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3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86" d="100"/>
          <a:sy n="86" d="100"/>
        </p:scale>
        <p:origin x="1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SA3#111  May.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Ranging_SL_Sec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1628"/>
            <a:ext cx="8554481" cy="4845905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Started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Skeleton and scope were approved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WID revised based on TR conclusions</a:t>
            </a: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Scope updated based on revised WID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Added the contents for overview, discovery security requirements, discovery security procedure for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ProSe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capable UEs, authorization requirements, authorization procedure for Ranging/SL positioning service exposure to AF/5GC NF, unicast communication requirements, etc.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800" dirty="0"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lnSpc>
                <a:spcPct val="150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the normative work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85575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Overall </a:t>
            </a:r>
            <a:r>
              <a:rPr lang="fr-FR" sz="1800" dirty="0">
                <a:solidFill>
                  <a:srgbClr val="FF0000"/>
                </a:solidFill>
              </a:rPr>
              <a:t>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228295"/>
            <a:ext cx="8498517" cy="396831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400" dirty="0" smtClean="0"/>
              <a:t>Dependencies on </a:t>
            </a:r>
            <a:r>
              <a:rPr lang="en-US" altLang="zh-CN" sz="1400" dirty="0" smtClean="0"/>
              <a:t>SA2 and RAN2 for discovery security for V2X capable UEs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400" dirty="0"/>
              <a:t>Dependencies on </a:t>
            </a:r>
            <a:r>
              <a:rPr lang="en-US" altLang="zh-CN" sz="1400" dirty="0" smtClean="0"/>
              <a:t>RAN2 for broadcast/</a:t>
            </a:r>
            <a:r>
              <a:rPr lang="en-US" altLang="zh-CN" sz="1400" dirty="0" err="1" smtClean="0"/>
              <a:t>groupcast</a:t>
            </a:r>
            <a:r>
              <a:rPr lang="en-US" altLang="zh-CN" sz="1400" dirty="0" smtClean="0"/>
              <a:t> security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zh-CN" sz="1600" b="1" dirty="0">
                <a:solidFill>
                  <a:prstClr val="black"/>
                </a:solidFill>
              </a:rPr>
              <a:t>Contentious Issue</a:t>
            </a:r>
            <a:r>
              <a:rPr lang="de-DE" altLang="zh-CN" sz="1600" dirty="0">
                <a:solidFill>
                  <a:prstClr val="black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 smtClean="0">
                <a:solidFill>
                  <a:prstClr val="black"/>
                </a:solidFill>
              </a:rPr>
              <a:t>Protection for </a:t>
            </a:r>
            <a:r>
              <a:rPr lang="en-US" altLang="zh-CN" sz="1400" dirty="0">
                <a:solidFill>
                  <a:prstClr val="black"/>
                </a:solidFill>
              </a:rPr>
              <a:t>the DCR message of V2X capable UEs </a:t>
            </a:r>
            <a:endParaRPr lang="en-US" altLang="zh-CN" sz="1400" dirty="0" smtClean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 smtClean="0">
                <a:solidFill>
                  <a:prstClr val="black"/>
                </a:solidFill>
              </a:rPr>
              <a:t>Protection for broadcast/</a:t>
            </a:r>
            <a:r>
              <a:rPr lang="en-US" altLang="zh-CN" sz="1400" dirty="0" err="1" smtClean="0">
                <a:solidFill>
                  <a:prstClr val="black"/>
                </a:solidFill>
              </a:rPr>
              <a:t>groupcast</a:t>
            </a:r>
            <a:r>
              <a:rPr lang="en-US" altLang="zh-CN" sz="1400" dirty="0" smtClean="0">
                <a:solidFill>
                  <a:prstClr val="black"/>
                </a:solidFill>
              </a:rPr>
              <a:t> of SLPP </a:t>
            </a:r>
            <a:r>
              <a:rPr lang="en-US" altLang="zh-CN" sz="1400" dirty="0" err="1" smtClean="0">
                <a:solidFill>
                  <a:prstClr val="black"/>
                </a:solidFill>
              </a:rPr>
              <a:t>signalling</a:t>
            </a:r>
            <a:endParaRPr lang="en-US" altLang="zh-CN" sz="1400" dirty="0" smtClean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altLang="zh-CN" sz="14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altLang="zh-CN" sz="1400" dirty="0">
                <a:solidFill>
                  <a:prstClr val="black"/>
                </a:solidFill>
              </a:rPr>
              <a:t>None </a:t>
            </a:r>
            <a:r>
              <a:rPr lang="en-GB" altLang="zh-CN" sz="1400" dirty="0" smtClean="0">
                <a:solidFill>
                  <a:prstClr val="black"/>
                </a:solidFill>
              </a:rPr>
              <a:t>identified</a:t>
            </a:r>
            <a:endParaRPr lang="en-US" altLang="zh-CN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Ranging_SL_Sec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SA3#111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099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Aspects of Ranging Based Services and </a:t>
                      </a:r>
                      <a:r>
                        <a:rPr lang="en-US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Sidelink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Positioning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Ranging_SL_Sec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TS 33.533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purl.org/dc/dcmitype/"/>
    <ds:schemaRef ds:uri="http://purl.org/dc/terms/"/>
    <ds:schemaRef ds:uri="e0d6c333-3612-4d65-a7f4-5976eb42d46a"/>
    <ds:schemaRef ds:uri="http://schemas.microsoft.com/office/infopath/2007/PartnerControls"/>
    <ds:schemaRef ds:uri="c67c731b-696e-4d20-8664-fee8943d9cc6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71c5aaf6-e6ce-465b-b873-5148d2a4c10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190</Words>
  <Application>Microsoft Office PowerPoint</Application>
  <PresentationFormat>全屏显示(4:3)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Ranging_SL_Sec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1385</cp:revision>
  <dcterms:created xsi:type="dcterms:W3CDTF">2008-08-30T09:32:10Z</dcterms:created>
  <dcterms:modified xsi:type="dcterms:W3CDTF">2023-06-01T14:26:40Z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