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1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5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</a:t>
            </a:r>
            <a:r>
              <a:rPr lang="en-US" altLang="en-GB" sz="1200" smtClean="0">
                <a:solidFill>
                  <a:schemeClr val="bg1"/>
                </a:solidFill>
              </a:rPr>
              <a:t>1</a:t>
            </a:r>
            <a:r>
              <a:rPr lang="en-GB" altLang="de-DE" sz="1200" smtClean="0">
                <a:solidFill>
                  <a:schemeClr val="bg1"/>
                </a:solidFill>
              </a:rPr>
              <a:t> </a:t>
            </a:r>
            <a:r>
              <a:rPr lang="en-US" altLang="en-GB" sz="1200" smtClean="0">
                <a:solidFill>
                  <a:schemeClr val="bg1"/>
                </a:solidFill>
              </a:rPr>
              <a:t>Ma</a:t>
            </a:r>
            <a:r>
              <a:rPr lang="en-GB" altLang="de-DE" sz="1200" smtClean="0">
                <a:solidFill>
                  <a:schemeClr val="bg1"/>
                </a:solidFill>
              </a:rPr>
              <a:t>y 2</a:t>
            </a:r>
            <a:r>
              <a:rPr lang="en-US" altLang="en-GB" sz="1200" smtClean="0">
                <a:solidFill>
                  <a:schemeClr val="bg1"/>
                </a:solidFill>
              </a:rPr>
              <a:t>2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</a:t>
            </a:r>
            <a:r>
              <a:rPr lang="en-US" altLang="en-GB" sz="1200" smtClean="0">
                <a:solidFill>
                  <a:schemeClr val="bg1"/>
                </a:solidFill>
              </a:rPr>
              <a:t>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‘AKMA_Ph2</a:t>
            </a:r>
            <a:r>
              <a:rPr lang="en-US" altLang="fr-FR" smtClean="0"/>
              <a:t>(WID)</a:t>
            </a:r>
            <a:r>
              <a:rPr lang="fr-FR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 smtClean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panose="020B0604020202020204" pitchFamily="34" charset="0"/>
              </a:rPr>
              <a:t>China Mobile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  <a:endParaRPr lang="de-DE" sz="1400" smtClean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Potential clean up or editorials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AKMA_Ph2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990040</a:t>
                      </a:r>
                      <a:endParaRPr lang="en-GB" sz="1200" b="1" i="0" u="none" strike="noStrike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 phase 2 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smtClean="0">
                          <a:solidFill>
                            <a:srgbClr val="FF0000"/>
                          </a:solidFill>
                        </a:rPr>
                        <a:t>95</a:t>
                      </a: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 smtClean="0">
                          <a:solidFill>
                            <a:srgbClr val="FF0000"/>
                          </a:solidFill>
                        </a:rPr>
                        <a:t>CR to TS 33.535</a:t>
                      </a:r>
                      <a:endParaRPr lang="en-US" altLang="en-GB" sz="12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WPS 演示</Application>
  <PresentationFormat>全屏显示(4:3)</PresentationFormat>
  <Paragraphs>60</Paragraphs>
  <Slides>2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SA WG3 Status report for ‘FS_AKMA_Ph2’</vt:lpstr>
      <vt:lpstr>‘FS_AKMA_Ph2’  status after SA3#111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1313</cp:revision>
  <dcterms:created xsi:type="dcterms:W3CDTF">2008-08-30T09:32:00Z</dcterms:created>
  <dcterms:modified xsi:type="dcterms:W3CDTF">2023-05-31T02:11:13Z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