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03" r:id="rId3"/>
    <p:sldId id="792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90" d="100"/>
          <a:sy n="90" d="100"/>
        </p:scale>
        <p:origin x="-272" y="984"/>
      </p:cViewPr>
      <p:guideLst>
        <p:guide orient="horz" pos="2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788" y="-72"/>
      </p:cViewPr>
      <p:guideLst>
        <p:guide orient="horz" pos="3124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文本框 3"/>
          <p:cNvSpPr txBox="1"/>
          <p:nvPr userDrawn="1"/>
        </p:nvSpPr>
        <p:spPr>
          <a:xfrm>
            <a:off x="2536825" y="6551295"/>
            <a:ext cx="30988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2459355" y="6414770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</a:t>
            </a:r>
            <a:r>
              <a:rPr lang="en-US" altLang="en-GB" sz="1200" smtClean="0">
                <a:solidFill>
                  <a:schemeClr val="bg1"/>
                </a:solidFill>
              </a:rPr>
              <a:t>1</a:t>
            </a:r>
            <a:r>
              <a:rPr lang="en-GB" altLang="de-DE" sz="1200" smtClean="0">
                <a:solidFill>
                  <a:schemeClr val="bg1"/>
                </a:solidFill>
              </a:rPr>
              <a:t> </a:t>
            </a:r>
            <a:r>
              <a:rPr lang="en-US" altLang="en-GB" sz="1200" smtClean="0">
                <a:solidFill>
                  <a:schemeClr val="bg1"/>
                </a:solidFill>
              </a:rPr>
              <a:t>May</a:t>
            </a:r>
            <a:r>
              <a:rPr lang="en-GB" altLang="de-DE" sz="1200" smtClean="0">
                <a:solidFill>
                  <a:schemeClr val="bg1"/>
                </a:solidFill>
              </a:rPr>
              <a:t> 2</a:t>
            </a:r>
            <a:r>
              <a:rPr lang="en-US" altLang="en-GB" sz="1200" smtClean="0">
                <a:solidFill>
                  <a:schemeClr val="bg1"/>
                </a:solidFill>
              </a:rPr>
              <a:t>2</a:t>
            </a:r>
            <a:r>
              <a:rPr lang="en-GB" altLang="de-DE" sz="1200" smtClean="0">
                <a:solidFill>
                  <a:schemeClr val="bg1"/>
                </a:solidFill>
              </a:rPr>
              <a:t>th –2</a:t>
            </a:r>
            <a:r>
              <a:rPr lang="en-US" altLang="en-GB" sz="1200" smtClean="0">
                <a:solidFill>
                  <a:schemeClr val="bg1"/>
                </a:solidFill>
              </a:rPr>
              <a:t>6</a:t>
            </a:r>
            <a:r>
              <a:rPr lang="en-GB" altLang="de-DE" sz="12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</a:t>
            </a:r>
            <a:r>
              <a:rPr lang="fr-FR"/>
              <a:t>for </a:t>
            </a:r>
            <a:r>
              <a:rPr lang="fr-FR" smtClean="0"/>
              <a:t>AAnF </a:t>
            </a:r>
            <a:r>
              <a:rPr lang="fr-FR" dirty="0" smtClean="0"/>
              <a:t>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 smtClean="0">
                <a:latin typeface="Arial" panose="020B0604020202020204" pitchFamily="34" charset="0"/>
              </a:rPr>
              <a:t>Xiaoting Huang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panose="020B0604020202020204" pitchFamily="34" charset="0"/>
              </a:rPr>
              <a:t>China Mobile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/>
          <p:cNvSpPr txBox="1"/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en-CA" sz="1200" smtClean="0"/>
              <a:t>None</a:t>
            </a:r>
            <a:endParaRPr lang="en-US" altLang="en-CA" sz="1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AAnF SCAS 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SA3#111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/>
                <a:gridCol w="2589609"/>
                <a:gridCol w="1204332"/>
                <a:gridCol w="519275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950019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AKMA Anchor Function Function (AAnF)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altLang="zh-CN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SCAS_5G_AAnF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endParaRPr lang="en-US" altLang="en-GB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="0" i="0" u="none" strike="noStrike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en-US" altLang="en-GB" sz="1200" b="0" i="0" u="none" strike="noStrike" dirty="0" smtClean="0"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200" smtClean="0">
                          <a:sym typeface="+mn-ea"/>
                        </a:rPr>
                        <a:t>Convert the living document to CR to </a:t>
                      </a:r>
                      <a:r>
                        <a:rPr lang="en-US" altLang="zh-CN" sz="1200" dirty="0" smtClean="0">
                          <a:sym typeface="+mn-ea"/>
                        </a:rPr>
                        <a:t>TR 33.926.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  <a:endParaRPr lang="en-US" altLang="zh-CN" sz="1400" dirty="0"/>
          </a:p>
          <a:p>
            <a:pPr lvl="1" algn="l">
              <a:spcBef>
                <a:spcPts val="0"/>
              </a:spcBef>
              <a:spcAft>
                <a:spcPts val="300"/>
              </a:spcAft>
              <a:buSzTx/>
            </a:pPr>
            <a:r>
              <a:rPr lang="en-US" sz="1200" dirty="0" smtClean="0">
                <a:cs typeface="+mn-ea"/>
              </a:rPr>
              <a:t>None</a:t>
            </a:r>
            <a:endParaRPr lang="en-US" sz="1200" dirty="0" smtClean="0"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  <a:endParaRPr lang="en-US" altLang="zh-CN" sz="14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WPS 演示</Application>
  <PresentationFormat>全屏显示(4:3)</PresentationFormat>
  <Paragraphs>62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Office Theme</vt:lpstr>
      <vt:lpstr>SA WG3 Status report for AAnF SCAS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1316</cp:revision>
  <dcterms:created xsi:type="dcterms:W3CDTF">2008-08-30T09:32:00Z</dcterms:created>
  <dcterms:modified xsi:type="dcterms:W3CDTF">2023-05-31T01:53:52Z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9494D8CD8D9D49338CC4C48214E2E0B3</vt:lpwstr>
  </property>
  <property fmtid="{D5CDD505-2E9C-101B-9397-08002B2CF9AE}" pid="14" name="KSOProductBuildVer">
    <vt:lpwstr>2052-11.8.2.11716</vt:lpwstr>
  </property>
</Properties>
</file>