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60" r:id="rId4"/>
  </p:sldMasterIdLst>
  <p:notesMasterIdLst>
    <p:notesMasterId r:id="rId12"/>
  </p:notesMasterIdLst>
  <p:handoutMasterIdLst>
    <p:handoutMasterId r:id="rId13"/>
  </p:handoutMasterIdLst>
  <p:sldIdLst>
    <p:sldId id="330" r:id="rId5"/>
    <p:sldId id="2147482213" r:id="rId6"/>
    <p:sldId id="2147482208" r:id="rId7"/>
    <p:sldId id="2147482215" r:id="rId8"/>
    <p:sldId id="2147482216" r:id="rId9"/>
    <p:sldId id="2147482217" r:id="rId10"/>
    <p:sldId id="450" r:id="rId11"/>
  </p:sldIdLst>
  <p:sldSz cx="12192000" cy="6858000"/>
  <p:notesSz cx="6858000" cy="9144000"/>
  <p:embeddedFontLst>
    <p:embeddedFont>
      <p:font typeface="ATT Aleck Sans" panose="020B0503020203020204" pitchFamily="34" charset="0"/>
      <p:regular r:id="rId14"/>
      <p:bold r:id="rId15"/>
      <p:italic r:id="rId16"/>
      <p:boldItalic r:id="rId17"/>
    </p:embeddedFont>
    <p:embeddedFont>
      <p:font typeface="ATT Aleck Sans Medium" panose="020B0603020203020204" pitchFamily="34" charset="0"/>
      <p:regular r:id="rId18"/>
      <p:italic r:id="rId19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Title" id="{4DD21ADF-E73A-B040-98C7-773CC13F4B81}">
          <p14:sldIdLst>
            <p14:sldId id="330"/>
          </p14:sldIdLst>
        </p14:section>
        <p14:section name="Content" id="{B9C38F01-D052-2E45-A200-74D371F40CF5}">
          <p14:sldIdLst>
            <p14:sldId id="2147482213"/>
            <p14:sldId id="2147482208"/>
            <p14:sldId id="2147482215"/>
            <p14:sldId id="2147482216"/>
            <p14:sldId id="2147482217"/>
            <p14:sldId id="450"/>
          </p14:sldIdLst>
        </p14:section>
        <p14:section name="End Slides" id="{7AE2EC6A-9A87-5B40-9B04-EA4EE82399B5}">
          <p14:sldIdLst/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ZQUIERDO, LUIS F" initials="ILF" lastIdx="1" clrIdx="0">
    <p:extLst>
      <p:ext uri="{19B8F6BF-5375-455C-9EA6-DF929625EA0E}">
        <p15:presenceInfo xmlns:p15="http://schemas.microsoft.com/office/powerpoint/2012/main" userId="S::LI680E@att.com::818971e9-6e33-42f4-8efa-f3c832d41ad3" providerId="AD"/>
      </p:ext>
    </p:extLst>
  </p:cmAuthor>
  <p:cmAuthor id="2" name="SPANO, ELLEN (Legal)" initials="SE(" lastIdx="7" clrIdx="1">
    <p:extLst>
      <p:ext uri="{19B8F6BF-5375-455C-9EA6-DF929625EA0E}">
        <p15:presenceInfo xmlns:p15="http://schemas.microsoft.com/office/powerpoint/2012/main" userId="S::es2465@att.com::4023b8fd-e1b2-43eb-82bb-6f49af60dcbe" providerId="AD"/>
      </p:ext>
    </p:extLst>
  </p:cmAuthor>
  <p:cmAuthor id="3" name="PRABHU, SARITA S (Legal)" initials="PSS(" lastIdx="1" clrIdx="2">
    <p:extLst>
      <p:ext uri="{19B8F6BF-5375-455C-9EA6-DF929625EA0E}">
        <p15:presenceInfo xmlns:p15="http://schemas.microsoft.com/office/powerpoint/2012/main" userId="S::sp627k@att.com::8879dc57-4687-4bdb-bfff-495ae942c0e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FFFF"/>
    <a:srgbClr val="FFE100"/>
    <a:srgbClr val="E20074"/>
    <a:srgbClr val="ECEDEC"/>
    <a:srgbClr val="FBFBFB"/>
    <a:srgbClr val="FFDD05"/>
    <a:srgbClr val="CF0000"/>
    <a:srgbClr val="ED008C"/>
    <a:srgbClr val="D800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234" autoAdjust="0"/>
    <p:restoredTop sz="88870" autoAdjust="0"/>
  </p:normalViewPr>
  <p:slideViewPr>
    <p:cSldViewPr snapToGrid="0" snapToObjects="1">
      <p:cViewPr varScale="1">
        <p:scale>
          <a:sx n="85" d="100"/>
          <a:sy n="85" d="100"/>
        </p:scale>
        <p:origin x="120" y="53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200" d="100"/>
        <a:sy n="200" d="100"/>
      </p:scale>
      <p:origin x="0" y="-2610"/>
    </p:cViewPr>
  </p:sorterViewPr>
  <p:notesViewPr>
    <p:cSldViewPr snapToGrid="0" snapToObjects="1">
      <p:cViewPr varScale="1">
        <p:scale>
          <a:sx n="87" d="100"/>
          <a:sy n="87" d="100"/>
        </p:scale>
        <p:origin x="2408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font" Target="fonts/font5.fntdata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4.fntdata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font" Target="fonts/font3.fntdata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font" Target="fonts/font2.fntdata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font" Target="fonts/font6.fnt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font" Target="fonts/font1.fntdata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USHINE, MIKE" userId="b34ecf51-6588-4308-9bb2-7fd3996c3fa6" providerId="ADAL" clId="{1AF81601-E5C6-435C-AF39-F2F49A23FF7A}"/>
    <pc:docChg chg="modSld">
      <pc:chgData name="LOUSHINE, MIKE" userId="b34ecf51-6588-4308-9bb2-7fd3996c3fa6" providerId="ADAL" clId="{1AF81601-E5C6-435C-AF39-F2F49A23FF7A}" dt="2025-08-01T12:02:18.511" v="66" actId="6549"/>
      <pc:docMkLst>
        <pc:docMk/>
      </pc:docMkLst>
      <pc:sldChg chg="modSp mod">
        <pc:chgData name="LOUSHINE, MIKE" userId="b34ecf51-6588-4308-9bb2-7fd3996c3fa6" providerId="ADAL" clId="{1AF81601-E5C6-435C-AF39-F2F49A23FF7A}" dt="2025-08-01T12:02:18.511" v="66" actId="6549"/>
        <pc:sldMkLst>
          <pc:docMk/>
          <pc:sldMk cId="3012992093" sldId="2147482217"/>
        </pc:sldMkLst>
        <pc:spChg chg="mod">
          <ac:chgData name="LOUSHINE, MIKE" userId="b34ecf51-6588-4308-9bb2-7fd3996c3fa6" providerId="ADAL" clId="{1AF81601-E5C6-435C-AF39-F2F49A23FF7A}" dt="2025-08-01T12:02:18.511" v="66" actId="6549"/>
          <ac:spMkLst>
            <pc:docMk/>
            <pc:sldMk cId="3012992093" sldId="2147482217"/>
            <ac:spMk id="2" creationId="{C1B937E5-57B2-CF1D-1F83-9FB564613A3F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75FEA16-8A5E-D549-BDFC-3EA5C1455AB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91440" y="18288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sz="800" dirty="0">
              <a:latin typeface="ATT Aleck Sans" panose="020B0503020203020204" pitchFamily="34" charset="0"/>
              <a:cs typeface="ATT Aleck Sans" panose="020B0503020203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568E8A-1037-2B4E-9C9D-E9B4EC77995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749040" y="18288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3DB710-E12C-F34F-B562-02586FED4E3F}" type="datetimeFigureOut">
              <a:rPr lang="en-US" sz="800" smtClean="0">
                <a:latin typeface="ATT Aleck Sans" panose="020B0503020203020204" pitchFamily="34" charset="0"/>
                <a:cs typeface="ATT Aleck Sans" panose="020B0503020203020204" pitchFamily="34" charset="0"/>
              </a:rPr>
              <a:t>8/1/2025</a:t>
            </a:fld>
            <a:endParaRPr lang="en-US" sz="800" dirty="0">
              <a:latin typeface="ATT Aleck Sans" panose="020B0503020203020204" pitchFamily="34" charset="0"/>
              <a:cs typeface="ATT Aleck Sans" panose="020B0503020203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0C3554-986F-C244-A215-E9A6F3CED27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91440" y="8412480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sz="800" dirty="0">
              <a:latin typeface="ATT Aleck Sans" panose="020B0503020203020204" pitchFamily="34" charset="0"/>
              <a:cs typeface="ATT Aleck Sans" panose="020B0503020203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CB737E-10F0-0048-8326-EB96EEC4B57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749040" y="8412480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B0BF05-43C8-C944-97EB-D82187DF08FF}" type="slidenum">
              <a:rPr lang="en-US" sz="800" smtClean="0">
                <a:latin typeface="ATT Aleck Sans" panose="020B0503020203020204" pitchFamily="34" charset="0"/>
                <a:cs typeface="ATT Aleck Sans" panose="020B0503020203020204" pitchFamily="34" charset="0"/>
              </a:rPr>
              <a:t>‹#›</a:t>
            </a:fld>
            <a:endParaRPr lang="en-US" sz="800" dirty="0">
              <a:latin typeface="ATT Aleck Sans" panose="020B0503020203020204" pitchFamily="34" charset="0"/>
              <a:cs typeface="ATT Aleck Sans" panose="020B050302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15024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91440" y="18288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800"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49040" y="18288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800">
                <a:latin typeface="+mn-lt"/>
              </a:defRPr>
            </a:lvl1pPr>
          </a:lstStyle>
          <a:p>
            <a:fld id="{87DB8F6E-55DE-8D4A-9395-10AA5202A834}" type="datetimeFigureOut">
              <a:rPr lang="en-US" smtClean="0"/>
              <a:pPr/>
              <a:t>8/1/2025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03400" y="756501"/>
            <a:ext cx="3251200" cy="1828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2790334"/>
            <a:ext cx="5486400" cy="521066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91440" y="8412480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49040" y="8412480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latin typeface="+mn-lt"/>
              </a:defRPr>
            </a:lvl1pPr>
          </a:lstStyle>
          <a:p>
            <a:fld id="{EFC7EECF-FABC-D645-AD4B-53E101010D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9938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indent="0" algn="l" defTabSz="914400" rtl="0" eaLnBrk="1" latinLnBrk="0" hangingPunct="1">
      <a:tabLst/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182880" indent="-182880" algn="l" defTabSz="914400" rtl="0" eaLnBrk="1" latinLnBrk="0" hangingPunct="1">
      <a:buFont typeface="ATT Aleck Sans" panose="020B0604020202020204" pitchFamily="34" charset="0"/>
      <a:buChar char="•"/>
      <a:tabLst/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182880" indent="-182880" algn="l" defTabSz="914400" rtl="0" eaLnBrk="1" latinLnBrk="0" hangingPunct="1">
      <a:buFont typeface="ATT Aleck Sans"/>
      <a:buChar char="–"/>
      <a:tabLst/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365760" indent="-182880" algn="l" defTabSz="914400" rtl="0" eaLnBrk="1" latinLnBrk="0" hangingPunct="1">
      <a:buFont typeface="ATT Aleck Sans" panose="020B0604020202020204" pitchFamily="34" charset="0"/>
      <a:buChar char="•"/>
      <a:tabLst/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548640" indent="-182880" algn="l" defTabSz="914400" rtl="0" eaLnBrk="1" latinLnBrk="0" hangingPunct="1">
      <a:buFont typeface="ATT Aleck Sans" panose="020B0604020202020204" pitchFamily="34" charset="0"/>
      <a:buChar char="•"/>
      <a:tabLst/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803400" y="757238"/>
            <a:ext cx="3251200" cy="18288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C7EECF-FABC-D645-AD4B-53E101010DB0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91034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70D98D-21F2-1F84-6272-7C078D4A04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986AC38-63BE-E912-9C03-8BE0F6A5AF8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803400" y="757238"/>
            <a:ext cx="3251200" cy="18288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E670E20-AF61-9E64-9297-47D7169CAB6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73083D-50EB-0BFF-92DC-1EC04CF5390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C7EECF-FABC-D645-AD4B-53E101010DB0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9179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803400" y="757238"/>
            <a:ext cx="3251200" cy="18288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C7EECF-FABC-D645-AD4B-53E101010DB0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5922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B95C8B-8ECD-B5A8-942C-9FEC5C6D25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1495490-4462-A19F-6562-8303EAE555C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803400" y="757238"/>
            <a:ext cx="3251200" cy="18288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27EF31B-DACB-63D5-48AC-D67CB8953F1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AC8780-DC0C-87DC-0E6E-32E2B8B9E89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C7EECF-FABC-D645-AD4B-53E101010DB0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24104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1EDE18-5E38-831E-721E-4821CAD7AC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BB4D7F7-1867-9F42-47E1-0E5B7977B4D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803400" y="757238"/>
            <a:ext cx="3251200" cy="18288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27047EB-9F55-01C1-0B55-4751AAE63F9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301838-DB66-8A9D-6316-BFD6E55E2AC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C7EECF-FABC-D645-AD4B-53E101010DB0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15828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E7E09F-E034-4DE2-E350-61D8C96079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3880FC2-5AC9-F83C-71A7-952B7B0AD81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1803400" y="757238"/>
            <a:ext cx="3251200" cy="1828800"/>
          </a:xfrm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383CB6D-6DB9-5F39-4D09-7202E9E26A3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A7A57D-826D-3EE4-FF84-0CB117B06DB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FC7EECF-FABC-D645-AD4B-53E101010DB0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61380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ig titl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"/>
          <p:cNvSpPr>
            <a:spLocks noGrp="1"/>
          </p:cNvSpPr>
          <p:nvPr>
            <p:ph type="title" hasCustomPrompt="1"/>
          </p:nvPr>
        </p:nvSpPr>
        <p:spPr>
          <a:xfrm>
            <a:off x="263088" y="315137"/>
            <a:ext cx="8702271" cy="4655326"/>
          </a:xfrm>
          <a:effectLst/>
        </p:spPr>
        <p:txBody>
          <a:bodyPr anchor="t" anchorCtr="0"/>
          <a:lstStyle>
            <a:lvl1pPr>
              <a:lnSpc>
                <a:spcPct val="80000"/>
              </a:lnSpc>
              <a:spcAft>
                <a:spcPts val="0"/>
              </a:spcAft>
              <a:defRPr sz="9600" b="0" i="0">
                <a:solidFill>
                  <a:schemeClr val="tx2"/>
                </a:solidFill>
                <a:latin typeface="ATT Aleck Sans Medium" panose="020B0503020203020204" pitchFamily="34" charset="0"/>
                <a:cs typeface="ATT Aleck Sans Medium" panose="020B0503020203020204" pitchFamily="34" charset="0"/>
              </a:defRPr>
            </a:lvl1pPr>
          </a:lstStyle>
          <a:p>
            <a:r>
              <a:rPr lang="en-US" dirty="0"/>
              <a:t>[Presentation title]</a:t>
            </a:r>
          </a:p>
        </p:txBody>
      </p:sp>
      <p:sp>
        <p:nvSpPr>
          <p:cNvPr id="4" name="Subtitle Placeholder"/>
          <p:cNvSpPr>
            <a:spLocks noGrp="1"/>
          </p:cNvSpPr>
          <p:nvPr>
            <p:ph type="body" sz="quarter" idx="18" hasCustomPrompt="1"/>
          </p:nvPr>
        </p:nvSpPr>
        <p:spPr>
          <a:xfrm>
            <a:off x="334689" y="5166360"/>
            <a:ext cx="5761311" cy="713232"/>
          </a:xfrm>
          <a:effectLst/>
        </p:spPr>
        <p:txBody>
          <a:bodyPr anchor="t"/>
          <a:lstStyle>
            <a:lvl1pPr marL="0">
              <a:lnSpc>
                <a:spcPct val="100000"/>
              </a:lnSpc>
              <a:spcAft>
                <a:spcPts val="0"/>
              </a:spcAft>
              <a:buClrTx/>
              <a:buFontTx/>
              <a:buNone/>
              <a:defRPr sz="1800">
                <a:solidFill>
                  <a:schemeClr val="tx1"/>
                </a:solidFill>
              </a:defRPr>
            </a:lvl1pPr>
            <a:lvl2pPr marL="0">
              <a:lnSpc>
                <a:spcPct val="100000"/>
              </a:lnSpc>
              <a:spcAft>
                <a:spcPts val="0"/>
              </a:spcAft>
              <a:buClrTx/>
              <a:buFontTx/>
              <a:buNone/>
              <a:defRPr sz="1800">
                <a:solidFill>
                  <a:schemeClr val="tx1"/>
                </a:solidFill>
              </a:defRPr>
            </a:lvl2pPr>
            <a:lvl3pPr marL="0" indent="0">
              <a:lnSpc>
                <a:spcPct val="100000"/>
              </a:lnSpc>
              <a:spcAft>
                <a:spcPts val="0"/>
              </a:spcAft>
              <a:buClrTx/>
              <a:buFontTx/>
              <a:buNone/>
              <a:defRPr sz="1800">
                <a:solidFill>
                  <a:schemeClr val="tx1"/>
                </a:solidFill>
              </a:defRPr>
            </a:lvl3pPr>
            <a:lvl4pPr marL="0" indent="0">
              <a:lnSpc>
                <a:spcPct val="100000"/>
              </a:lnSpc>
              <a:spcAft>
                <a:spcPts val="0"/>
              </a:spcAft>
              <a:buClrTx/>
              <a:buFontTx/>
              <a:buNone/>
              <a:defRPr sz="1800">
                <a:solidFill>
                  <a:schemeClr val="tx1"/>
                </a:solidFill>
              </a:defRPr>
            </a:lvl4pPr>
            <a:lvl5pPr marL="0" indent="0">
              <a:lnSpc>
                <a:spcPct val="100000"/>
              </a:lnSpc>
              <a:spcAft>
                <a:spcPts val="0"/>
              </a:spcAft>
              <a:buClrTx/>
              <a:buFontTx/>
              <a:buNone/>
              <a:defRPr sz="1800">
                <a:solidFill>
                  <a:schemeClr val="tx1"/>
                </a:solidFill>
              </a:defRPr>
            </a:lvl5pPr>
            <a:lvl6pPr marL="0" indent="0">
              <a:lnSpc>
                <a:spcPct val="100000"/>
              </a:lnSpc>
              <a:spcAft>
                <a:spcPts val="0"/>
              </a:spcAft>
              <a:buClrTx/>
              <a:buFontTx/>
              <a:buNone/>
              <a:defRPr sz="1800">
                <a:solidFill>
                  <a:schemeClr val="tx1"/>
                </a:solidFill>
              </a:defRPr>
            </a:lvl6pPr>
            <a:lvl7pPr marL="0" indent="0">
              <a:lnSpc>
                <a:spcPct val="100000"/>
              </a:lnSpc>
              <a:spcAft>
                <a:spcPts val="0"/>
              </a:spcAft>
              <a:buClrTx/>
              <a:buFontTx/>
              <a:buNone/>
              <a:defRPr sz="1800">
                <a:solidFill>
                  <a:schemeClr val="tx1"/>
                </a:solidFill>
              </a:defRPr>
            </a:lvl7pPr>
            <a:lvl8pPr marL="0" indent="0">
              <a:lnSpc>
                <a:spcPct val="100000"/>
              </a:lnSpc>
              <a:spcAft>
                <a:spcPts val="0"/>
              </a:spcAft>
              <a:buClrTx/>
              <a:buFontTx/>
              <a:buNone/>
              <a:defRPr sz="1800">
                <a:solidFill>
                  <a:schemeClr val="tx1"/>
                </a:solidFill>
              </a:defRPr>
            </a:lvl8pPr>
            <a:lvl9pPr marL="0" indent="0">
              <a:lnSpc>
                <a:spcPct val="100000"/>
              </a:lnSpc>
              <a:spcAft>
                <a:spcPts val="0"/>
              </a:spcAft>
              <a:buClrTx/>
              <a:buFontTx/>
              <a:buNone/>
              <a:defRPr sz="18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 dirty="0"/>
              <a:t>[Optional subtitle]</a:t>
            </a:r>
          </a:p>
        </p:txBody>
      </p:sp>
      <p:sp>
        <p:nvSpPr>
          <p:cNvPr id="7" name="Text Box">
            <a:extLst>
              <a:ext uri="{FF2B5EF4-FFF2-40B4-BE49-F238E27FC236}">
                <a16:creationId xmlns:a16="http://schemas.microsoft.com/office/drawing/2014/main" id="{5E861747-F6BD-2B4E-8905-D6F5FB3BEBA5}"/>
              </a:ext>
            </a:extLst>
          </p:cNvPr>
          <p:cNvSpPr txBox="1"/>
          <p:nvPr/>
        </p:nvSpPr>
        <p:spPr>
          <a:xfrm>
            <a:off x="347753" y="6176891"/>
            <a:ext cx="5748246" cy="33027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t" anchorCtr="0">
            <a:no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dirty="0">
                <a:solidFill>
                  <a:schemeClr val="tx1"/>
                </a:solidFill>
              </a:rPr>
              <a:t>© 2025 AT&amp;T Intellectual Property. AT&amp;T and globe logo are registered trademarks and service marks of </a:t>
            </a:r>
            <a:br>
              <a:rPr lang="en-US" sz="600" dirty="0">
                <a:solidFill>
                  <a:schemeClr val="tx1"/>
                </a:solidFill>
              </a:rPr>
            </a:br>
            <a:r>
              <a:rPr lang="en-US" sz="600" dirty="0">
                <a:solidFill>
                  <a:schemeClr val="tx1"/>
                </a:solidFill>
              </a:rPr>
              <a:t>AT&amp;T Intellectual Property and/or AT&amp;T affiliated companies. All other marks are the property of their respective owners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6E7DD58-94C6-4387-A911-3BE708BBB71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59966" y="6005661"/>
            <a:ext cx="1451979" cy="715261"/>
          </a:xfrm>
          <a:prstGeom prst="rect">
            <a:avLst/>
          </a:prstGeom>
        </p:spPr>
      </p:pic>
      <p:pic>
        <p:nvPicPr>
          <p:cNvPr id="5" name="Picture 4" descr="Shape&#10;&#10;Description automatically generated with medium confidence">
            <a:extLst>
              <a:ext uri="{FF2B5EF4-FFF2-40B4-BE49-F238E27FC236}">
                <a16:creationId xmlns:a16="http://schemas.microsoft.com/office/drawing/2014/main" id="{EDCE7C1A-A4FA-4C6D-B5CB-725355F2959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511960" y="6040273"/>
            <a:ext cx="3048006" cy="603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6773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+ content (5 colum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83E8D14E-206A-3947-B30D-7D15E18DD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9270" y="283464"/>
            <a:ext cx="11742472" cy="86266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6DE0EB1B-D8BA-CE4B-A4F4-8B0F7363ABF8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329270" y="1822036"/>
            <a:ext cx="1847569" cy="433680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BF22142-DBAA-3A4F-BA95-BE2DD864A8DF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2743485" y="1822036"/>
            <a:ext cx="1847569" cy="433550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73C7F918-8831-034A-8C00-253A50C274C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157699" y="1822036"/>
            <a:ext cx="1847569" cy="43390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D6008138-E871-7042-B79E-B1592A15A6E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571914" y="1822036"/>
            <a:ext cx="1847569" cy="43390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FC1FA193-BA39-E74D-928F-507D2FA49A3F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9986129" y="1822036"/>
            <a:ext cx="1848331" cy="43390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1" name="Straight Connector">
            <a:extLst>
              <a:ext uri="{FF2B5EF4-FFF2-40B4-BE49-F238E27FC236}">
                <a16:creationId xmlns:a16="http://schemas.microsoft.com/office/drawing/2014/main" id="{E8DF81BC-3E43-4D48-B23A-C8E39A6F5A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47754" y="6389653"/>
            <a:ext cx="11491730" cy="0"/>
          </a:xfrm>
          <a:prstGeom prst="line">
            <a:avLst/>
          </a:prstGeom>
          <a:noFill/>
          <a:ln w="6350" cap="sq" cmpd="sng" algn="ctr">
            <a:solidFill>
              <a:srgbClr val="000000"/>
            </a:solidFill>
            <a:prstDash val="solid"/>
          </a:ln>
          <a:effectLst/>
        </p:spPr>
      </p:cxnSp>
      <p:pic>
        <p:nvPicPr>
          <p:cNvPr id="13" name="Picture 12">
            <a:extLst>
              <a:ext uri="{FF2B5EF4-FFF2-40B4-BE49-F238E27FC236}">
                <a16:creationId xmlns:a16="http://schemas.microsoft.com/office/drawing/2014/main" id="{388B6CF1-0A87-4E79-9B29-5A83807D354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40013" y="6404924"/>
            <a:ext cx="722839" cy="356078"/>
          </a:xfrm>
          <a:prstGeom prst="rect">
            <a:avLst/>
          </a:prstGeom>
        </p:spPr>
      </p:pic>
      <p:sp>
        <p:nvSpPr>
          <p:cNvPr id="14" name="Footer Placeholder">
            <a:extLst>
              <a:ext uri="{FF2B5EF4-FFF2-40B4-BE49-F238E27FC236}">
                <a16:creationId xmlns:a16="http://schemas.microsoft.com/office/drawing/2014/main" id="{1F874877-8AE4-4EF1-96E8-0F7C4A5FDD0A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3592709" y="6486951"/>
            <a:ext cx="5323108" cy="192024"/>
          </a:xfrm>
        </p:spPr>
        <p:txBody>
          <a:bodyPr/>
          <a:lstStyle/>
          <a:p>
            <a:r>
              <a:rPr lang="en-US" dirty="0"/>
              <a:t>AT&amp;T view on SA3 6G Study / August 6, 2025 / © 2025 AT&amp;T Intellectual Property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221B9BDE-C139-494D-8660-7AF21142EDB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329270" y="6412892"/>
            <a:ext cx="1658793" cy="328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7301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rge text call-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83E8D14E-206A-3947-B30D-7D15E18DD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59" y="301752"/>
            <a:ext cx="11606759" cy="4663440"/>
          </a:xfrm>
        </p:spPr>
        <p:txBody>
          <a:bodyPr/>
          <a:lstStyle>
            <a:lvl1pPr>
              <a:lnSpc>
                <a:spcPct val="80000"/>
              </a:lnSpc>
              <a:defRPr sz="136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6" name="Straight Connector">
            <a:extLst>
              <a:ext uri="{FF2B5EF4-FFF2-40B4-BE49-F238E27FC236}">
                <a16:creationId xmlns:a16="http://schemas.microsoft.com/office/drawing/2014/main" id="{9D21E93F-FCBB-BF41-9B79-F82598BF2F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47754" y="6389653"/>
            <a:ext cx="11491730" cy="0"/>
          </a:xfrm>
          <a:prstGeom prst="line">
            <a:avLst/>
          </a:prstGeom>
          <a:ln w="6350" cap="sq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9752BE81-F7C2-4A77-ABF0-46A74487E44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40013" y="6404924"/>
            <a:ext cx="722839" cy="356078"/>
          </a:xfrm>
          <a:prstGeom prst="rect">
            <a:avLst/>
          </a:prstGeom>
        </p:spPr>
      </p:pic>
      <p:sp>
        <p:nvSpPr>
          <p:cNvPr id="11" name="Footer Placeholder">
            <a:extLst>
              <a:ext uri="{FF2B5EF4-FFF2-40B4-BE49-F238E27FC236}">
                <a16:creationId xmlns:a16="http://schemas.microsoft.com/office/drawing/2014/main" id="{88B0D7DD-6D67-4B19-93E0-5279CB5A4513}"/>
              </a:ext>
            </a:extLst>
          </p:cNvPr>
          <p:cNvSpPr txBox="1">
            <a:spLocks/>
          </p:cNvSpPr>
          <p:nvPr userDrawn="1"/>
        </p:nvSpPr>
        <p:spPr>
          <a:xfrm>
            <a:off x="3592709" y="6486951"/>
            <a:ext cx="5323108" cy="192024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l" defTabSz="457200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TT Aleck Sans" panose="020B0503020203020204" pitchFamily="34" charset="0"/>
                <a:ea typeface="+mn-ea"/>
                <a:cs typeface="+mn-cs"/>
              </a:rPr>
              <a:t>AT&amp;T view on SA3 6G Study/ August 6, 2025 / © 2025 AT&amp;T Intellectual Property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7D3E529-E745-4127-BB0A-BDF0B35E9AE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329270" y="6412892"/>
            <a:ext cx="1658793" cy="328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2597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ong quo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3178712" y="271793"/>
            <a:ext cx="8660770" cy="4698670"/>
          </a:xfrm>
          <a:effectLst/>
        </p:spPr>
        <p:txBody>
          <a:bodyPr anchor="t" anchorCtr="0"/>
          <a:lstStyle>
            <a:lvl1pPr>
              <a:lnSpc>
                <a:spcPct val="90000"/>
              </a:lnSpc>
              <a:spcAft>
                <a:spcPts val="0"/>
              </a:spcAft>
              <a:defRPr sz="4800" b="0" i="0">
                <a:solidFill>
                  <a:schemeClr val="tx2"/>
                </a:solidFill>
                <a:latin typeface="ATT Aleck Sans Medium" panose="020B0503020203020204" pitchFamily="34" charset="0"/>
                <a:cs typeface="ATT Aleck Sans Medium" panose="020B0503020203020204" pitchFamily="34" charset="0"/>
              </a:defRPr>
            </a:lvl1pPr>
          </a:lstStyle>
          <a:p>
            <a:r>
              <a:rPr lang="en-US" dirty="0"/>
              <a:t>[Insert quote here]</a:t>
            </a:r>
          </a:p>
        </p:txBody>
      </p:sp>
      <p:cxnSp>
        <p:nvCxnSpPr>
          <p:cNvPr id="10" name="Straight Connector">
            <a:extLst>
              <a:ext uri="{FF2B5EF4-FFF2-40B4-BE49-F238E27FC236}">
                <a16:creationId xmlns:a16="http://schemas.microsoft.com/office/drawing/2014/main" id="{5BBCAD71-7FCF-4145-86F3-146DC4757B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47754" y="6389653"/>
            <a:ext cx="11491730" cy="0"/>
          </a:xfrm>
          <a:prstGeom prst="line">
            <a:avLst/>
          </a:prstGeom>
          <a:noFill/>
          <a:ln w="6350" cap="sq" cmpd="sng" algn="ctr">
            <a:solidFill>
              <a:srgbClr val="000000"/>
            </a:solidFill>
            <a:prstDash val="solid"/>
          </a:ln>
          <a:effectLst/>
        </p:spPr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02815F9C-023C-4113-A56A-12AC4DFF7EE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40013" y="6404924"/>
            <a:ext cx="722839" cy="356078"/>
          </a:xfrm>
          <a:prstGeom prst="rect">
            <a:avLst/>
          </a:prstGeom>
        </p:spPr>
      </p:pic>
      <p:sp>
        <p:nvSpPr>
          <p:cNvPr id="9" name="Footer Placeholder">
            <a:extLst>
              <a:ext uri="{FF2B5EF4-FFF2-40B4-BE49-F238E27FC236}">
                <a16:creationId xmlns:a16="http://schemas.microsoft.com/office/drawing/2014/main" id="{37AECC98-690F-4498-A5E0-115087432402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3592709" y="6486951"/>
            <a:ext cx="5323108" cy="192024"/>
          </a:xfrm>
        </p:spPr>
        <p:txBody>
          <a:bodyPr/>
          <a:lstStyle/>
          <a:p>
            <a:r>
              <a:rPr lang="en-US" dirty="0"/>
              <a:t>AT&amp;T view on SA3 6G Study / August 6, 2025 / © 2025 AT&amp;T Intellectual Property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789F41A-DB0A-4B4E-97E5-E35C33ED8B3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329270" y="6412892"/>
            <a:ext cx="1658793" cy="328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469181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edium quo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6068284" y="271793"/>
            <a:ext cx="5771199" cy="4698670"/>
          </a:xfrm>
          <a:effectLst/>
        </p:spPr>
        <p:txBody>
          <a:bodyPr anchor="t" anchorCtr="0"/>
          <a:lstStyle>
            <a:lvl1pPr>
              <a:lnSpc>
                <a:spcPct val="90000"/>
              </a:lnSpc>
              <a:spcAft>
                <a:spcPts val="0"/>
              </a:spcAft>
              <a:defRPr sz="4800" b="0" i="0">
                <a:solidFill>
                  <a:schemeClr val="tx2"/>
                </a:solidFill>
                <a:latin typeface="ATT Aleck Sans Medium" panose="020B0503020203020204" pitchFamily="34" charset="0"/>
                <a:cs typeface="ATT Aleck Sans Medium" panose="020B0503020203020204" pitchFamily="34" charset="0"/>
              </a:defRPr>
            </a:lvl1pPr>
          </a:lstStyle>
          <a:p>
            <a:r>
              <a:rPr lang="en-US" dirty="0"/>
              <a:t>[Insert quote here]</a:t>
            </a:r>
          </a:p>
        </p:txBody>
      </p:sp>
      <p:cxnSp>
        <p:nvCxnSpPr>
          <p:cNvPr id="10" name="Straight Connector">
            <a:extLst>
              <a:ext uri="{FF2B5EF4-FFF2-40B4-BE49-F238E27FC236}">
                <a16:creationId xmlns:a16="http://schemas.microsoft.com/office/drawing/2014/main" id="{5BBCAD71-7FCF-4145-86F3-146DC4757B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47754" y="6389653"/>
            <a:ext cx="11491730" cy="0"/>
          </a:xfrm>
          <a:prstGeom prst="line">
            <a:avLst/>
          </a:prstGeom>
          <a:noFill/>
          <a:ln w="6350" cap="sq" cmpd="sng" algn="ctr">
            <a:solidFill>
              <a:srgbClr val="000000"/>
            </a:solidFill>
            <a:prstDash val="solid"/>
          </a:ln>
          <a:effectLst/>
        </p:spPr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1EA09E01-CCC3-4E3D-A6E4-E1A8AACFF01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40013" y="6404924"/>
            <a:ext cx="722839" cy="356078"/>
          </a:xfrm>
          <a:prstGeom prst="rect">
            <a:avLst/>
          </a:prstGeom>
        </p:spPr>
      </p:pic>
      <p:sp>
        <p:nvSpPr>
          <p:cNvPr id="9" name="Footer Placeholder">
            <a:extLst>
              <a:ext uri="{FF2B5EF4-FFF2-40B4-BE49-F238E27FC236}">
                <a16:creationId xmlns:a16="http://schemas.microsoft.com/office/drawing/2014/main" id="{15DF84B2-0712-4764-9330-30EE5B176B44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3592709" y="6486951"/>
            <a:ext cx="5323108" cy="192024"/>
          </a:xfrm>
        </p:spPr>
        <p:txBody>
          <a:bodyPr/>
          <a:lstStyle/>
          <a:p>
            <a:r>
              <a:rPr lang="en-US" dirty="0"/>
              <a:t>AT&amp;T view on SA3 6G Study / August 6, 2025 / © 2025 AT&amp;T Intellectual Property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BFF91FC-0A35-40D3-A42E-D937D415A60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329270" y="6412892"/>
            <a:ext cx="1658793" cy="328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74527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83E8D14E-206A-3947-B30D-7D15E18DD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9270" y="283464"/>
            <a:ext cx="2665535" cy="134579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Content Placeholder">
            <a:extLst>
              <a:ext uri="{FF2B5EF4-FFF2-40B4-BE49-F238E27FC236}">
                <a16:creationId xmlns:a16="http://schemas.microsoft.com/office/drawing/2014/main" id="{6DE0EB1B-D8BA-CE4B-A4F4-8B0F7363ABF8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329269" y="1831180"/>
            <a:ext cx="2665535" cy="43299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Table Placeholder">
            <a:extLst>
              <a:ext uri="{FF2B5EF4-FFF2-40B4-BE49-F238E27FC236}">
                <a16:creationId xmlns:a16="http://schemas.microsoft.com/office/drawing/2014/main" id="{6CD9315E-F477-2446-82CB-6BF7F161B77B}"/>
              </a:ext>
            </a:extLst>
          </p:cNvPr>
          <p:cNvSpPr>
            <a:spLocks noGrp="1"/>
          </p:cNvSpPr>
          <p:nvPr>
            <p:ph type="tbl" sz="quarter" idx="12"/>
          </p:nvPr>
        </p:nvSpPr>
        <p:spPr>
          <a:xfrm>
            <a:off x="3452124" y="338140"/>
            <a:ext cx="8387359" cy="5822949"/>
          </a:xfrm>
          <a:pattFill prst="ltUpDiag">
            <a:fgClr>
              <a:srgbClr val="E8E8E8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table</a:t>
            </a:r>
            <a:endParaRPr lang="en-US" dirty="0"/>
          </a:p>
        </p:txBody>
      </p:sp>
      <p:cxnSp>
        <p:nvCxnSpPr>
          <p:cNvPr id="8" name="Straight Connector">
            <a:extLst>
              <a:ext uri="{FF2B5EF4-FFF2-40B4-BE49-F238E27FC236}">
                <a16:creationId xmlns:a16="http://schemas.microsoft.com/office/drawing/2014/main" id="{08F8CA46-8130-744D-B5AC-D0DFF7637E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47754" y="6389653"/>
            <a:ext cx="11491730" cy="0"/>
          </a:xfrm>
          <a:prstGeom prst="line">
            <a:avLst/>
          </a:prstGeom>
          <a:noFill/>
          <a:ln w="6350" cap="sq" cmpd="sng" algn="ctr">
            <a:solidFill>
              <a:srgbClr val="000000"/>
            </a:solidFill>
            <a:prstDash val="solid"/>
          </a:ln>
          <a:effectLst/>
        </p:spPr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247E99BC-659A-46D2-9AA4-C92179D0611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40013" y="6404924"/>
            <a:ext cx="722839" cy="356078"/>
          </a:xfrm>
          <a:prstGeom prst="rect">
            <a:avLst/>
          </a:prstGeom>
        </p:spPr>
      </p:pic>
      <p:sp>
        <p:nvSpPr>
          <p:cNvPr id="11" name="Footer Placeholder">
            <a:extLst>
              <a:ext uri="{FF2B5EF4-FFF2-40B4-BE49-F238E27FC236}">
                <a16:creationId xmlns:a16="http://schemas.microsoft.com/office/drawing/2014/main" id="{CF747EF5-0046-46BB-8A92-65C1740BF46F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3592709" y="6486951"/>
            <a:ext cx="5323108" cy="192024"/>
          </a:xfrm>
        </p:spPr>
        <p:txBody>
          <a:bodyPr/>
          <a:lstStyle/>
          <a:p>
            <a:r>
              <a:rPr lang="en-US" dirty="0"/>
              <a:t>AT&amp;T view on SA3 6G Study / August 6, 2025 / © 2025 AT&amp;T Intellectual Property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B204ABF-D2D9-4DA0-915D-DBB37B511B2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329270" y="6412892"/>
            <a:ext cx="1658793" cy="328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26227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83E8D14E-206A-3947-B30D-7D15E18DD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9270" y="283464"/>
            <a:ext cx="2665535" cy="1344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Content Placeholder">
            <a:extLst>
              <a:ext uri="{FF2B5EF4-FFF2-40B4-BE49-F238E27FC236}">
                <a16:creationId xmlns:a16="http://schemas.microsoft.com/office/drawing/2014/main" id="{6DE0EB1B-D8BA-CE4B-A4F4-8B0F7363ABF8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329270" y="1831180"/>
            <a:ext cx="2665535" cy="43299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Chart Placeholder">
            <a:extLst>
              <a:ext uri="{FF2B5EF4-FFF2-40B4-BE49-F238E27FC236}">
                <a16:creationId xmlns:a16="http://schemas.microsoft.com/office/drawing/2014/main" id="{1C7BD4DB-E9C7-7E4B-B7E0-B3D954B1366B}"/>
              </a:ext>
            </a:extLst>
          </p:cNvPr>
          <p:cNvSpPr>
            <a:spLocks noGrp="1"/>
          </p:cNvSpPr>
          <p:nvPr>
            <p:ph type="chart" sz="quarter" idx="12"/>
          </p:nvPr>
        </p:nvSpPr>
        <p:spPr>
          <a:xfrm>
            <a:off x="3452125" y="338140"/>
            <a:ext cx="8387359" cy="5822948"/>
          </a:xfrm>
          <a:pattFill prst="ltUpDiag">
            <a:fgClr>
              <a:srgbClr val="E8E8E8"/>
            </a:fgClr>
            <a:bgClr>
              <a:schemeClr val="bg1"/>
            </a:bgClr>
          </a:pattFill>
        </p:spPr>
        <p:txBody>
          <a:bodyPr/>
          <a:lstStyle/>
          <a:p>
            <a:r>
              <a:rPr lang="en-US"/>
              <a:t>Click icon to add chart</a:t>
            </a:r>
            <a:endParaRPr lang="en-US" dirty="0"/>
          </a:p>
        </p:txBody>
      </p:sp>
      <p:cxnSp>
        <p:nvCxnSpPr>
          <p:cNvPr id="9" name="Straight Connector">
            <a:extLst>
              <a:ext uri="{FF2B5EF4-FFF2-40B4-BE49-F238E27FC236}">
                <a16:creationId xmlns:a16="http://schemas.microsoft.com/office/drawing/2014/main" id="{5A21ED91-B37B-4244-8417-091A7E8343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47754" y="6389653"/>
            <a:ext cx="11491730" cy="0"/>
          </a:xfrm>
          <a:prstGeom prst="line">
            <a:avLst/>
          </a:prstGeom>
          <a:noFill/>
          <a:ln w="6350" cap="sq" cmpd="sng" algn="ctr">
            <a:solidFill>
              <a:srgbClr val="000000"/>
            </a:solidFill>
            <a:prstDash val="solid"/>
          </a:ln>
          <a:effectLst/>
        </p:spPr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D3E564DF-0039-4226-BA3B-747DCE98B95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40013" y="6404924"/>
            <a:ext cx="722839" cy="356078"/>
          </a:xfrm>
          <a:prstGeom prst="rect">
            <a:avLst/>
          </a:prstGeom>
        </p:spPr>
      </p:pic>
      <p:sp>
        <p:nvSpPr>
          <p:cNvPr id="12" name="Footer Placeholder">
            <a:extLst>
              <a:ext uri="{FF2B5EF4-FFF2-40B4-BE49-F238E27FC236}">
                <a16:creationId xmlns:a16="http://schemas.microsoft.com/office/drawing/2014/main" id="{C9BD8F0A-5EE3-42C2-99CD-806A805DF4C0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3592709" y="6486951"/>
            <a:ext cx="5323108" cy="192024"/>
          </a:xfrm>
        </p:spPr>
        <p:txBody>
          <a:bodyPr/>
          <a:lstStyle/>
          <a:p>
            <a:r>
              <a:rPr lang="en-US" dirty="0"/>
              <a:t>AT&amp;T view on SA3 6G Study / August 6, 2025 / © 2025 AT&amp;T Intellectual Property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A9E31A1F-867A-4581-8836-492639A19AC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329270" y="6412892"/>
            <a:ext cx="1658793" cy="328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5653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Headline on photo (full bleed)">
    <p:bg>
      <p:bgPr>
        <a:solidFill>
          <a:srgbClr val="E8E8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">
            <a:extLst>
              <a:ext uri="{FF2B5EF4-FFF2-40B4-BE49-F238E27FC236}">
                <a16:creationId xmlns:a16="http://schemas.microsoft.com/office/drawing/2014/main" id="{035B9A5E-75A7-C940-9B39-A66F6C0AAD5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Placeholder"/>
          <p:cNvSpPr>
            <a:spLocks noGrp="1"/>
          </p:cNvSpPr>
          <p:nvPr>
            <p:ph type="title" hasCustomPrompt="1"/>
          </p:nvPr>
        </p:nvSpPr>
        <p:spPr>
          <a:xfrm>
            <a:off x="292684" y="265176"/>
            <a:ext cx="9885841" cy="3163824"/>
          </a:xfrm>
          <a:effectLst/>
        </p:spPr>
        <p:txBody>
          <a:bodyPr anchor="t" anchorCtr="0"/>
          <a:lstStyle>
            <a:lvl1pPr>
              <a:lnSpc>
                <a:spcPct val="90000"/>
              </a:lnSpc>
              <a:spcAft>
                <a:spcPts val="0"/>
              </a:spcAft>
              <a:defRPr sz="6000" b="0" i="0">
                <a:solidFill>
                  <a:schemeClr val="tx1"/>
                </a:solidFill>
                <a:latin typeface="ATT Aleck Sans Medium" panose="020B0503020203020204" pitchFamily="34" charset="0"/>
                <a:cs typeface="ATT Aleck Sans Medium" panose="020B0503020203020204" pitchFamily="34" charset="0"/>
              </a:defRPr>
            </a:lvl1pPr>
          </a:lstStyle>
          <a:p>
            <a:r>
              <a:rPr lang="en-US" dirty="0"/>
              <a:t>[Insert headline here]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5EF1C7F-9480-4F76-9094-C78C70DB00D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05029" y="6411739"/>
            <a:ext cx="744218" cy="366610"/>
          </a:xfrm>
          <a:prstGeom prst="rect">
            <a:avLst/>
          </a:prstGeom>
        </p:spPr>
      </p:pic>
      <p:sp>
        <p:nvSpPr>
          <p:cNvPr id="9" name="Footer Placeholder">
            <a:extLst>
              <a:ext uri="{FF2B5EF4-FFF2-40B4-BE49-F238E27FC236}">
                <a16:creationId xmlns:a16="http://schemas.microsoft.com/office/drawing/2014/main" id="{D617E835-2E4D-446B-845A-D0DD150135AA}"/>
              </a:ext>
            </a:extLst>
          </p:cNvPr>
          <p:cNvSpPr txBox="1">
            <a:spLocks/>
          </p:cNvSpPr>
          <p:nvPr userDrawn="1"/>
        </p:nvSpPr>
        <p:spPr>
          <a:xfrm>
            <a:off x="3592709" y="6486951"/>
            <a:ext cx="5323108" cy="192024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en-US"/>
            </a:defPPr>
            <a:lvl1pPr marL="0" algn="l" defTabSz="457200" rtl="0" eaLnBrk="1" latinLnBrk="0" hangingPunct="1">
              <a:defRPr sz="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TT Aleck Sans" panose="020B0503020203020204" pitchFamily="34" charset="0"/>
                <a:ea typeface="+mn-ea"/>
                <a:cs typeface="+mn-cs"/>
              </a:rPr>
              <a:t>AT&amp;T view on SA3 6G Study / August 6, 2025 / © 2025 AT&amp;T Intellectual Property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00E7211-CA3F-4FE4-B25F-F2BD6847ABD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329270" y="6412892"/>
            <a:ext cx="1658793" cy="328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40448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+ 1/2 image o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">
            <a:extLst>
              <a:ext uri="{FF2B5EF4-FFF2-40B4-BE49-F238E27FC236}">
                <a16:creationId xmlns:a16="http://schemas.microsoft.com/office/drawing/2014/main" id="{83E8D14E-206A-3947-B30D-7D15E18DD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2685" y="265176"/>
            <a:ext cx="5574657" cy="5895912"/>
          </a:xfrm>
        </p:spPr>
        <p:txBody>
          <a:bodyPr/>
          <a:lstStyle>
            <a:lvl1pPr>
              <a:lnSpc>
                <a:spcPct val="90000"/>
              </a:lnSpc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Picture Placeholder">
            <a:extLst>
              <a:ext uri="{FF2B5EF4-FFF2-40B4-BE49-F238E27FC236}">
                <a16:creationId xmlns:a16="http://schemas.microsoft.com/office/drawing/2014/main" id="{BBEEA372-8B0E-CB42-B7A8-955EE4FE32E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091237" y="0"/>
            <a:ext cx="6100764" cy="6858000"/>
          </a:xfrm>
          <a:solidFill>
            <a:srgbClr val="E8E8E8"/>
          </a:solidFill>
          <a:ln>
            <a:noFill/>
          </a:ln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2BCEDB3-818B-408E-978F-D9C589DF0C5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05029" y="6411739"/>
            <a:ext cx="744218" cy="366610"/>
          </a:xfrm>
          <a:prstGeom prst="rect">
            <a:avLst/>
          </a:prstGeom>
        </p:spPr>
      </p:pic>
      <p:sp>
        <p:nvSpPr>
          <p:cNvPr id="9" name="Footer Placeholder">
            <a:extLst>
              <a:ext uri="{FF2B5EF4-FFF2-40B4-BE49-F238E27FC236}">
                <a16:creationId xmlns:a16="http://schemas.microsoft.com/office/drawing/2014/main" id="{D0382F23-2954-423D-89D3-6036867ED5B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3592709" y="6486951"/>
            <a:ext cx="5323108" cy="192024"/>
          </a:xfrm>
        </p:spPr>
        <p:txBody>
          <a:bodyPr/>
          <a:lstStyle/>
          <a:p>
            <a:r>
              <a:rPr lang="en-US" dirty="0"/>
              <a:t>AT&amp;T view on SA3 6G Study / August 6, 2025 / © 2025 AT&amp;T Intellectual Property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ED9074F-8C05-4C2A-9246-BE46F72CE2A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329270" y="6412892"/>
            <a:ext cx="1658793" cy="328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9850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ext + 1/2 image o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">
            <a:extLst>
              <a:ext uri="{FF2B5EF4-FFF2-40B4-BE49-F238E27FC236}">
                <a16:creationId xmlns:a16="http://schemas.microsoft.com/office/drawing/2014/main" id="{83E8D14E-206A-3947-B30D-7D15E18DD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9270" y="283464"/>
            <a:ext cx="5538071" cy="8626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Picture Placeholder">
            <a:extLst>
              <a:ext uri="{FF2B5EF4-FFF2-40B4-BE49-F238E27FC236}">
                <a16:creationId xmlns:a16="http://schemas.microsoft.com/office/drawing/2014/main" id="{BBEEA372-8B0E-CB42-B7A8-955EE4FE32E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091237" y="0"/>
            <a:ext cx="6100764" cy="6858000"/>
          </a:xfrm>
          <a:solidFill>
            <a:srgbClr val="E8E8E8"/>
          </a:solidFill>
          <a:ln>
            <a:noFill/>
          </a:ln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Content Placeholder">
            <a:extLst>
              <a:ext uri="{FF2B5EF4-FFF2-40B4-BE49-F238E27FC236}">
                <a16:creationId xmlns:a16="http://schemas.microsoft.com/office/drawing/2014/main" id="{6DE0EB1B-D8BA-CE4B-A4F4-8B0F7363ABF8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329270" y="1822036"/>
            <a:ext cx="5538071" cy="43390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A0E2126-E2C2-4A24-96BE-37FBCF34D8C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05029" y="6411739"/>
            <a:ext cx="744218" cy="366610"/>
          </a:xfrm>
          <a:prstGeom prst="rect">
            <a:avLst/>
          </a:prstGeom>
        </p:spPr>
      </p:pic>
      <p:sp>
        <p:nvSpPr>
          <p:cNvPr id="10" name="Footer Placeholder">
            <a:extLst>
              <a:ext uri="{FF2B5EF4-FFF2-40B4-BE49-F238E27FC236}">
                <a16:creationId xmlns:a16="http://schemas.microsoft.com/office/drawing/2014/main" id="{B09B41F9-4B8E-4AD6-805A-3E482120A251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3592709" y="6486951"/>
            <a:ext cx="5323108" cy="192024"/>
          </a:xfrm>
        </p:spPr>
        <p:txBody>
          <a:bodyPr/>
          <a:lstStyle/>
          <a:p>
            <a:r>
              <a:rPr lang="en-US" dirty="0"/>
              <a:t>AT&amp;T view on SA3 6G Study / August 6, 2025 / © 2025 AT&amp;T Intellectual Property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529E33A-E991-4EA6-B5ED-7B09F5936A3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329270" y="6412892"/>
            <a:ext cx="1658793" cy="328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02337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1/2 image on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">
            <a:extLst>
              <a:ext uri="{FF2B5EF4-FFF2-40B4-BE49-F238E27FC236}">
                <a16:creationId xmlns:a16="http://schemas.microsoft.com/office/drawing/2014/main" id="{BBEEA372-8B0E-CB42-B7A8-955EE4FE32E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6100764" cy="6858000"/>
          </a:xfrm>
          <a:solidFill>
            <a:srgbClr val="E8E8E8"/>
          </a:solidFill>
          <a:ln>
            <a:noFill/>
          </a:ln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Placeholder">
            <a:extLst>
              <a:ext uri="{FF2B5EF4-FFF2-40B4-BE49-F238E27FC236}">
                <a16:creationId xmlns:a16="http://schemas.microsoft.com/office/drawing/2014/main" id="{83E8D14E-206A-3947-B30D-7D15E18DD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71639" y="266104"/>
            <a:ext cx="5567845" cy="5894984"/>
          </a:xfrm>
        </p:spPr>
        <p:txBody>
          <a:bodyPr/>
          <a:lstStyle>
            <a:lvl1pPr>
              <a:lnSpc>
                <a:spcPct val="90000"/>
              </a:lnSpc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FD7FB67-AE6E-4A7C-AC36-9280CE55BF0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40013" y="6404924"/>
            <a:ext cx="722839" cy="356078"/>
          </a:xfrm>
          <a:prstGeom prst="rect">
            <a:avLst/>
          </a:prstGeom>
        </p:spPr>
      </p:pic>
      <p:sp>
        <p:nvSpPr>
          <p:cNvPr id="9" name="Footer Placeholder">
            <a:extLst>
              <a:ext uri="{FF2B5EF4-FFF2-40B4-BE49-F238E27FC236}">
                <a16:creationId xmlns:a16="http://schemas.microsoft.com/office/drawing/2014/main" id="{544FCE9A-4738-4AA6-BC1A-D892B8FF224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3592709" y="6486951"/>
            <a:ext cx="5323108" cy="192024"/>
          </a:xfrm>
        </p:spPr>
        <p:txBody>
          <a:bodyPr/>
          <a:lstStyle/>
          <a:p>
            <a:r>
              <a:rPr lang="en-US" dirty="0"/>
              <a:t>AT&amp;T view on SA3 6G Study / August 6, 2025 / © 2025 AT&amp;T Intellectual Property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5AC578A-FE70-4DF9-933A-6534AD7FD7E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329270" y="6412892"/>
            <a:ext cx="1658793" cy="328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4021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mall titl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"/>
          <p:cNvSpPr>
            <a:spLocks noGrp="1"/>
          </p:cNvSpPr>
          <p:nvPr>
            <p:ph type="title" hasCustomPrompt="1"/>
          </p:nvPr>
        </p:nvSpPr>
        <p:spPr>
          <a:xfrm>
            <a:off x="290806" y="245863"/>
            <a:ext cx="8674555" cy="1636913"/>
          </a:xfrm>
          <a:effectLst/>
        </p:spPr>
        <p:txBody>
          <a:bodyPr anchor="t" anchorCtr="0"/>
          <a:lstStyle>
            <a:lvl1pPr>
              <a:lnSpc>
                <a:spcPct val="90000"/>
              </a:lnSpc>
              <a:spcAft>
                <a:spcPts val="0"/>
              </a:spcAft>
              <a:defRPr sz="6000" b="0" i="0">
                <a:solidFill>
                  <a:schemeClr val="tx2"/>
                </a:solidFill>
                <a:latin typeface="ATT Aleck Sans Medium" panose="020B0503020203020204" pitchFamily="34" charset="0"/>
                <a:cs typeface="ATT Aleck Sans Medium" panose="020B0503020203020204" pitchFamily="34" charset="0"/>
              </a:defRPr>
            </a:lvl1pPr>
          </a:lstStyle>
          <a:p>
            <a:r>
              <a:rPr lang="en-US" dirty="0"/>
              <a:t>[Presentation title]</a:t>
            </a:r>
          </a:p>
        </p:txBody>
      </p:sp>
      <p:sp>
        <p:nvSpPr>
          <p:cNvPr id="4" name="Text Placeholder"/>
          <p:cNvSpPr>
            <a:spLocks noGrp="1"/>
          </p:cNvSpPr>
          <p:nvPr>
            <p:ph type="body" sz="quarter" idx="18" hasCustomPrompt="1"/>
          </p:nvPr>
        </p:nvSpPr>
        <p:spPr>
          <a:xfrm>
            <a:off x="334689" y="2071376"/>
            <a:ext cx="5761311" cy="713232"/>
          </a:xfrm>
          <a:effectLst/>
        </p:spPr>
        <p:txBody>
          <a:bodyPr anchor="t"/>
          <a:lstStyle>
            <a:lvl1pPr marL="0">
              <a:lnSpc>
                <a:spcPct val="100000"/>
              </a:lnSpc>
              <a:spcAft>
                <a:spcPts val="0"/>
              </a:spcAft>
              <a:buClrTx/>
              <a:buFontTx/>
              <a:buNone/>
              <a:defRPr sz="1800">
                <a:solidFill>
                  <a:schemeClr val="tx1"/>
                </a:solidFill>
              </a:defRPr>
            </a:lvl1pPr>
            <a:lvl2pPr marL="0">
              <a:lnSpc>
                <a:spcPct val="100000"/>
              </a:lnSpc>
              <a:spcAft>
                <a:spcPts val="0"/>
              </a:spcAft>
              <a:buClrTx/>
              <a:buFontTx/>
              <a:buNone/>
              <a:defRPr sz="1800">
                <a:solidFill>
                  <a:schemeClr val="tx1"/>
                </a:solidFill>
              </a:defRPr>
            </a:lvl2pPr>
            <a:lvl3pPr marL="0" indent="0">
              <a:lnSpc>
                <a:spcPct val="100000"/>
              </a:lnSpc>
              <a:spcAft>
                <a:spcPts val="0"/>
              </a:spcAft>
              <a:buClrTx/>
              <a:buFontTx/>
              <a:buNone/>
              <a:defRPr sz="1800">
                <a:solidFill>
                  <a:schemeClr val="tx1"/>
                </a:solidFill>
              </a:defRPr>
            </a:lvl3pPr>
            <a:lvl4pPr marL="0" indent="0">
              <a:lnSpc>
                <a:spcPct val="100000"/>
              </a:lnSpc>
              <a:spcAft>
                <a:spcPts val="0"/>
              </a:spcAft>
              <a:buClrTx/>
              <a:buFontTx/>
              <a:buNone/>
              <a:defRPr sz="1800">
                <a:solidFill>
                  <a:schemeClr val="tx1"/>
                </a:solidFill>
              </a:defRPr>
            </a:lvl4pPr>
            <a:lvl5pPr marL="0" indent="0">
              <a:lnSpc>
                <a:spcPct val="100000"/>
              </a:lnSpc>
              <a:spcAft>
                <a:spcPts val="0"/>
              </a:spcAft>
              <a:buClrTx/>
              <a:buFontTx/>
              <a:buNone/>
              <a:defRPr sz="1800">
                <a:solidFill>
                  <a:schemeClr val="tx1"/>
                </a:solidFill>
              </a:defRPr>
            </a:lvl5pPr>
            <a:lvl6pPr marL="0" indent="0">
              <a:lnSpc>
                <a:spcPct val="100000"/>
              </a:lnSpc>
              <a:spcAft>
                <a:spcPts val="0"/>
              </a:spcAft>
              <a:buClrTx/>
              <a:buFontTx/>
              <a:buNone/>
              <a:defRPr sz="1800">
                <a:solidFill>
                  <a:schemeClr val="tx1"/>
                </a:solidFill>
              </a:defRPr>
            </a:lvl6pPr>
            <a:lvl7pPr marL="0" indent="0">
              <a:lnSpc>
                <a:spcPct val="100000"/>
              </a:lnSpc>
              <a:spcAft>
                <a:spcPts val="0"/>
              </a:spcAft>
              <a:buClrTx/>
              <a:buFontTx/>
              <a:buNone/>
              <a:defRPr sz="1800">
                <a:solidFill>
                  <a:schemeClr val="tx1"/>
                </a:solidFill>
              </a:defRPr>
            </a:lvl7pPr>
            <a:lvl8pPr marL="0" indent="0">
              <a:lnSpc>
                <a:spcPct val="100000"/>
              </a:lnSpc>
              <a:spcAft>
                <a:spcPts val="0"/>
              </a:spcAft>
              <a:buClrTx/>
              <a:buFontTx/>
              <a:buNone/>
              <a:defRPr sz="1800">
                <a:solidFill>
                  <a:schemeClr val="tx1"/>
                </a:solidFill>
              </a:defRPr>
            </a:lvl8pPr>
            <a:lvl9pPr marL="0" indent="0">
              <a:lnSpc>
                <a:spcPct val="100000"/>
              </a:lnSpc>
              <a:spcAft>
                <a:spcPts val="0"/>
              </a:spcAft>
              <a:buClrTx/>
              <a:buFontTx/>
              <a:buNone/>
              <a:defRPr sz="1800">
                <a:solidFill>
                  <a:schemeClr val="tx1"/>
                </a:solidFill>
              </a:defRPr>
            </a:lvl9pPr>
          </a:lstStyle>
          <a:p>
            <a:pPr lvl="0"/>
            <a:r>
              <a:rPr lang="en-US" dirty="0"/>
              <a:t>[Optional subtitle]</a:t>
            </a:r>
          </a:p>
        </p:txBody>
      </p:sp>
      <p:sp>
        <p:nvSpPr>
          <p:cNvPr id="7" name="Text Box">
            <a:extLst>
              <a:ext uri="{FF2B5EF4-FFF2-40B4-BE49-F238E27FC236}">
                <a16:creationId xmlns:a16="http://schemas.microsoft.com/office/drawing/2014/main" id="{71C472D9-27CE-418D-B85E-A4B1AFFCA23A}"/>
              </a:ext>
            </a:extLst>
          </p:cNvPr>
          <p:cNvSpPr txBox="1"/>
          <p:nvPr userDrawn="1"/>
        </p:nvSpPr>
        <p:spPr>
          <a:xfrm>
            <a:off x="347753" y="6176891"/>
            <a:ext cx="5748246" cy="33027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t" anchorCtr="0">
            <a:noAutofit/>
          </a:bodyPr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dirty="0">
                <a:solidFill>
                  <a:schemeClr val="tx1"/>
                </a:solidFill>
              </a:rPr>
              <a:t>© 2025 AT&amp;T Intellectual Property. AT&amp;T and globe logo are registered trademarks and service marks of </a:t>
            </a:r>
            <a:br>
              <a:rPr lang="en-US" sz="600" dirty="0">
                <a:solidFill>
                  <a:schemeClr val="tx1"/>
                </a:solidFill>
              </a:rPr>
            </a:br>
            <a:r>
              <a:rPr lang="en-US" sz="600" dirty="0">
                <a:solidFill>
                  <a:schemeClr val="tx1"/>
                </a:solidFill>
              </a:rPr>
              <a:t>AT&amp;T Intellectual Property and/or AT&amp;T affiliated companies. All other marks are the property of their respective owners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600" b="1" dirty="0">
              <a:solidFill>
                <a:schemeClr val="tx1"/>
              </a:solidFill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b="1" dirty="0">
                <a:solidFill>
                  <a:schemeClr val="tx1"/>
                </a:solidFill>
              </a:rPr>
              <a:t>AT&amp;T Proprietary (Internal Use Only) - Not for use or disclosure outside the AT&amp;T companies except under written agreement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A0D48E13-5AC4-4D81-8F5A-56905755586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59966" y="6005661"/>
            <a:ext cx="1451979" cy="715261"/>
          </a:xfrm>
          <a:prstGeom prst="rect">
            <a:avLst/>
          </a:prstGeom>
        </p:spPr>
      </p:pic>
      <p:pic>
        <p:nvPicPr>
          <p:cNvPr id="6" name="Picture 5" descr="Shape&#10;&#10;Description automatically generated with medium confidence">
            <a:extLst>
              <a:ext uri="{FF2B5EF4-FFF2-40B4-BE49-F238E27FC236}">
                <a16:creationId xmlns:a16="http://schemas.microsoft.com/office/drawing/2014/main" id="{9DB63E8D-1831-4774-A9E7-2ADD5B5B59A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511960" y="6040273"/>
            <a:ext cx="3048006" cy="603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911589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ext + 1/2 image on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">
            <a:extLst>
              <a:ext uri="{FF2B5EF4-FFF2-40B4-BE49-F238E27FC236}">
                <a16:creationId xmlns:a16="http://schemas.microsoft.com/office/drawing/2014/main" id="{BBEEA372-8B0E-CB42-B7A8-955EE4FE32E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6100764" cy="6858000"/>
          </a:xfrm>
          <a:solidFill>
            <a:srgbClr val="E8E8E8"/>
          </a:solidFill>
          <a:ln>
            <a:noFill/>
          </a:ln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Placeholder">
            <a:extLst>
              <a:ext uri="{FF2B5EF4-FFF2-40B4-BE49-F238E27FC236}">
                <a16:creationId xmlns:a16="http://schemas.microsoft.com/office/drawing/2014/main" id="{83E8D14E-206A-3947-B30D-7D15E18DD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150" y="283464"/>
            <a:ext cx="5538071" cy="8626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Content Placeholder">
            <a:extLst>
              <a:ext uri="{FF2B5EF4-FFF2-40B4-BE49-F238E27FC236}">
                <a16:creationId xmlns:a16="http://schemas.microsoft.com/office/drawing/2014/main" id="{6DE0EB1B-D8BA-CE4B-A4F4-8B0F7363ABF8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6298150" y="1822036"/>
            <a:ext cx="5538071" cy="43390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260C527-ADB5-4D70-9923-5D27619E155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40013" y="6404924"/>
            <a:ext cx="722839" cy="356078"/>
          </a:xfrm>
          <a:prstGeom prst="rect">
            <a:avLst/>
          </a:prstGeom>
        </p:spPr>
      </p:pic>
      <p:sp>
        <p:nvSpPr>
          <p:cNvPr id="10" name="Footer Placeholder">
            <a:extLst>
              <a:ext uri="{FF2B5EF4-FFF2-40B4-BE49-F238E27FC236}">
                <a16:creationId xmlns:a16="http://schemas.microsoft.com/office/drawing/2014/main" id="{74A6B31D-0CC6-42C3-842D-009800A1BBF7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3592709" y="6486951"/>
            <a:ext cx="5323108" cy="192024"/>
          </a:xfrm>
        </p:spPr>
        <p:txBody>
          <a:bodyPr/>
          <a:lstStyle/>
          <a:p>
            <a:r>
              <a:rPr lang="en-US" dirty="0"/>
              <a:t>AT&amp;T view on SA3 6G Study / August 6, 2025 / © 2025 AT&amp;T Intellectual Property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1A4E484-4FD1-44A3-A851-CDEDE831D77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329270" y="6412892"/>
            <a:ext cx="1658793" cy="328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527152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+ text (on AT&amp;T blue)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">
            <a:extLst>
              <a:ext uri="{FF2B5EF4-FFF2-40B4-BE49-F238E27FC236}">
                <a16:creationId xmlns:a16="http://schemas.microsoft.com/office/drawing/2014/main" id="{83E8D14E-206A-3947-B30D-7D15E18DD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9270" y="283464"/>
            <a:ext cx="11742472" cy="86266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Content Placeholder">
            <a:extLst>
              <a:ext uri="{FF2B5EF4-FFF2-40B4-BE49-F238E27FC236}">
                <a16:creationId xmlns:a16="http://schemas.microsoft.com/office/drawing/2014/main" id="{6DE0EB1B-D8BA-CE4B-A4F4-8B0F7363ABF8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329270" y="1822036"/>
            <a:ext cx="2665535" cy="433904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7" name="Straight Connector">
            <a:extLst>
              <a:ext uri="{FF2B5EF4-FFF2-40B4-BE49-F238E27FC236}">
                <a16:creationId xmlns:a16="http://schemas.microsoft.com/office/drawing/2014/main" id="{CC653A88-1579-A54E-95FF-23E7360792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47754" y="6389653"/>
            <a:ext cx="11491730" cy="0"/>
          </a:xfrm>
          <a:prstGeom prst="line">
            <a:avLst/>
          </a:prstGeom>
          <a:ln w="6350" cap="sq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873AFA4B-8F87-4894-A620-E4C0D0731BB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05029" y="6411739"/>
            <a:ext cx="744218" cy="366610"/>
          </a:xfrm>
          <a:prstGeom prst="rect">
            <a:avLst/>
          </a:prstGeom>
        </p:spPr>
      </p:pic>
      <p:sp>
        <p:nvSpPr>
          <p:cNvPr id="10" name="Footer Placeholder">
            <a:extLst>
              <a:ext uri="{FF2B5EF4-FFF2-40B4-BE49-F238E27FC236}">
                <a16:creationId xmlns:a16="http://schemas.microsoft.com/office/drawing/2014/main" id="{3CA1B6F7-F89D-4425-B469-D416AE96F315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3592709" y="6486951"/>
            <a:ext cx="5323108" cy="19202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AT&amp;T view on SA3 6G Study / August 6, 2025 / © 2025 AT&amp;T Intellectual Property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D873F30-D854-4830-9FD5-BAE48579367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329270" y="6412892"/>
            <a:ext cx="1658793" cy="328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32716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328987" y="280928"/>
            <a:ext cx="11510496" cy="652852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 dirty="0"/>
              <a:t>[Slide title]</a:t>
            </a:r>
          </a:p>
        </p:txBody>
      </p:sp>
      <p:cxnSp>
        <p:nvCxnSpPr>
          <p:cNvPr id="6" name="Straight Connector">
            <a:extLst>
              <a:ext uri="{FF2B5EF4-FFF2-40B4-BE49-F238E27FC236}">
                <a16:creationId xmlns:a16="http://schemas.microsoft.com/office/drawing/2014/main" id="{D367BE66-D6F2-1046-B922-95193B856F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47754" y="6389653"/>
            <a:ext cx="11491730" cy="0"/>
          </a:xfrm>
          <a:prstGeom prst="line">
            <a:avLst/>
          </a:prstGeom>
          <a:noFill/>
          <a:ln w="6350" cap="sq" cmpd="sng" algn="ctr">
            <a:solidFill>
              <a:srgbClr val="000000"/>
            </a:solidFill>
            <a:prstDash val="solid"/>
          </a:ln>
          <a:effectLst/>
        </p:spPr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2FC5DA52-EA53-417E-A4F6-7CBD2ADEBB9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40013" y="6404924"/>
            <a:ext cx="722839" cy="356078"/>
          </a:xfrm>
          <a:prstGeom prst="rect">
            <a:avLst/>
          </a:prstGeom>
        </p:spPr>
      </p:pic>
      <p:sp>
        <p:nvSpPr>
          <p:cNvPr id="10" name="Footer Placeholder">
            <a:extLst>
              <a:ext uri="{FF2B5EF4-FFF2-40B4-BE49-F238E27FC236}">
                <a16:creationId xmlns:a16="http://schemas.microsoft.com/office/drawing/2014/main" id="{09EF5880-BACB-4AFE-8F1D-BCCA10A28536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3592709" y="6486951"/>
            <a:ext cx="5323108" cy="192024"/>
          </a:xfrm>
        </p:spPr>
        <p:txBody>
          <a:bodyPr/>
          <a:lstStyle/>
          <a:p>
            <a:r>
              <a:rPr lang="en-US" dirty="0"/>
              <a:t>AT&amp;T view on SA3 6G Study / August 6, 2025 / © 2025 AT&amp;T Intellectual Property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671ECD5-2AB4-4A18-93D7-AABF436BFDE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329270" y="6412892"/>
            <a:ext cx="1658793" cy="328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573311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">
            <a:extLst>
              <a:ext uri="{FF2B5EF4-FFF2-40B4-BE49-F238E27FC236}">
                <a16:creationId xmlns:a16="http://schemas.microsoft.com/office/drawing/2014/main" id="{A8B53130-DD9A-C949-850D-7D7CC44F6D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47754" y="6389653"/>
            <a:ext cx="11491730" cy="0"/>
          </a:xfrm>
          <a:prstGeom prst="line">
            <a:avLst/>
          </a:prstGeom>
          <a:noFill/>
          <a:ln w="6350" cap="sq" cmpd="sng" algn="ctr">
            <a:solidFill>
              <a:srgbClr val="000000"/>
            </a:solidFill>
            <a:prstDash val="solid"/>
          </a:ln>
          <a:effectLst/>
        </p:spPr>
      </p:cxnSp>
      <p:pic>
        <p:nvPicPr>
          <p:cNvPr id="8" name="Picture 7">
            <a:extLst>
              <a:ext uri="{FF2B5EF4-FFF2-40B4-BE49-F238E27FC236}">
                <a16:creationId xmlns:a16="http://schemas.microsoft.com/office/drawing/2014/main" id="{7520840C-D89F-41CD-AB90-EEB1F5426CD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40013" y="6404924"/>
            <a:ext cx="722839" cy="356078"/>
          </a:xfrm>
          <a:prstGeom prst="rect">
            <a:avLst/>
          </a:prstGeom>
        </p:spPr>
      </p:pic>
      <p:sp>
        <p:nvSpPr>
          <p:cNvPr id="9" name="Footer Placeholder">
            <a:extLst>
              <a:ext uri="{FF2B5EF4-FFF2-40B4-BE49-F238E27FC236}">
                <a16:creationId xmlns:a16="http://schemas.microsoft.com/office/drawing/2014/main" id="{CACFE3B8-4319-46F3-A159-8C0D19227CF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3592709" y="6486951"/>
            <a:ext cx="5323108" cy="192024"/>
          </a:xfrm>
        </p:spPr>
        <p:txBody>
          <a:bodyPr/>
          <a:lstStyle/>
          <a:p>
            <a:r>
              <a:rPr lang="en-US" dirty="0"/>
              <a:t>AT&amp;T view on SA3 6G Study / August 6, 2025 / © 2025 AT&amp;T Intellectual Property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C800336-E3CA-40FC-8C0A-A2F60DD6FDE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329270" y="6412892"/>
            <a:ext cx="1658793" cy="328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55207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Globe (on AT&amp;T blue)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C3C57B4-DF4F-498D-BACA-FA958A68959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09410" y="2075686"/>
            <a:ext cx="5605824" cy="2761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207264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Globe (on white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45E5479-2146-4B7E-B6DF-D980BB0D90E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84262" y="2120127"/>
            <a:ext cx="5314018" cy="2617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51852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divid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"/>
          <p:cNvSpPr>
            <a:spLocks noGrp="1"/>
          </p:cNvSpPr>
          <p:nvPr>
            <p:ph type="title" hasCustomPrompt="1"/>
          </p:nvPr>
        </p:nvSpPr>
        <p:spPr>
          <a:xfrm>
            <a:off x="292684" y="246888"/>
            <a:ext cx="10109738" cy="2511058"/>
          </a:xfrm>
          <a:effectLst/>
        </p:spPr>
        <p:txBody>
          <a:bodyPr anchor="t" anchorCtr="0"/>
          <a:lstStyle>
            <a:lvl1pPr>
              <a:lnSpc>
                <a:spcPct val="90000"/>
              </a:lnSpc>
              <a:spcAft>
                <a:spcPts val="0"/>
              </a:spcAft>
              <a:defRPr sz="6000" b="0" i="0">
                <a:solidFill>
                  <a:schemeClr val="bg1"/>
                </a:solidFill>
                <a:latin typeface="ATT Aleck Sans Medium" panose="020B0503020203020204" pitchFamily="34" charset="0"/>
                <a:cs typeface="ATT Aleck Sans Medium" panose="020B0503020203020204" pitchFamily="34" charset="0"/>
              </a:defRPr>
            </a:lvl1pPr>
          </a:lstStyle>
          <a:p>
            <a:r>
              <a:rPr lang="en-US" dirty="0"/>
              <a:t>[Section divider title]</a:t>
            </a:r>
          </a:p>
        </p:txBody>
      </p:sp>
      <p:sp>
        <p:nvSpPr>
          <p:cNvPr id="5" name="Text Placeholder">
            <a:extLst>
              <a:ext uri="{FF2B5EF4-FFF2-40B4-BE49-F238E27FC236}">
                <a16:creationId xmlns:a16="http://schemas.microsoft.com/office/drawing/2014/main" id="{39714527-FCC7-B147-AF40-40DA070BE47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35080" y="3414782"/>
            <a:ext cx="5760921" cy="1555680"/>
          </a:xfrm>
        </p:spPr>
        <p:txBody>
          <a:bodyPr/>
          <a:lstStyle>
            <a:lvl1pPr>
              <a:defRPr sz="1400">
                <a:solidFill>
                  <a:schemeClr val="bg1"/>
                </a:solidFill>
              </a:defRPr>
            </a:lvl1pPr>
            <a:lvl2pPr marL="0" indent="0">
              <a:buNone/>
              <a:defRPr>
                <a:solidFill>
                  <a:schemeClr val="bg1"/>
                </a:solidFill>
              </a:defRPr>
            </a:lvl2pPr>
            <a:lvl3pPr marL="228600" indent="0">
              <a:buNone/>
              <a:defRPr/>
            </a:lvl3pPr>
            <a:lvl4pPr marL="457200" indent="0">
              <a:buNone/>
              <a:defRPr/>
            </a:lvl4pPr>
            <a:lvl5pPr marL="685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cxnSp>
        <p:nvCxnSpPr>
          <p:cNvPr id="6" name="Straight Connector">
            <a:extLst>
              <a:ext uri="{FF2B5EF4-FFF2-40B4-BE49-F238E27FC236}">
                <a16:creationId xmlns:a16="http://schemas.microsoft.com/office/drawing/2014/main" id="{648CFAC4-3F6A-4249-9F48-503A85B316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47754" y="6389653"/>
            <a:ext cx="11491730" cy="0"/>
          </a:xfrm>
          <a:prstGeom prst="line">
            <a:avLst/>
          </a:prstGeom>
          <a:ln w="6350" cap="sq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accent1"/>
          </a:fillRef>
          <a:effectRef idx="0">
            <a:schemeClr val="dk1"/>
          </a:effectRef>
          <a:fontRef idx="minor">
            <a:schemeClr val="lt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BD3AB9EE-BAE8-427D-A4A4-C9C3250A2DC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05029" y="6411739"/>
            <a:ext cx="744218" cy="366610"/>
          </a:xfrm>
          <a:prstGeom prst="rect">
            <a:avLst/>
          </a:prstGeom>
        </p:spPr>
      </p:pic>
      <p:sp>
        <p:nvSpPr>
          <p:cNvPr id="9" name="Footer Placeholder">
            <a:extLst>
              <a:ext uri="{FF2B5EF4-FFF2-40B4-BE49-F238E27FC236}">
                <a16:creationId xmlns:a16="http://schemas.microsoft.com/office/drawing/2014/main" id="{4AA48F31-8212-46C9-8D76-D46C4914B2C2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2873218" y="6498607"/>
            <a:ext cx="6289895" cy="19202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AT&amp;T view on SA3 6G Study / August 6, 2025 / © 2025 AT&amp;T Intellectual Property</a:t>
            </a:r>
          </a:p>
        </p:txBody>
      </p:sp>
      <p:pic>
        <p:nvPicPr>
          <p:cNvPr id="10" name="Picture 9" descr="A picture containing logo&#10;&#10;Description automatically generated">
            <a:extLst>
              <a:ext uri="{FF2B5EF4-FFF2-40B4-BE49-F238E27FC236}">
                <a16:creationId xmlns:a16="http://schemas.microsoft.com/office/drawing/2014/main" id="{A9B37E03-3855-474B-8858-0B93A4B4899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92684" y="6427620"/>
            <a:ext cx="1847275" cy="365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42355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+ content (1 colum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83E8D14E-206A-3947-B30D-7D15E18DD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9270" y="283464"/>
            <a:ext cx="11509903" cy="8626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Content Placeholder">
            <a:extLst>
              <a:ext uri="{FF2B5EF4-FFF2-40B4-BE49-F238E27FC236}">
                <a16:creationId xmlns:a16="http://schemas.microsoft.com/office/drawing/2014/main" id="{6DE0EB1B-D8BA-CE4B-A4F4-8B0F7363ABF8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329581" y="1822440"/>
            <a:ext cx="11506148" cy="4338648"/>
          </a:xfrm>
        </p:spPr>
        <p:txBody>
          <a:bodyPr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Footer Placeholder">
            <a:extLst>
              <a:ext uri="{FF2B5EF4-FFF2-40B4-BE49-F238E27FC236}">
                <a16:creationId xmlns:a16="http://schemas.microsoft.com/office/drawing/2014/main" id="{2EA2E8BB-F158-E34E-8F56-F2CA182AC79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3592709" y="6486951"/>
            <a:ext cx="5323108" cy="192024"/>
          </a:xfrm>
        </p:spPr>
        <p:txBody>
          <a:bodyPr/>
          <a:lstStyle/>
          <a:p>
            <a:r>
              <a:rPr lang="en-US" dirty="0"/>
              <a:t>AT&amp;T view on SA3 6G Study / August 6, 2025 / © 2025 AT&amp;T Intellectual Property</a:t>
            </a:r>
          </a:p>
        </p:txBody>
      </p:sp>
      <p:cxnSp>
        <p:nvCxnSpPr>
          <p:cNvPr id="7" name="Straight Connector">
            <a:extLst>
              <a:ext uri="{FF2B5EF4-FFF2-40B4-BE49-F238E27FC236}">
                <a16:creationId xmlns:a16="http://schemas.microsoft.com/office/drawing/2014/main" id="{FEA13839-5F72-2046-B228-6DC99C91AD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47754" y="6389653"/>
            <a:ext cx="11491730" cy="0"/>
          </a:xfrm>
          <a:prstGeom prst="line">
            <a:avLst/>
          </a:prstGeom>
          <a:noFill/>
          <a:ln w="6350" cap="sq" cmpd="sng" algn="ctr">
            <a:solidFill>
              <a:srgbClr val="000000"/>
            </a:solidFill>
            <a:prstDash val="solid"/>
          </a:ln>
          <a:effectLst/>
        </p:spPr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6C3A6A8D-74A3-4012-8FDF-CE7DBAD5DDA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40013" y="6404924"/>
            <a:ext cx="722839" cy="35607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BAE5340-D2BA-4A55-89A4-184865C8AA3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329270" y="6412892"/>
            <a:ext cx="1658793" cy="328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4519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+ content (2 colum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83E8D14E-206A-3947-B30D-7D15E18DD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9270" y="283464"/>
            <a:ext cx="11510213" cy="8626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6DE0EB1B-D8BA-CE4B-A4F4-8B0F7363ABF8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329270" y="1822036"/>
            <a:ext cx="5538071" cy="43390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BF22142-DBAA-3A4F-BA95-BE2DD864A8DF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299967" y="1822037"/>
            <a:ext cx="5533561" cy="43390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8" name="Straight Connector">
            <a:extLst>
              <a:ext uri="{FF2B5EF4-FFF2-40B4-BE49-F238E27FC236}">
                <a16:creationId xmlns:a16="http://schemas.microsoft.com/office/drawing/2014/main" id="{A0C418EE-6460-8E42-8C30-54DF8EF556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47754" y="6389653"/>
            <a:ext cx="11491730" cy="0"/>
          </a:xfrm>
          <a:prstGeom prst="line">
            <a:avLst/>
          </a:prstGeom>
          <a:noFill/>
          <a:ln w="6350" cap="sq" cmpd="sng" algn="ctr">
            <a:solidFill>
              <a:srgbClr val="000000"/>
            </a:solidFill>
            <a:prstDash val="solid"/>
          </a:ln>
          <a:effectLst/>
        </p:spPr>
      </p:cxnSp>
      <p:pic>
        <p:nvPicPr>
          <p:cNvPr id="9" name="Picture 8">
            <a:extLst>
              <a:ext uri="{FF2B5EF4-FFF2-40B4-BE49-F238E27FC236}">
                <a16:creationId xmlns:a16="http://schemas.microsoft.com/office/drawing/2014/main" id="{0D6BC2D4-40A6-4FF2-A9A2-2ED9BB39B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40013" y="6404924"/>
            <a:ext cx="722839" cy="356078"/>
          </a:xfrm>
          <a:prstGeom prst="rect">
            <a:avLst/>
          </a:prstGeom>
        </p:spPr>
      </p:pic>
      <p:sp>
        <p:nvSpPr>
          <p:cNvPr id="11" name="Footer Placeholder">
            <a:extLst>
              <a:ext uri="{FF2B5EF4-FFF2-40B4-BE49-F238E27FC236}">
                <a16:creationId xmlns:a16="http://schemas.microsoft.com/office/drawing/2014/main" id="{3345536F-E08A-4DAD-BD34-541F41B8C4E9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3592709" y="6486951"/>
            <a:ext cx="5323108" cy="192024"/>
          </a:xfrm>
        </p:spPr>
        <p:txBody>
          <a:bodyPr/>
          <a:lstStyle/>
          <a:p>
            <a:r>
              <a:rPr lang="en-US" dirty="0"/>
              <a:t>AT&amp;T view on SA3 6G Study / August 6, 2025 / © 2025 AT&amp;T Intellectual Property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C5C55CB-ECB3-460D-A268-A7C3778B3EA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329270" y="6412892"/>
            <a:ext cx="1658793" cy="328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3146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+ content (3 colum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83E8D14E-206A-3947-B30D-7D15E18DD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9270" y="283464"/>
            <a:ext cx="11510213" cy="8626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6DE0EB1B-D8BA-CE4B-A4F4-8B0F7363ABF8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329270" y="1822035"/>
            <a:ext cx="3475625" cy="43368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BF22142-DBAA-3A4F-BA95-BE2DD864A8DF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4346564" y="1822036"/>
            <a:ext cx="3475625" cy="433550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73C7F918-8831-034A-8C00-253A50C274C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63858" y="1822036"/>
            <a:ext cx="3475625" cy="43390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9" name="Straight Connector">
            <a:extLst>
              <a:ext uri="{FF2B5EF4-FFF2-40B4-BE49-F238E27FC236}">
                <a16:creationId xmlns:a16="http://schemas.microsoft.com/office/drawing/2014/main" id="{A033881D-54A3-0A48-AB72-ECF64E6D02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47754" y="6389653"/>
            <a:ext cx="11491730" cy="0"/>
          </a:xfrm>
          <a:prstGeom prst="line">
            <a:avLst/>
          </a:prstGeom>
          <a:noFill/>
          <a:ln w="6350" cap="sq" cmpd="sng" algn="ctr">
            <a:solidFill>
              <a:srgbClr val="000000"/>
            </a:solidFill>
            <a:prstDash val="solid"/>
          </a:ln>
          <a:effectLst/>
        </p:spPr>
      </p:cxnSp>
      <p:pic>
        <p:nvPicPr>
          <p:cNvPr id="11" name="Picture 10">
            <a:extLst>
              <a:ext uri="{FF2B5EF4-FFF2-40B4-BE49-F238E27FC236}">
                <a16:creationId xmlns:a16="http://schemas.microsoft.com/office/drawing/2014/main" id="{7983C5B5-EB9E-4048-998B-3A0DADBE58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40013" y="6404924"/>
            <a:ext cx="722839" cy="356078"/>
          </a:xfrm>
          <a:prstGeom prst="rect">
            <a:avLst/>
          </a:prstGeom>
        </p:spPr>
      </p:pic>
      <p:sp>
        <p:nvSpPr>
          <p:cNvPr id="12" name="Footer Placeholder">
            <a:extLst>
              <a:ext uri="{FF2B5EF4-FFF2-40B4-BE49-F238E27FC236}">
                <a16:creationId xmlns:a16="http://schemas.microsoft.com/office/drawing/2014/main" id="{8863246B-2DBD-4A6A-9E91-B102587B028F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3592709" y="6486951"/>
            <a:ext cx="5323108" cy="192024"/>
          </a:xfrm>
        </p:spPr>
        <p:txBody>
          <a:bodyPr/>
          <a:lstStyle/>
          <a:p>
            <a:r>
              <a:rPr lang="en-US" dirty="0"/>
              <a:t>AT&amp;T view on SA3 6G Study / August 6, 2025 / © 2025 AT&amp;T Intellectual Property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F095D0CC-3079-4358-8177-13ACAEC0D3C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329270" y="6412892"/>
            <a:ext cx="1658793" cy="328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885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content (4 colum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83E8D14E-206A-3947-B30D-7D15E18DD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9270" y="283464"/>
            <a:ext cx="11742472" cy="8626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6DE0EB1B-D8BA-CE4B-A4F4-8B0F7363ABF8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329270" y="1822035"/>
            <a:ext cx="2707329" cy="433680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BF22142-DBAA-3A4F-BA95-BE2DD864A8DF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3264441" y="1822036"/>
            <a:ext cx="2707329" cy="433550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73C7F918-8831-034A-8C00-253A50C274C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199612" y="1822036"/>
            <a:ext cx="2707329" cy="43390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D6008138-E871-7042-B79E-B1592A15A6E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9134783" y="1822036"/>
            <a:ext cx="2707329" cy="43390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0" name="Straight Connector">
            <a:extLst>
              <a:ext uri="{FF2B5EF4-FFF2-40B4-BE49-F238E27FC236}">
                <a16:creationId xmlns:a16="http://schemas.microsoft.com/office/drawing/2014/main" id="{ADAD2240-3AE4-B34C-947E-EEBCB854A7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47754" y="6389653"/>
            <a:ext cx="11491730" cy="0"/>
          </a:xfrm>
          <a:prstGeom prst="line">
            <a:avLst/>
          </a:prstGeom>
          <a:noFill/>
          <a:ln w="6350" cap="sq" cmpd="sng" algn="ctr">
            <a:solidFill>
              <a:srgbClr val="000000"/>
            </a:solidFill>
            <a:prstDash val="solid"/>
          </a:ln>
          <a:effectLst/>
        </p:spPr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1ABA2181-9333-41AB-A901-D0C31AD3D5F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40013" y="6404924"/>
            <a:ext cx="722839" cy="356078"/>
          </a:xfrm>
          <a:prstGeom prst="rect">
            <a:avLst/>
          </a:prstGeom>
        </p:spPr>
      </p:pic>
      <p:sp>
        <p:nvSpPr>
          <p:cNvPr id="13" name="Footer Placeholder">
            <a:extLst>
              <a:ext uri="{FF2B5EF4-FFF2-40B4-BE49-F238E27FC236}">
                <a16:creationId xmlns:a16="http://schemas.microsoft.com/office/drawing/2014/main" id="{B6A6BC86-E05E-456C-8722-AD735E375257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3592709" y="6486951"/>
            <a:ext cx="5323108" cy="192024"/>
          </a:xfrm>
        </p:spPr>
        <p:txBody>
          <a:bodyPr/>
          <a:lstStyle/>
          <a:p>
            <a:r>
              <a:rPr lang="en-US" dirty="0"/>
              <a:t>AT&amp;T view on SA3 6G Study / August 6, 2025 / © 2025 AT&amp;T Intellectual Property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FD75AFD8-EC76-4A5B-A959-36E4F053ED9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329270" y="6412892"/>
            <a:ext cx="1658793" cy="328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8557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+ content (4 column stacke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83E8D14E-206A-3947-B30D-7D15E18DD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9270" y="283464"/>
            <a:ext cx="11510213" cy="8626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6DE0EB1B-D8BA-CE4B-A4F4-8B0F7363ABF8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329270" y="1822037"/>
            <a:ext cx="5533561" cy="16312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BF22142-DBAA-3A4F-BA95-BE2DD864A8DF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306651" y="1822037"/>
            <a:ext cx="5533561" cy="163124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2C3D1597-8385-C34D-9200-EF459D29C83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29270" y="3621025"/>
            <a:ext cx="5533561" cy="16328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Content Placeholder 4">
            <a:extLst>
              <a:ext uri="{FF2B5EF4-FFF2-40B4-BE49-F238E27FC236}">
                <a16:creationId xmlns:a16="http://schemas.microsoft.com/office/drawing/2014/main" id="{82BFD262-FDB9-0A42-93DD-19561916691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311004" y="3621025"/>
            <a:ext cx="5533561" cy="16328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1" name="Straight Connector">
            <a:extLst>
              <a:ext uri="{FF2B5EF4-FFF2-40B4-BE49-F238E27FC236}">
                <a16:creationId xmlns:a16="http://schemas.microsoft.com/office/drawing/2014/main" id="{6510501E-5E7E-9B4C-B972-9D7AA5865D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47754" y="6389653"/>
            <a:ext cx="11491730" cy="0"/>
          </a:xfrm>
          <a:prstGeom prst="line">
            <a:avLst/>
          </a:prstGeom>
          <a:noFill/>
          <a:ln w="6350" cap="sq" cmpd="sng" algn="ctr">
            <a:solidFill>
              <a:srgbClr val="000000"/>
            </a:solidFill>
            <a:prstDash val="solid"/>
          </a:ln>
          <a:effectLst/>
        </p:spPr>
      </p:cxnSp>
      <p:pic>
        <p:nvPicPr>
          <p:cNvPr id="13" name="Picture 12">
            <a:extLst>
              <a:ext uri="{FF2B5EF4-FFF2-40B4-BE49-F238E27FC236}">
                <a16:creationId xmlns:a16="http://schemas.microsoft.com/office/drawing/2014/main" id="{B6C2DE48-A9C4-4463-B920-41E7B96985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40013" y="6404924"/>
            <a:ext cx="722839" cy="356078"/>
          </a:xfrm>
          <a:prstGeom prst="rect">
            <a:avLst/>
          </a:prstGeom>
        </p:spPr>
      </p:pic>
      <p:sp>
        <p:nvSpPr>
          <p:cNvPr id="14" name="Footer Placeholder">
            <a:extLst>
              <a:ext uri="{FF2B5EF4-FFF2-40B4-BE49-F238E27FC236}">
                <a16:creationId xmlns:a16="http://schemas.microsoft.com/office/drawing/2014/main" id="{76697FF4-06E3-4790-BD9E-090CFAED98CB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3592709" y="6486951"/>
            <a:ext cx="5323108" cy="192024"/>
          </a:xfrm>
        </p:spPr>
        <p:txBody>
          <a:bodyPr/>
          <a:lstStyle/>
          <a:p>
            <a:r>
              <a:rPr lang="en-US" dirty="0"/>
              <a:t>AT&amp;T view on SA3 6G Study / August 6, 2025 / © 2025 AT&amp;T Intellectual Property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25A36E6E-FAA4-4B35-A65B-E592F11C8DB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329270" y="6412892"/>
            <a:ext cx="1658793" cy="328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7610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+ 4 column content with head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83E8D14E-206A-3947-B30D-7D15E18DD3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9270" y="283464"/>
            <a:ext cx="11742472" cy="8626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6DE0EB1B-D8BA-CE4B-A4F4-8B0F7363ABF8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329270" y="2605631"/>
            <a:ext cx="2707329" cy="822945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BF22142-DBAA-3A4F-BA95-BE2DD864A8DF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3264163" y="2605631"/>
            <a:ext cx="2707329" cy="822697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73C7F918-8831-034A-8C00-253A50C274C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199056" y="2605630"/>
            <a:ext cx="2707329" cy="823370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D6008138-E871-7042-B79E-B1592A15A6E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9133949" y="2605630"/>
            <a:ext cx="2707329" cy="823370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A754FB65-0049-2A4D-84B3-0E1EDA03A3DC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329270" y="4050793"/>
            <a:ext cx="2707329" cy="2110335"/>
          </a:xfr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6">
            <a:extLst>
              <a:ext uri="{FF2B5EF4-FFF2-40B4-BE49-F238E27FC236}">
                <a16:creationId xmlns:a16="http://schemas.microsoft.com/office/drawing/2014/main" id="{F6C07FEE-269E-1941-9A24-31C3DDCB814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3261654" y="4050792"/>
            <a:ext cx="2707329" cy="2110294"/>
          </a:xfr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7">
            <a:extLst>
              <a:ext uri="{FF2B5EF4-FFF2-40B4-BE49-F238E27FC236}">
                <a16:creationId xmlns:a16="http://schemas.microsoft.com/office/drawing/2014/main" id="{A6253EE2-43B8-6C42-839E-C05FE49D703A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6194039" y="4050793"/>
            <a:ext cx="2707329" cy="2110336"/>
          </a:xfr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Content Placeholder 8">
            <a:extLst>
              <a:ext uri="{FF2B5EF4-FFF2-40B4-BE49-F238E27FC236}">
                <a16:creationId xmlns:a16="http://schemas.microsoft.com/office/drawing/2014/main" id="{F908B1C9-21E2-1143-88A4-CF2A7BB33D27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9126423" y="4050792"/>
            <a:ext cx="2707329" cy="2110294"/>
          </a:xfr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6" name="Straight Connector">
            <a:extLst>
              <a:ext uri="{FF2B5EF4-FFF2-40B4-BE49-F238E27FC236}">
                <a16:creationId xmlns:a16="http://schemas.microsoft.com/office/drawing/2014/main" id="{E70A6D88-32A0-FE4A-BCFF-A28D2F09E7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47754" y="6389653"/>
            <a:ext cx="11491730" cy="0"/>
          </a:xfrm>
          <a:prstGeom prst="line">
            <a:avLst/>
          </a:prstGeom>
          <a:noFill/>
          <a:ln w="6350" cap="sq" cmpd="sng" algn="ctr">
            <a:solidFill>
              <a:srgbClr val="000000"/>
            </a:solidFill>
            <a:prstDash val="solid"/>
          </a:ln>
          <a:effectLst/>
        </p:spPr>
      </p:cxnSp>
      <p:pic>
        <p:nvPicPr>
          <p:cNvPr id="18" name="Picture 17">
            <a:extLst>
              <a:ext uri="{FF2B5EF4-FFF2-40B4-BE49-F238E27FC236}">
                <a16:creationId xmlns:a16="http://schemas.microsoft.com/office/drawing/2014/main" id="{9F4C8360-2ED5-4EB4-9C3B-A17C380688B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40013" y="6404924"/>
            <a:ext cx="722839" cy="356078"/>
          </a:xfrm>
          <a:prstGeom prst="rect">
            <a:avLst/>
          </a:prstGeom>
        </p:spPr>
      </p:pic>
      <p:sp>
        <p:nvSpPr>
          <p:cNvPr id="19" name="Footer Placeholder">
            <a:extLst>
              <a:ext uri="{FF2B5EF4-FFF2-40B4-BE49-F238E27FC236}">
                <a16:creationId xmlns:a16="http://schemas.microsoft.com/office/drawing/2014/main" id="{7F5E28AA-CC4E-4E7F-995C-AF1502F908A0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>
          <a:xfrm>
            <a:off x="3592709" y="6486951"/>
            <a:ext cx="5323108" cy="192024"/>
          </a:xfrm>
        </p:spPr>
        <p:txBody>
          <a:bodyPr/>
          <a:lstStyle/>
          <a:p>
            <a:r>
              <a:rPr lang="en-US" dirty="0"/>
              <a:t>AT&amp;T view on SA3 6G Study / August 6, 2025 / © 2025 AT&amp;T Intellectual Property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4F609E66-BE4C-43DF-A3C6-3B100E4B9E1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329270" y="6412892"/>
            <a:ext cx="1658793" cy="3284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8411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"/>
          <p:cNvSpPr>
            <a:spLocks noGrp="1"/>
          </p:cNvSpPr>
          <p:nvPr>
            <p:ph type="title"/>
          </p:nvPr>
        </p:nvSpPr>
        <p:spPr>
          <a:xfrm>
            <a:off x="330592" y="281967"/>
            <a:ext cx="11508891" cy="86266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/>
              <a:t>[Slide title]               </a:t>
            </a:r>
          </a:p>
        </p:txBody>
      </p:sp>
      <p:sp>
        <p:nvSpPr>
          <p:cNvPr id="3" name="Text Placeholder"/>
          <p:cNvSpPr>
            <a:spLocks noGrp="1"/>
          </p:cNvSpPr>
          <p:nvPr>
            <p:ph type="body" idx="1"/>
          </p:nvPr>
        </p:nvSpPr>
        <p:spPr>
          <a:xfrm>
            <a:off x="324518" y="1826247"/>
            <a:ext cx="11514966" cy="4334841"/>
          </a:xfrm>
          <a:prstGeom prst="rect">
            <a:avLst/>
          </a:prstGeom>
        </p:spPr>
        <p:txBody>
          <a:bodyPr vert="horz" lIns="0" tIns="0" rIns="0" bIns="0" spcCol="493776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"/>
          <p:cNvSpPr>
            <a:spLocks noGrp="1"/>
          </p:cNvSpPr>
          <p:nvPr>
            <p:ph type="sldNum" sz="quarter" idx="4"/>
          </p:nvPr>
        </p:nvSpPr>
        <p:spPr>
          <a:xfrm>
            <a:off x="340565" y="6492240"/>
            <a:ext cx="722839" cy="19202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lnSpc>
                <a:spcPts val="1000"/>
              </a:lnSpc>
              <a:defRPr sz="800" b="0">
                <a:solidFill>
                  <a:schemeClr val="tx1"/>
                </a:solidFill>
                <a:latin typeface="+mn-lt"/>
                <a:cs typeface="ATT Aleck Sans" panose="020B0503020203020204" pitchFamily="34" charset="0"/>
              </a:defRPr>
            </a:lvl1pPr>
          </a:lstStyle>
          <a:p>
            <a:fld id="{E4E3109C-F841-A249-A33C-708B7DCDEF14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">
            <a:extLst>
              <a:ext uri="{FF2B5EF4-FFF2-40B4-BE49-F238E27FC236}">
                <a16:creationId xmlns:a16="http://schemas.microsoft.com/office/drawing/2014/main" id="{EA75AFFA-2073-4D48-A217-E9467D3F99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63405" y="6492240"/>
            <a:ext cx="5323108" cy="192024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AT&amp;T view on SA3 6G Study / August 6, 2025 / © 2025 AT&amp;T Intellectual Property</a:t>
            </a:r>
          </a:p>
        </p:txBody>
      </p:sp>
    </p:spTree>
    <p:extLst>
      <p:ext uri="{BB962C8B-B14F-4D97-AF65-F5344CB8AC3E}">
        <p14:creationId xmlns:p14="http://schemas.microsoft.com/office/powerpoint/2010/main" val="740336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</p:sldLayoutIdLst>
  <p:hf hd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spcAft>
          <a:spcPts val="0"/>
        </a:spcAft>
        <a:buNone/>
        <a:defRPr sz="2400" b="0" i="0" kern="1200">
          <a:solidFill>
            <a:schemeClr val="tx1"/>
          </a:solidFill>
          <a:latin typeface="ATT Aleck Sans Medium" panose="020B0503020203020204" pitchFamily="34" charset="0"/>
          <a:ea typeface="+mj-ea"/>
          <a:cs typeface="ATT Aleck Sans Medium" panose="020B0503020203020204" pitchFamily="34" charset="0"/>
        </a:defRPr>
      </a:lvl1pPr>
    </p:titleStyle>
    <p:bodyStyle>
      <a:lvl1pPr marL="0" indent="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tx1"/>
        </a:buClr>
        <a:buFontTx/>
        <a:buNone/>
        <a:defRPr sz="2400" kern="1200">
          <a:solidFill>
            <a:schemeClr val="tx2"/>
          </a:solidFill>
          <a:latin typeface="+mn-lt"/>
          <a:ea typeface="+mn-ea"/>
          <a:cs typeface="ATT Aleck Sans" panose="020B0503020203020204" pitchFamily="34" charset="0"/>
        </a:defRPr>
      </a:lvl1pPr>
      <a:lvl2pPr marL="285750" indent="-28575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Tx/>
        <a:buSzPct val="101000"/>
        <a:buFont typeface="ATT Aleck Sans" panose="020B0604020202020204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ATT Aleck Sans" panose="020B0503020203020204" pitchFamily="34" charset="0"/>
        </a:defRPr>
      </a:lvl2pPr>
      <a:lvl3pPr marL="457200" indent="-22860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Tx/>
        <a:buFont typeface="ATT Aleck Sans" panose="020F0502020204030204" pitchFamily="34" charset="0"/>
        <a:buChar char="‒"/>
        <a:defRPr sz="1400" kern="1200" baseline="0">
          <a:solidFill>
            <a:schemeClr val="tx1"/>
          </a:solidFill>
          <a:latin typeface="+mn-lt"/>
          <a:ea typeface="+mn-ea"/>
          <a:cs typeface="ATT Aleck Sans" panose="020B0503020203020204" pitchFamily="34" charset="0"/>
        </a:defRPr>
      </a:lvl3pPr>
      <a:lvl4pPr marL="742950" indent="-28575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Tx/>
        <a:buSzPct val="75000"/>
        <a:buFont typeface="ATT Aleck San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ATT Aleck Sans" panose="020B0503020203020204" pitchFamily="34" charset="0"/>
        </a:defRPr>
      </a:lvl4pPr>
      <a:lvl5pPr marL="914400" indent="-22860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Tx/>
        <a:buSzPct val="60000"/>
        <a:buFont typeface="ATT Aleck Sans" panose="02070309020205020404" pitchFamily="49" charset="0"/>
        <a:buChar char="o"/>
        <a:defRPr sz="1400" kern="1200">
          <a:solidFill>
            <a:schemeClr val="tx1"/>
          </a:solidFill>
          <a:latin typeface="+mn-lt"/>
          <a:ea typeface="+mn-ea"/>
          <a:cs typeface="ATT Aleck Sans" panose="020B0503020203020204" pitchFamily="34" charset="0"/>
        </a:defRPr>
      </a:lvl5pPr>
      <a:lvl6pPr marL="1143000" indent="-22860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Tx/>
        <a:buFont typeface="ATT Aleck Sans" panose="020F0502020204030204" pitchFamily="34" charset="0"/>
        <a:buChar char="◦"/>
        <a:defRPr sz="1400" kern="1200" baseline="0">
          <a:solidFill>
            <a:schemeClr val="tx1"/>
          </a:solidFill>
          <a:latin typeface="+mn-lt"/>
          <a:ea typeface="+mn-ea"/>
          <a:cs typeface="ATT Aleck Sans" panose="020B0503020203020204" pitchFamily="34" charset="0"/>
        </a:defRPr>
      </a:lvl6pPr>
      <a:lvl7pPr marL="1371600" indent="-22860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Tx/>
        <a:buFont typeface="ATT Aleck Sans" panose="020F0502020204030204" pitchFamily="34" charset="0"/>
        <a:buChar char="›"/>
        <a:defRPr sz="1400" kern="1200">
          <a:solidFill>
            <a:schemeClr val="tx1"/>
          </a:solidFill>
          <a:latin typeface="+mn-lt"/>
          <a:ea typeface="+mn-ea"/>
          <a:cs typeface="ATT Aleck Sans" panose="020B0503020203020204" pitchFamily="34" charset="0"/>
        </a:defRPr>
      </a:lvl7pPr>
      <a:lvl8pPr marL="1600200" indent="-22860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Tx/>
        <a:buFont typeface="ATT Aleck Sans" panose="020F0502020204030204" pitchFamily="34" charset="0"/>
        <a:buChar char="▫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828800" indent="-22860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Tx/>
        <a:buFont typeface="ATT Aleck Sans" panose="020F0502020204030204" pitchFamily="34" charset="0"/>
        <a:buChar char="†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5" pos="7456">
          <p15:clr>
            <a:srgbClr val="F26B43"/>
          </p15:clr>
        </p15:guide>
        <p15:guide id="6" pos="219">
          <p15:clr>
            <a:srgbClr val="F26B43"/>
          </p15:clr>
        </p15:guide>
        <p15:guide id="13" pos="3983">
          <p15:clr>
            <a:srgbClr val="5ACBF0"/>
          </p15:clr>
        </p15:guide>
        <p15:guide id="14" pos="3695">
          <p15:clr>
            <a:srgbClr val="5ACBF0"/>
          </p15:clr>
        </p15:guide>
        <p15:guide id="17" orient="horz" pos="216">
          <p15:clr>
            <a:srgbClr val="F26B43"/>
          </p15:clr>
        </p15:guide>
        <p15:guide id="18" orient="horz" pos="4122">
          <p15:clr>
            <a:srgbClr val="F26B43"/>
          </p15:clr>
        </p15:guide>
        <p15:guide id="21" orient="horz" pos="1186">
          <p15:clr>
            <a:srgbClr val="F26B43"/>
          </p15:clr>
        </p15:guide>
        <p15:guide id="28" orient="horz" pos="3131">
          <p15:clr>
            <a:srgbClr val="F26B43"/>
          </p15:clr>
        </p15:guide>
        <p15:guide id="36" pos="3839">
          <p15:clr>
            <a:srgbClr val="F26B43"/>
          </p15:clr>
        </p15:guide>
        <p15:guide id="37" pos="2932">
          <p15:clr>
            <a:srgbClr val="F26B43"/>
          </p15:clr>
        </p15:guide>
        <p15:guide id="39" pos="2028">
          <p15:clr>
            <a:srgbClr val="F26B43"/>
          </p15:clr>
        </p15:guide>
        <p15:guide id="40" pos="1124">
          <p15:clr>
            <a:srgbClr val="F26B43"/>
          </p15:clr>
        </p15:guide>
        <p15:guide id="41" pos="5646">
          <p15:clr>
            <a:srgbClr val="F26B43"/>
          </p15:clr>
        </p15:guide>
        <p15:guide id="42" pos="6551">
          <p15:clr>
            <a:srgbClr val="F26B43"/>
          </p15:clr>
        </p15:guide>
        <p15:guide id="43" pos="4744">
          <p15:clr>
            <a:srgbClr val="F26B43"/>
          </p15:clr>
        </p15:guide>
        <p15:guide id="44" pos="982">
          <p15:clr>
            <a:srgbClr val="5ACBF0"/>
          </p15:clr>
        </p15:guide>
        <p15:guide id="46" pos="1271">
          <p15:clr>
            <a:srgbClr val="5ACBF0"/>
          </p15:clr>
        </p15:guide>
        <p15:guide id="47" pos="1886">
          <p15:clr>
            <a:srgbClr val="5ACBF0"/>
          </p15:clr>
        </p15:guide>
        <p15:guide id="48" pos="2174">
          <p15:clr>
            <a:srgbClr val="5ACBF0"/>
          </p15:clr>
        </p15:guide>
        <p15:guide id="49" pos="2791">
          <p15:clr>
            <a:srgbClr val="5ACBF0"/>
          </p15:clr>
        </p15:guide>
        <p15:guide id="50" pos="3079">
          <p15:clr>
            <a:srgbClr val="5ACBF0"/>
          </p15:clr>
        </p15:guide>
        <p15:guide id="51" pos="4602">
          <p15:clr>
            <a:srgbClr val="5ACBF0"/>
          </p15:clr>
        </p15:guide>
        <p15:guide id="52" pos="4885">
          <p15:clr>
            <a:srgbClr val="5ACBF0"/>
          </p15:clr>
        </p15:guide>
        <p15:guide id="53" pos="5504">
          <p15:clr>
            <a:srgbClr val="5ACBF0"/>
          </p15:clr>
        </p15:guide>
        <p15:guide id="54" pos="5791">
          <p15:clr>
            <a:srgbClr val="5ACBF0"/>
          </p15:clr>
        </p15:guide>
        <p15:guide id="55" pos="6410">
          <p15:clr>
            <a:srgbClr val="5ACBF0"/>
          </p15:clr>
        </p15:guide>
        <p15:guide id="56" pos="6696">
          <p15:clr>
            <a:srgbClr val="5ACBF0"/>
          </p15:clr>
        </p15:guide>
        <p15:guide id="58" orient="horz" pos="2160">
          <p15:clr>
            <a:srgbClr val="F26B43"/>
          </p15:clr>
        </p15:guide>
        <p15:guide id="59" orient="horz" pos="3881">
          <p15:clr>
            <a:srgbClr val="547EBF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">
            <a:extLst>
              <a:ext uri="{FF2B5EF4-FFF2-40B4-BE49-F238E27FC236}">
                <a16:creationId xmlns:a16="http://schemas.microsoft.com/office/drawing/2014/main" id="{4C736B83-8242-7C48-9860-5DE526A7B3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088" y="315137"/>
            <a:ext cx="10605540" cy="4655326"/>
          </a:xfrm>
        </p:spPr>
        <p:txBody>
          <a:bodyPr/>
          <a:lstStyle/>
          <a:p>
            <a:br>
              <a:rPr lang="en-US" sz="6600" b="1" dirty="0">
                <a:solidFill>
                  <a:schemeClr val="accent1"/>
                </a:solidFill>
              </a:rPr>
            </a:br>
            <a:r>
              <a:rPr lang="en-US" sz="6600" b="1" dirty="0">
                <a:solidFill>
                  <a:schemeClr val="accent1"/>
                </a:solidFill>
              </a:rPr>
              <a:t>SA3 6G Security Study</a:t>
            </a:r>
            <a:br>
              <a:rPr lang="en-US" sz="6600" b="1" dirty="0">
                <a:solidFill>
                  <a:schemeClr val="accent1"/>
                </a:solidFill>
              </a:rPr>
            </a:br>
            <a:br>
              <a:rPr lang="en-US" sz="6600" b="1" dirty="0">
                <a:solidFill>
                  <a:schemeClr val="accent1"/>
                </a:solidFill>
              </a:rPr>
            </a:br>
            <a:r>
              <a:rPr lang="en-US" sz="6600" dirty="0"/>
              <a:t>AT&amp;T Viewpoint on      Work Tasks</a:t>
            </a:r>
          </a:p>
        </p:txBody>
      </p:sp>
      <p:sp>
        <p:nvSpPr>
          <p:cNvPr id="3" name="Text Placeholder">
            <a:extLst>
              <a:ext uri="{FF2B5EF4-FFF2-40B4-BE49-F238E27FC236}">
                <a16:creationId xmlns:a16="http://schemas.microsoft.com/office/drawing/2014/main" id="{BD340C54-D743-5245-AE8A-678EAB7F26C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36190" y="4797631"/>
            <a:ext cx="5759811" cy="1077550"/>
          </a:xfrm>
        </p:spPr>
        <p:txBody>
          <a:bodyPr/>
          <a:lstStyle/>
          <a:p>
            <a:r>
              <a:rPr lang="en-US" dirty="0"/>
              <a:t>3GPP SA3 Conference Call on 6G Study Preparation</a:t>
            </a:r>
          </a:p>
          <a:p>
            <a:endParaRPr lang="en-US" dirty="0"/>
          </a:p>
          <a:p>
            <a:r>
              <a:rPr lang="en-US" dirty="0"/>
              <a:t>August 6-7, 2025</a:t>
            </a:r>
          </a:p>
        </p:txBody>
      </p:sp>
    </p:spTree>
    <p:extLst>
      <p:ext uri="{BB962C8B-B14F-4D97-AF65-F5344CB8AC3E}">
        <p14:creationId xmlns:p14="http://schemas.microsoft.com/office/powerpoint/2010/main" val="1659339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1F158D-E62C-DF02-061B-98C3EA66DA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">
            <a:extLst>
              <a:ext uri="{FF2B5EF4-FFF2-40B4-BE49-F238E27FC236}">
                <a16:creationId xmlns:a16="http://schemas.microsoft.com/office/drawing/2014/main" id="{6035CD47-EDAE-17C2-EE25-DB193D129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3600" dirty="0">
                <a:solidFill>
                  <a:schemeClr val="accent1"/>
                </a:solidFill>
              </a:rPr>
              <a:t>6G Security Study Work Tasks for SA2, SA4, SA5, SA6</a:t>
            </a:r>
            <a:endParaRPr lang="en-US" sz="3600" dirty="0">
              <a:solidFill>
                <a:schemeClr val="bg2"/>
              </a:solidFill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7D80E27-562A-6FC6-00E2-B3A407B9A224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329581" y="1146128"/>
            <a:ext cx="11506148" cy="501496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  <a:latin typeface="ATT Aleck Sans Medium" panose="020B0503020203020204" pitchFamily="34" charset="0"/>
                <a:ea typeface="+mj-ea"/>
                <a:cs typeface="ATT Aleck Sans Medium" panose="020B0503020203020204" pitchFamily="34" charset="0"/>
              </a:rPr>
              <a:t>Study all security aspects of currently approved SA2 work tasks, starting with WT#1 “Define the overall 6G architecture” and progressing through WT#8 (SP-250806)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tx1"/>
              </a:solidFill>
              <a:latin typeface="ATT Aleck Sans Medium" panose="020B0503020203020204" pitchFamily="34" charset="0"/>
              <a:ea typeface="+mj-ea"/>
              <a:cs typeface="ATT Aleck Sans Medium" panose="020B05030202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  <a:latin typeface="ATT Aleck Sans Medium" panose="020B0503020203020204" pitchFamily="34" charset="0"/>
                <a:ea typeface="+mj-ea"/>
                <a:cs typeface="ATT Aleck Sans Medium" panose="020B0503020203020204" pitchFamily="34" charset="0"/>
              </a:rPr>
              <a:t>Prepare to study security aspects of yet-to-be-approved work tasks in SA4, SA5, SA6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tx1"/>
              </a:solidFill>
              <a:latin typeface="ATT Aleck Sans Medium" panose="020B0503020203020204" pitchFamily="34" charset="0"/>
              <a:ea typeface="+mj-ea"/>
              <a:cs typeface="ATT Aleck Sans Medium" panose="020B05030202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  <a:latin typeface="ATT Aleck Sans Medium" panose="020B0503020203020204" pitchFamily="34" charset="0"/>
                <a:ea typeface="+mj-ea"/>
                <a:cs typeface="ATT Aleck Sans Medium" panose="020B0503020203020204" pitchFamily="34" charset="0"/>
              </a:rPr>
              <a:t>Adjust SA3 6G study work tasks when SA2 and other WGs add new work tasks or modify existing work tasks.</a:t>
            </a:r>
          </a:p>
          <a:p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6241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D155EA-63D1-D454-9003-FA71838872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">
            <a:extLst>
              <a:ext uri="{FF2B5EF4-FFF2-40B4-BE49-F238E27FC236}">
                <a16:creationId xmlns:a16="http://schemas.microsoft.com/office/drawing/2014/main" id="{C003762A-E8AD-0884-4900-9EC53F268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3600" dirty="0">
                <a:solidFill>
                  <a:schemeClr val="accent1"/>
                </a:solidFill>
              </a:rPr>
              <a:t>SA3 6G Study Work Tasks for                                  Artificial Intelligence</a:t>
            </a:r>
            <a:endParaRPr lang="en-US" sz="3600" dirty="0">
              <a:solidFill>
                <a:schemeClr val="bg2"/>
              </a:solidFill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367420C-0946-FC74-F705-1F241CAA4F8C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329581" y="1146128"/>
            <a:ext cx="11506148" cy="501496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tx1"/>
              </a:solidFill>
              <a:latin typeface="ATT Aleck Sans Medium" panose="020B0503020203020204" pitchFamily="34" charset="0"/>
              <a:ea typeface="+mj-ea"/>
              <a:cs typeface="ATT Aleck Sans Medium" panose="020B05030202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  <a:latin typeface="ATT Aleck Sans Medium" panose="020B0503020203020204" pitchFamily="34" charset="0"/>
                <a:ea typeface="+mj-ea"/>
                <a:cs typeface="ATT Aleck Sans Medium" panose="020B0503020203020204" pitchFamily="34" charset="0"/>
              </a:rPr>
              <a:t>Create solutions for AI to automatically and efficiently enable 6G security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tx1"/>
              </a:solidFill>
              <a:latin typeface="ATT Aleck Sans Medium" panose="020B0503020203020204" pitchFamily="34" charset="0"/>
              <a:ea typeface="+mj-ea"/>
              <a:cs typeface="ATT Aleck Sans Medium" panose="020B05030202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  <a:latin typeface="ATT Aleck Sans Medium" panose="020B0503020203020204" pitchFamily="34" charset="0"/>
                <a:ea typeface="+mj-ea"/>
                <a:cs typeface="ATT Aleck Sans Medium" panose="020B0503020203020204" pitchFamily="34" charset="0"/>
              </a:rPr>
              <a:t>Identify security controls to protect AI-based systems from adversarial machine learning (AML) attacks on the 6G system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tx1"/>
              </a:solidFill>
              <a:latin typeface="ATT Aleck Sans Medium" panose="020B0503020203020204" pitchFamily="34" charset="0"/>
              <a:ea typeface="+mj-ea"/>
              <a:cs typeface="ATT Aleck Sans Medium" panose="020B05030202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  <a:latin typeface="ATT Aleck Sans Medium" panose="020B0503020203020204" pitchFamily="34" charset="0"/>
                <a:ea typeface="+mj-ea"/>
                <a:cs typeface="ATT Aleck Sans Medium" panose="020B0503020203020204" pitchFamily="34" charset="0"/>
              </a:rPr>
              <a:t>Identify security controls for confidentiality, integrity, and availability of AI data origins, data sets, data models, and data transfers.</a:t>
            </a:r>
          </a:p>
          <a:p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24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2A17CB-95CA-9624-DA2F-478E5EEFCB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">
            <a:extLst>
              <a:ext uri="{FF2B5EF4-FFF2-40B4-BE49-F238E27FC236}">
                <a16:creationId xmlns:a16="http://schemas.microsoft.com/office/drawing/2014/main" id="{01304C99-7A19-1A45-E11A-7BB014D537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3600" dirty="0">
                <a:solidFill>
                  <a:schemeClr val="accent1"/>
                </a:solidFill>
              </a:rPr>
              <a:t>SA3 6G Study Work Tasks for </a:t>
            </a:r>
            <a:br>
              <a:rPr lang="en-US" sz="3600" dirty="0">
                <a:solidFill>
                  <a:schemeClr val="accent1"/>
                </a:solidFill>
              </a:rPr>
            </a:br>
            <a:r>
              <a:rPr lang="en-US" sz="3600" dirty="0">
                <a:solidFill>
                  <a:schemeClr val="accent1"/>
                </a:solidFill>
              </a:rPr>
              <a:t>Post-Quantum Security</a:t>
            </a:r>
            <a:endParaRPr lang="en-US" sz="3600" dirty="0">
              <a:solidFill>
                <a:schemeClr val="bg2"/>
              </a:solidFill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2EDF971-AC02-3B38-0BE7-FDAD7CE71C50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329581" y="1146128"/>
            <a:ext cx="11506148" cy="501496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tx1"/>
              </a:solidFill>
              <a:latin typeface="ATT Aleck Sans Medium" panose="020B0503020203020204" pitchFamily="34" charset="0"/>
              <a:ea typeface="+mj-ea"/>
              <a:cs typeface="ATT Aleck Sans Medium" panose="020B05030202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  <a:latin typeface="ATT Aleck Sans Medium" panose="020B0503020203020204" pitchFamily="34" charset="0"/>
                <a:ea typeface="+mj-ea"/>
                <a:cs typeface="ATT Aleck Sans Medium" panose="020B0503020203020204" pitchFamily="34" charset="0"/>
              </a:rPr>
              <a:t>Define 6G systems for post-quantum cryptography, authentication, and integrity protection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tx1"/>
              </a:solidFill>
              <a:latin typeface="ATT Aleck Sans Medium" panose="020B0503020203020204" pitchFamily="34" charset="0"/>
              <a:ea typeface="+mj-ea"/>
              <a:cs typeface="ATT Aleck Sans Medium" panose="020B05030202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  <a:latin typeface="ATT Aleck Sans Medium" panose="020B0503020203020204" pitchFamily="34" charset="0"/>
                <a:ea typeface="+mj-ea"/>
                <a:cs typeface="ATT Aleck Sans Medium" panose="020B0503020203020204" pitchFamily="34" charset="0"/>
              </a:rPr>
              <a:t>Enable cryptographic systems to secure against both quantum and classical computers and can interoperate with existing communication protocols and networks.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tx1"/>
              </a:solidFill>
              <a:latin typeface="ATT Aleck Sans Medium" panose="020B0503020203020204" pitchFamily="34" charset="0"/>
              <a:ea typeface="+mj-ea"/>
              <a:cs typeface="ATT Aleck Sans Medium" panose="020B05030202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  <a:latin typeface="ATT Aleck Sans Medium" panose="020B0503020203020204" pitchFamily="34" charset="0"/>
                <a:ea typeface="+mj-ea"/>
                <a:cs typeface="ATT Aleck Sans Medium" panose="020B0503020203020204" pitchFamily="34" charset="0"/>
              </a:rPr>
              <a:t>Plan for Post-Quantum Security Work Tasks in Release 20 to be on-going throughout 6G.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tx1"/>
              </a:solidFill>
              <a:latin typeface="ATT Aleck Sans Medium" panose="020B0503020203020204" pitchFamily="34" charset="0"/>
              <a:ea typeface="+mj-ea"/>
              <a:cs typeface="ATT Aleck Sans Medium" panose="020B050302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7247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E435D4-C486-B233-B890-7E700BBBD0D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">
            <a:extLst>
              <a:ext uri="{FF2B5EF4-FFF2-40B4-BE49-F238E27FC236}">
                <a16:creationId xmlns:a16="http://schemas.microsoft.com/office/drawing/2014/main" id="{095B1C62-E26A-8533-4DB4-49F22133E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3600" dirty="0">
                <a:solidFill>
                  <a:schemeClr val="accent1"/>
                </a:solidFill>
              </a:rPr>
              <a:t>SA3 6G Study Work Tasks for </a:t>
            </a:r>
            <a:br>
              <a:rPr lang="en-US" sz="3600" dirty="0">
                <a:solidFill>
                  <a:schemeClr val="accent1"/>
                </a:solidFill>
              </a:rPr>
            </a:br>
            <a:r>
              <a:rPr lang="en-US" sz="3600" dirty="0">
                <a:solidFill>
                  <a:schemeClr val="accent1"/>
                </a:solidFill>
              </a:rPr>
              <a:t>Zero Trust</a:t>
            </a:r>
            <a:endParaRPr lang="en-US" sz="3600" dirty="0">
              <a:solidFill>
                <a:schemeClr val="bg2"/>
              </a:solidFill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C1BCCEE-ABFF-4FD2-2C62-CB11E96CF0E9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329581" y="1146128"/>
            <a:ext cx="11506148" cy="501496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tx1"/>
              </a:solidFill>
              <a:latin typeface="ATT Aleck Sans Medium" panose="020B0503020203020204" pitchFamily="34" charset="0"/>
              <a:ea typeface="+mj-ea"/>
              <a:cs typeface="ATT Aleck Sans Medium" panose="020B05030202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  <a:latin typeface="ATT Aleck Sans Medium" panose="020B0503020203020204" pitchFamily="34" charset="0"/>
                <a:ea typeface="+mj-ea"/>
                <a:cs typeface="ATT Aleck Sans Medium" panose="020B0503020203020204" pitchFamily="34" charset="0"/>
              </a:rPr>
              <a:t>Study how the 6G system can enable interoperable and disaggregated network functions and interfaces integrated with an operator’s zero trust systems and operations.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tx1"/>
              </a:solidFill>
              <a:latin typeface="ATT Aleck Sans Medium" panose="020B0503020203020204" pitchFamily="34" charset="0"/>
              <a:ea typeface="+mj-ea"/>
              <a:cs typeface="ATT Aleck Sans Medium" panose="020B05030202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  <a:latin typeface="ATT Aleck Sans Medium" panose="020B0503020203020204" pitchFamily="34" charset="0"/>
                <a:cs typeface="ATT Aleck Sans Medium" panose="020B0503020203020204" pitchFamily="34" charset="0"/>
              </a:rPr>
              <a:t>Incorporate Release 20 SECHAND Work Tasks into the 6G study and plan for these work tasks to be on-going throughout 6G.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tx1"/>
              </a:solidFill>
              <a:latin typeface="ATT Aleck Sans Medium" panose="020B0503020203020204" pitchFamily="34" charset="0"/>
              <a:ea typeface="+mj-ea"/>
              <a:cs typeface="ATT Aleck Sans Medium" panose="020B050302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3801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EFD494-B3B6-99D8-1DB9-7CB5E6C146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">
            <a:extLst>
              <a:ext uri="{FF2B5EF4-FFF2-40B4-BE49-F238E27FC236}">
                <a16:creationId xmlns:a16="http://schemas.microsoft.com/office/drawing/2014/main" id="{4A7DCA19-FD82-C464-5DC8-28F019CD5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3600" dirty="0">
                <a:solidFill>
                  <a:schemeClr val="accent1"/>
                </a:solidFill>
              </a:rPr>
              <a:t>Conclusions</a:t>
            </a:r>
            <a:endParaRPr lang="en-US" sz="3600" dirty="0">
              <a:solidFill>
                <a:schemeClr val="bg2"/>
              </a:solidFill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1B937E5-57B2-CF1D-1F83-9FB564613A3F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329581" y="1146128"/>
            <a:ext cx="11506148" cy="501496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ATT Aleck Sans Medium" panose="020B0503020203020204" pitchFamily="34" charset="0"/>
                <a:ea typeface="+mj-ea"/>
                <a:cs typeface="ATT Aleck Sans Medium" panose="020B0503020203020204" pitchFamily="34" charset="0"/>
              </a:rPr>
              <a:t>Approve SA3 led study in December Plenary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  <a:latin typeface="ATT Aleck Sans Medium" panose="020B0503020203020204" pitchFamily="34" charset="0"/>
              <a:ea typeface="+mj-ea"/>
              <a:cs typeface="ATT Aleck Sans Medium" panose="020B05030202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ATT Aleck Sans Medium" panose="020B0503020203020204" pitchFamily="34" charset="0"/>
                <a:ea typeface="+mj-ea"/>
                <a:cs typeface="ATT Aleck Sans Medium" panose="020B0503020203020204" pitchFamily="34" charset="0"/>
              </a:rPr>
              <a:t>Start with SA3 led work tasks and work tasks addressing approved SA2 study item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  <a:latin typeface="ATT Aleck Sans Medium" panose="020B0503020203020204" pitchFamily="34" charset="0"/>
              <a:ea typeface="+mj-ea"/>
              <a:cs typeface="ATT Aleck Sans Medium" panose="020B05030202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ATT Aleck Sans Medium" panose="020B0503020203020204" pitchFamily="34" charset="0"/>
                <a:ea typeface="+mj-ea"/>
                <a:cs typeface="ATT Aleck Sans Medium" panose="020B0503020203020204" pitchFamily="34" charset="0"/>
              </a:rPr>
              <a:t>Reserve time units for SA3 work tasks pertaining to 6G studies yet-to-be-approved by SA4, SA5, SA6 as well as new/modified SA2 work tasks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  <a:latin typeface="ATT Aleck Sans Medium" panose="020B0503020203020204" pitchFamily="34" charset="0"/>
              <a:ea typeface="+mj-ea"/>
              <a:cs typeface="ATT Aleck Sans Medium" panose="020B0503020203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latin typeface="ATT Aleck Sans Medium" panose="020B0503020203020204" pitchFamily="34" charset="0"/>
                <a:ea typeface="+mj-ea"/>
                <a:cs typeface="ATT Aleck Sans Medium" panose="020B0503020203020204" pitchFamily="34" charset="0"/>
              </a:rPr>
              <a:t>Ramp up SA3 6G work effort as soon as possible</a:t>
            </a:r>
            <a:r>
              <a:rPr lang="en-US">
                <a:solidFill>
                  <a:schemeClr val="tx1"/>
                </a:solidFill>
                <a:latin typeface="ATT Aleck Sans Medium" panose="020B0503020203020204" pitchFamily="34" charset="0"/>
                <a:ea typeface="+mj-ea"/>
                <a:cs typeface="ATT Aleck Sans Medium" panose="020B0503020203020204" pitchFamily="34" charset="0"/>
              </a:rPr>
              <a:t>, allocate time </a:t>
            </a:r>
            <a:r>
              <a:rPr lang="en-US" dirty="0">
                <a:solidFill>
                  <a:schemeClr val="tx1"/>
                </a:solidFill>
                <a:latin typeface="ATT Aleck Sans Medium" panose="020B0503020203020204" pitchFamily="34" charset="0"/>
                <a:ea typeface="+mj-ea"/>
                <a:cs typeface="ATT Aleck Sans Medium" panose="020B0503020203020204" pitchFamily="34" charset="0"/>
              </a:rPr>
              <a:t>units for newly approved 6G study work tasks, take into account reserved time units.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tx1"/>
              </a:solidFill>
              <a:latin typeface="ATT Aleck Sans Medium" panose="020B0503020203020204" pitchFamily="34" charset="0"/>
              <a:ea typeface="+mj-ea"/>
              <a:cs typeface="ATT Aleck Sans Medium" panose="020B05030202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29920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17126341"/>
      </p:ext>
    </p:extLst>
  </p:cSld>
  <p:clrMapOvr>
    <a:masterClrMapping/>
  </p:clrMapOvr>
</p:sld>
</file>

<file path=ppt/theme/theme1.xml><?xml version="1.0" encoding="utf-8"?>
<a:theme xmlns:a="http://schemas.openxmlformats.org/drawingml/2006/main" name="ATTInternal052019">
  <a:themeElements>
    <a:clrScheme name="ATT 2019 theme and supporting palette">
      <a:dk1>
        <a:srgbClr val="000000"/>
      </a:dk1>
      <a:lt1>
        <a:srgbClr val="FFFFFF"/>
      </a:lt1>
      <a:dk2>
        <a:srgbClr val="009FDB"/>
      </a:dk2>
      <a:lt2>
        <a:srgbClr val="E5E5E5"/>
      </a:lt2>
      <a:accent1>
        <a:srgbClr val="0057B8"/>
      </a:accent1>
      <a:accent2>
        <a:srgbClr val="49EEDC"/>
      </a:accent2>
      <a:accent3>
        <a:srgbClr val="AF28BB"/>
      </a:accent3>
      <a:accent4>
        <a:srgbClr val="FFB000"/>
      </a:accent4>
      <a:accent5>
        <a:srgbClr val="91DC00"/>
      </a:accent5>
      <a:accent6>
        <a:srgbClr val="FF585D"/>
      </a:accent6>
      <a:hlink>
        <a:srgbClr val="0057B8"/>
      </a:hlink>
      <a:folHlink>
        <a:srgbClr val="0057B8"/>
      </a:folHlink>
    </a:clrScheme>
    <a:fontScheme name="ATT 2018">
      <a:majorFont>
        <a:latin typeface="ATT Aleck Sans" panose="020B0503020203020204" pitchFamily="34" charset="0"/>
        <a:ea typeface=""/>
        <a:cs typeface=""/>
      </a:majorFont>
      <a:minorFont>
        <a:latin typeface="ATT Aleck Sans" panose="020B0503020203020204" pitchFamily="34" charset="0"/>
        <a:ea typeface=""/>
        <a:cs typeface=""/>
      </a:minorFont>
    </a:fontScheme>
    <a:fmtScheme name="ATT 2018">
      <a:fillStyleLst>
        <a:solidFill>
          <a:srgbClr val="009FDB"/>
        </a:solidFill>
        <a:solidFill>
          <a:srgbClr val="009FDB"/>
        </a:solidFill>
        <a:solidFill>
          <a:srgbClr val="009FDB"/>
        </a:solidFill>
      </a:fillStyleLst>
      <a:lnStyleLst>
        <a:ln w="6350" cap="sq" cmpd="sng" algn="ctr">
          <a:solidFill>
            <a:schemeClr val="phClr"/>
          </a:solidFill>
          <a:prstDash val="solid"/>
        </a:ln>
        <a:ln w="6350" cap="sq" cmpd="sng" algn="ctr">
          <a:solidFill>
            <a:schemeClr val="phClr"/>
          </a:solidFill>
          <a:prstDash val="solid"/>
        </a:ln>
        <a:ln w="6350" cap="sq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>
    <a:spDef>
      <a:spPr>
        <a:ln w="12700">
          <a:solidFill>
            <a:schemeClr val="bg1"/>
          </a:solidFill>
        </a:ln>
      </a:spPr>
      <a:bodyPr rot="0" spcFirstLastPara="0" vertOverflow="overflow" horzOverflow="overflow" vert="horz" wrap="square" lIns="91440" tIns="91440" rIns="91440" bIns="91440" numCol="1" spcCol="0" rtlCol="0" fromWordArt="0" anchor="t" anchorCtr="0" forceAA="0" compatLnSpc="1">
        <a:prstTxWarp prst="textNoShape">
          <a:avLst/>
        </a:prstTxWarp>
        <a:normAutofit/>
      </a:bodyPr>
      <a:lstStyle>
        <a:defPPr marL="0" marR="0" indent="0" algn="l" defTabSz="457200" rtl="0" eaLnBrk="1" fontAlgn="auto" latinLnBrk="0" hangingPunct="1">
          <a:lnSpc>
            <a:spcPct val="100000"/>
          </a:lnSpc>
          <a:spcBef>
            <a:spcPts val="0"/>
          </a:spcBef>
          <a:spcAft>
            <a:spcPts val="800"/>
          </a:spcAft>
          <a:buClr>
            <a:schemeClr val="bg1"/>
          </a:buClr>
          <a:buSzTx/>
          <a:buFont typeface="ATT Aleck Sans" panose="020B0604020202020204" pitchFamily="34" charset="0"/>
          <a:buNone/>
          <a:tabLst/>
          <a:defRPr kumimoji="0" sz="2400" b="0" i="0" u="none" strike="noStrike" kern="1200" cap="none" spc="0" normalizeH="0" baseline="0" noProof="0" dirty="0" smtClean="0">
            <a:ln>
              <a:noFill/>
            </a:ln>
            <a:solidFill>
              <a:schemeClr val="bg1"/>
            </a:solidFill>
            <a:effectLst/>
            <a:uLnTx/>
            <a:uFillTx/>
            <a:latin typeface="+mn-lt"/>
            <a:ea typeface="+mn-ea"/>
            <a:cs typeface="ATT Aleck Sans" panose="020B0503020203020204" pitchFamily="34" charset="0"/>
          </a:defRPr>
        </a:defPPr>
      </a:lstStyle>
      <a:style>
        <a:lnRef idx="0">
          <a:schemeClr val="dk1"/>
        </a:lnRef>
        <a:fillRef idx="1">
          <a:schemeClr val="accent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6350" cap="sq"/>
      </a:spPr>
      <a:bodyPr/>
      <a:lstStyle/>
      <a:style>
        <a:lnRef idx="1">
          <a:schemeClr val="dk1"/>
        </a:lnRef>
        <a:fillRef idx="0">
          <a:schemeClr val="accent1"/>
        </a:fillRef>
        <a:effectRef idx="0">
          <a:schemeClr val="dk1"/>
        </a:effectRef>
        <a:fontRef idx="minor">
          <a:schemeClr val="lt1"/>
        </a:fontRef>
      </a:style>
    </a:lnDef>
    <a:txDef>
      <a:spPr>
        <a:noFill/>
      </a:spPr>
      <a:bodyPr wrap="square" lIns="0" tIns="0" rIns="0" bIns="0" rtlCol="0" anchor="t">
        <a:normAutofit/>
      </a:bodyPr>
      <a:lstStyle>
        <a:defPPr marL="0" marR="0" indent="0" algn="l" defTabSz="457200" rtl="0" eaLnBrk="1" fontAlgn="auto" latinLnBrk="0" hangingPunct="1">
          <a:lnSpc>
            <a:spcPct val="100000"/>
          </a:lnSpc>
          <a:spcBef>
            <a:spcPts val="0"/>
          </a:spcBef>
          <a:spcAft>
            <a:spcPts val="800"/>
          </a:spcAft>
          <a:buClr>
            <a:srgbClr val="000000"/>
          </a:buClr>
          <a:buSzTx/>
          <a:buFontTx/>
          <a:buNone/>
          <a:tabLst/>
          <a:defRPr kumimoji="0" sz="2400" b="0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n-lt"/>
            <a:ea typeface="+mn-ea"/>
            <a:cs typeface="ATT Aleck Sans" panose="020B0503020203020204" pitchFamily="34" charset="0"/>
          </a:defRPr>
        </a:defPPr>
      </a:lstStyle>
    </a:txDef>
  </a:objectDefaults>
  <a:extraClrSchemeLst/>
  <a:custClrLst>
    <a:custClr name="Gray 5">
      <a:srgbClr val="E5E5E5"/>
    </a:custClr>
    <a:custClr name="Gray 2">
      <a:srgbClr val="D2D2D2"/>
    </a:custClr>
    <a:custClr name="Gray 3">
      <a:srgbClr val="959595"/>
    </a:custClr>
    <a:custClr name="Gray 4">
      <a:srgbClr val="5A5A5A"/>
    </a:custClr>
  </a:custClrLst>
  <a:extLst>
    <a:ext uri="{05A4C25C-085E-4340-85A3-A5531E510DB2}">
      <thm15:themeFamily xmlns:thm15="http://schemas.microsoft.com/office/thememl/2012/main" name="Presentation1" id="{0A741D43-E539-41F5-B993-FDBB51465C42}" vid="{85F0F022-FE36-4D99-B2B0-E7D783B78D57}"/>
    </a:ext>
  </a:extLst>
</a:theme>
</file>

<file path=ppt/theme/theme2.xml><?xml version="1.0" encoding="utf-8"?>
<a:theme xmlns:a="http://schemas.openxmlformats.org/drawingml/2006/main" name="ATTInternal052019">
  <a:themeElements>
    <a:clrScheme name="ATT 2019 theme and supporting palette">
      <a:dk1>
        <a:srgbClr val="000000"/>
      </a:dk1>
      <a:lt1>
        <a:srgbClr val="FFFFFF"/>
      </a:lt1>
      <a:dk2>
        <a:srgbClr val="009FDB"/>
      </a:dk2>
      <a:lt2>
        <a:srgbClr val="E5E5E5"/>
      </a:lt2>
      <a:accent1>
        <a:srgbClr val="0057B8"/>
      </a:accent1>
      <a:accent2>
        <a:srgbClr val="49EEDC"/>
      </a:accent2>
      <a:accent3>
        <a:srgbClr val="AF28BB"/>
      </a:accent3>
      <a:accent4>
        <a:srgbClr val="FFB000"/>
      </a:accent4>
      <a:accent5>
        <a:srgbClr val="91DC00"/>
      </a:accent5>
      <a:accent6>
        <a:srgbClr val="FF585D"/>
      </a:accent6>
      <a:hlink>
        <a:srgbClr val="0057B8"/>
      </a:hlink>
      <a:folHlink>
        <a:srgbClr val="0057B8"/>
      </a:folHlink>
    </a:clrScheme>
    <a:fontScheme name="ATT 2018">
      <a:majorFont>
        <a:latin typeface="ATT Aleck Sans" panose="020B0503020203020204" pitchFamily="34" charset="0"/>
        <a:ea typeface=""/>
        <a:cs typeface=""/>
      </a:majorFont>
      <a:minorFont>
        <a:latin typeface="ATT Aleck Sans" panose="020B0503020203020204" pitchFamily="34" charset="0"/>
        <a:ea typeface=""/>
        <a:cs typeface=""/>
      </a:minorFont>
    </a:fontScheme>
    <a:fmtScheme name="ATT 2018">
      <a:fillStyleLst>
        <a:solidFill>
          <a:srgbClr val="009FDB"/>
        </a:solidFill>
        <a:solidFill>
          <a:srgbClr val="009FDB"/>
        </a:solidFill>
        <a:solidFill>
          <a:srgbClr val="009FDB"/>
        </a:solidFill>
      </a:fillStyleLst>
      <a:lnStyleLst>
        <a:ln w="6350" cap="sq" cmpd="sng" algn="ctr">
          <a:solidFill>
            <a:schemeClr val="phClr"/>
          </a:solidFill>
          <a:prstDash val="solid"/>
        </a:ln>
        <a:ln w="6350" cap="sq" cmpd="sng" algn="ctr">
          <a:solidFill>
            <a:schemeClr val="phClr"/>
          </a:solidFill>
          <a:prstDash val="solid"/>
        </a:ln>
        <a:ln w="6350" cap="sq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  <a:objectDefaults>
    <a:spDef>
      <a:spPr>
        <a:ln w="12700">
          <a:solidFill>
            <a:schemeClr val="bg1"/>
          </a:solidFill>
        </a:ln>
      </a:spPr>
      <a:bodyPr rot="0" spcFirstLastPara="0" vertOverflow="overflow" horzOverflow="overflow" vert="horz" wrap="square" lIns="91440" tIns="91440" rIns="91440" bIns="91440" numCol="1" spcCol="0" rtlCol="0" fromWordArt="0" anchor="t" anchorCtr="0" forceAA="0" compatLnSpc="1">
        <a:prstTxWarp prst="textNoShape">
          <a:avLst/>
        </a:prstTxWarp>
        <a:normAutofit/>
      </a:bodyPr>
      <a:lstStyle>
        <a:defPPr marL="0" marR="0" indent="0" algn="l" defTabSz="457200" rtl="0" eaLnBrk="1" fontAlgn="auto" latinLnBrk="0" hangingPunct="1">
          <a:lnSpc>
            <a:spcPct val="100000"/>
          </a:lnSpc>
          <a:spcBef>
            <a:spcPts val="0"/>
          </a:spcBef>
          <a:spcAft>
            <a:spcPts val="800"/>
          </a:spcAft>
          <a:buClr>
            <a:schemeClr val="bg1"/>
          </a:buClr>
          <a:buSzTx/>
          <a:buFont typeface="ATT Aleck Sans" panose="020B0604020202020204" pitchFamily="34" charset="0"/>
          <a:buNone/>
          <a:tabLst/>
          <a:defRPr kumimoji="0" sz="2400" b="0" i="0" u="none" strike="noStrike" kern="1200" cap="none" spc="0" normalizeH="0" baseline="0" noProof="0" dirty="0" smtClean="0">
            <a:ln>
              <a:noFill/>
            </a:ln>
            <a:solidFill>
              <a:schemeClr val="bg1"/>
            </a:solidFill>
            <a:effectLst/>
            <a:uLnTx/>
            <a:uFillTx/>
            <a:latin typeface="+mn-lt"/>
            <a:ea typeface="+mn-ea"/>
            <a:cs typeface="ATT Aleck Sans" panose="020B0503020203020204" pitchFamily="34" charset="0"/>
          </a:defRPr>
        </a:defPPr>
      </a:lstStyle>
      <a:style>
        <a:lnRef idx="0">
          <a:schemeClr val="dk1"/>
        </a:lnRef>
        <a:fillRef idx="1">
          <a:schemeClr val="accent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6350" cap="sq"/>
      </a:spPr>
      <a:bodyPr/>
      <a:lstStyle/>
      <a:style>
        <a:lnRef idx="1">
          <a:schemeClr val="dk1"/>
        </a:lnRef>
        <a:fillRef idx="0">
          <a:schemeClr val="accent1"/>
        </a:fillRef>
        <a:effectRef idx="0">
          <a:schemeClr val="dk1"/>
        </a:effectRef>
        <a:fontRef idx="minor">
          <a:schemeClr val="lt1"/>
        </a:fontRef>
      </a:style>
    </a:lnDef>
    <a:txDef>
      <a:spPr>
        <a:noFill/>
      </a:spPr>
      <a:bodyPr wrap="square" lIns="0" tIns="0" rIns="0" bIns="0" rtlCol="0" anchor="t">
        <a:normAutofit/>
      </a:bodyPr>
      <a:lstStyle>
        <a:defPPr marL="0" marR="0" indent="0" algn="l" defTabSz="457200" rtl="0" eaLnBrk="1" fontAlgn="auto" latinLnBrk="0" hangingPunct="1">
          <a:lnSpc>
            <a:spcPct val="100000"/>
          </a:lnSpc>
          <a:spcBef>
            <a:spcPts val="0"/>
          </a:spcBef>
          <a:spcAft>
            <a:spcPts val="800"/>
          </a:spcAft>
          <a:buClr>
            <a:srgbClr val="000000"/>
          </a:buClr>
          <a:buSzTx/>
          <a:buFontTx/>
          <a:buNone/>
          <a:tabLst/>
          <a:defRPr kumimoji="0" sz="2400" b="0" i="0" u="none" strike="noStrike" kern="1200" cap="none" spc="0" normalizeH="0" baseline="0" noProof="0" dirty="0" smtClean="0">
            <a:ln>
              <a:noFill/>
            </a:ln>
            <a:solidFill>
              <a:schemeClr val="tx1"/>
            </a:solidFill>
            <a:effectLst/>
            <a:uLnTx/>
            <a:uFillTx/>
            <a:latin typeface="+mn-lt"/>
            <a:ea typeface="+mn-ea"/>
            <a:cs typeface="ATT Aleck Sans" panose="020B0503020203020204" pitchFamily="34" charset="0"/>
          </a:defRPr>
        </a:defPPr>
      </a:lstStyle>
    </a:txDef>
  </a:objectDefaults>
  <a:extraClrSchemeLst/>
  <a:custClrLst>
    <a:custClr name="Gray 5">
      <a:srgbClr val="E5E5E5"/>
    </a:custClr>
    <a:custClr name="Gray 2">
      <a:srgbClr val="D2D2D2"/>
    </a:custClr>
    <a:custClr name="Gray 3">
      <a:srgbClr val="959595"/>
    </a:custClr>
    <a:custClr name="Gray 4">
      <a:srgbClr val="5A5A5A"/>
    </a:custClr>
  </a:custClrLst>
  <a:extLst>
    <a:ext uri="{05A4C25C-085E-4340-85A3-A5531E510DB2}">
      <thm15:themeFamily xmlns:thm15="http://schemas.microsoft.com/office/thememl/2012/main" name="ATTInternal052019" id="{2CE3A184-F8DA-A044-84B5-A17120E961FD}" vid="{EA593E4D-BBEC-214A-B8BC-CD4543940F88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TT Aleck Sans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TT Aleck Sans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TT Aleck Sans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TT Aleck Sans"/>
        <a:font script="Hebr" typeface="ATT Aleck Sans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TT Aleck Sans"/>
        <a:font script="Uigh" typeface="Microsoft Uighur"/>
        <a:font script="Geor" typeface="Sylfaen"/>
        <a:font script="Armn" typeface="ATT Aleck Sans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LengthInSeconds xmlns="ff3a3e8b-cf27-4f6a-b156-4723f3d5e6ae" xsi:nil="true"/>
    <SharedWithUsers xmlns="03cc165e-744a-445f-bff4-2fa860fdcb30">
      <UserInfo>
        <DisplayName>DESANTIS, ELIZABETH</DisplayName>
        <AccountId>50</AccountId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23BA8A776F7E246A395D4643C03E10D" ma:contentTypeVersion="15" ma:contentTypeDescription="Create a new document." ma:contentTypeScope="" ma:versionID="c35f5c97df3616f3724d632526382622">
  <xsd:schema xmlns:xsd="http://www.w3.org/2001/XMLSchema" xmlns:xs="http://www.w3.org/2001/XMLSchema" xmlns:p="http://schemas.microsoft.com/office/2006/metadata/properties" xmlns:ns2="ff3a3e8b-cf27-4f6a-b156-4723f3d5e6ae" xmlns:ns3="03cc165e-744a-445f-bff4-2fa860fdcb30" targetNamespace="http://schemas.microsoft.com/office/2006/metadata/properties" ma:root="true" ma:fieldsID="d012a31ba4b8275aebc5a3078c496d05" ns2:_="" ns3:_="">
    <xsd:import namespace="ff3a3e8b-cf27-4f6a-b156-4723f3d5e6ae"/>
    <xsd:import namespace="03cc165e-744a-445f-bff4-2fa860fdcb3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3a3e8b-cf27-4f6a-b156-4723f3d5e6a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cc165e-744a-445f-bff4-2fa860fdcb30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49AE3A7-4D9E-4C67-9EC5-1D97DD50FDB9}">
  <ds:schemaRefs>
    <ds:schemaRef ds:uri="http://purl.org/dc/dcmitype/"/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  <ds:schemaRef ds:uri="http://purl.org/dc/terms/"/>
    <ds:schemaRef ds:uri="ff3a3e8b-cf27-4f6a-b156-4723f3d5e6ae"/>
    <ds:schemaRef ds:uri="http://www.w3.org/XML/1998/namespace"/>
    <ds:schemaRef ds:uri="http://schemas.openxmlformats.org/package/2006/metadata/core-properties"/>
    <ds:schemaRef ds:uri="03cc165e-744a-445f-bff4-2fa860fdcb30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0CB1271D-64B9-4529-B4A3-E55F1D7FE6A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3a3e8b-cf27-4f6a-b156-4723f3d5e6ae"/>
    <ds:schemaRef ds:uri="03cc165e-744a-445f-bff4-2fa860fdcb3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EA45524-E67B-49E3-B57D-1B8A97E800DA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e741d71c-c6b6-47b0-803c-0f3b32b07556}" enabled="0" method="" siteId="{e741d71c-c6b6-47b0-803c-0f3b32b07556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ATT_Day-To-Day-Template_CSO</Template>
  <TotalTime>31086</TotalTime>
  <Words>367</Words>
  <Application>Microsoft Office PowerPoint</Application>
  <PresentationFormat>Widescreen</PresentationFormat>
  <Paragraphs>43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ATT Aleck Sans</vt:lpstr>
      <vt:lpstr>ATT Aleck Sans Medium</vt:lpstr>
      <vt:lpstr>ATTInternal052019</vt:lpstr>
      <vt:lpstr> SA3 6G Security Study  AT&amp;T Viewpoint on      Work Tasks</vt:lpstr>
      <vt:lpstr>6G Security Study Work Tasks for SA2, SA4, SA5, SA6</vt:lpstr>
      <vt:lpstr>SA3 6G Study Work Tasks for                                  Artificial Intelligence</vt:lpstr>
      <vt:lpstr>SA3 6G Study Work Tasks for  Post-Quantum Security</vt:lpstr>
      <vt:lpstr>SA3 6G Study Work Tasks for  Zero Trust</vt:lpstr>
      <vt:lpstr>Conclusions</vt:lpstr>
      <vt:lpstr>PowerPoint Presentation</vt:lpstr>
    </vt:vector>
  </TitlesOfParts>
  <Manager/>
  <Company>ATT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LOUSHINE, MIKE</dc:creator>
  <cp:keywords/>
  <dc:description/>
  <cp:lastModifiedBy>LOUSHINE, MIKE</cp:lastModifiedBy>
  <cp:revision>11</cp:revision>
  <dcterms:created xsi:type="dcterms:W3CDTF">2024-10-23T15:10:46Z</dcterms:created>
  <dcterms:modified xsi:type="dcterms:W3CDTF">2025-08-01T12:02:22Z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4569500</vt:r8>
  </property>
  <property fmtid="{D5CDD505-2E9C-101B-9397-08002B2CF9AE}" pid="3" name="ContentTypeId">
    <vt:lpwstr>0x010100D23BA8A776F7E246A395D4643C03E10D</vt:lpwstr>
  </property>
  <property fmtid="{D5CDD505-2E9C-101B-9397-08002B2CF9AE}" pid="4" name="ComplianceAssetId">
    <vt:lpwstr/>
  </property>
  <property fmtid="{D5CDD505-2E9C-101B-9397-08002B2CF9AE}" pid="5" name="_ExtendedDescription">
    <vt:lpwstr/>
  </property>
  <property fmtid="{D5CDD505-2E9C-101B-9397-08002B2CF9AE}" pid="6" name="TriggerFlowInfo">
    <vt:lpwstr/>
  </property>
</Properties>
</file>