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9" autoAdjust="0"/>
    <p:restoredTop sz="94660"/>
  </p:normalViewPr>
  <p:slideViewPr>
    <p:cSldViewPr snapToGrid="0">
      <p:cViewPr varScale="1">
        <p:scale>
          <a:sx n="113" d="100"/>
          <a:sy n="113" d="100"/>
        </p:scale>
        <p:origin x="396" y="6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A8C73-4E17-4542-BEEB-0F3BF82280B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12BAD52-D4B4-4127-B8D3-2B15846E8B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BFC5AF-8139-43F7-9213-0DF916F97F43}"/>
              </a:ext>
            </a:extLst>
          </p:cNvPr>
          <p:cNvSpPr>
            <a:spLocks noGrp="1"/>
          </p:cNvSpPr>
          <p:nvPr>
            <p:ph type="dt" sz="half" idx="10"/>
          </p:nvPr>
        </p:nvSpPr>
        <p:spPr/>
        <p:txBody>
          <a:bodyPr/>
          <a:lstStyle/>
          <a:p>
            <a:fld id="{4DB88AF8-54F2-45BB-9A22-C859ADC7307E}" type="datetimeFigureOut">
              <a:rPr lang="en-US" smtClean="0"/>
              <a:t>1/18/2021</a:t>
            </a:fld>
            <a:endParaRPr lang="en-US"/>
          </a:p>
        </p:txBody>
      </p:sp>
      <p:sp>
        <p:nvSpPr>
          <p:cNvPr id="5" name="Footer Placeholder 4">
            <a:extLst>
              <a:ext uri="{FF2B5EF4-FFF2-40B4-BE49-F238E27FC236}">
                <a16:creationId xmlns:a16="http://schemas.microsoft.com/office/drawing/2014/main" id="{1D154324-BABD-4235-AECD-3ECD31C38C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1BBBCD-4E97-491C-A1CD-AD1CB337CF84}"/>
              </a:ext>
            </a:extLst>
          </p:cNvPr>
          <p:cNvSpPr>
            <a:spLocks noGrp="1"/>
          </p:cNvSpPr>
          <p:nvPr>
            <p:ph type="sldNum" sz="quarter" idx="12"/>
          </p:nvPr>
        </p:nvSpPr>
        <p:spPr/>
        <p:txBody>
          <a:bodyPr/>
          <a:lstStyle/>
          <a:p>
            <a:fld id="{D417E606-073B-49C3-A55D-D955F754A036}" type="slidenum">
              <a:rPr lang="en-US" smtClean="0"/>
              <a:t>‹#›</a:t>
            </a:fld>
            <a:endParaRPr lang="en-US"/>
          </a:p>
        </p:txBody>
      </p:sp>
    </p:spTree>
    <p:extLst>
      <p:ext uri="{BB962C8B-B14F-4D97-AF65-F5344CB8AC3E}">
        <p14:creationId xmlns:p14="http://schemas.microsoft.com/office/powerpoint/2010/main" val="2174160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DA654-B453-42BB-A0FC-7572BCFA2E8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E0716AB-8A10-4525-B25E-B61BC8441F0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8BB404-0614-4D7B-8614-C2144EB9F169}"/>
              </a:ext>
            </a:extLst>
          </p:cNvPr>
          <p:cNvSpPr>
            <a:spLocks noGrp="1"/>
          </p:cNvSpPr>
          <p:nvPr>
            <p:ph type="dt" sz="half" idx="10"/>
          </p:nvPr>
        </p:nvSpPr>
        <p:spPr/>
        <p:txBody>
          <a:bodyPr/>
          <a:lstStyle/>
          <a:p>
            <a:fld id="{4DB88AF8-54F2-45BB-9A22-C859ADC7307E}" type="datetimeFigureOut">
              <a:rPr lang="en-US" smtClean="0"/>
              <a:t>1/18/2021</a:t>
            </a:fld>
            <a:endParaRPr lang="en-US"/>
          </a:p>
        </p:txBody>
      </p:sp>
      <p:sp>
        <p:nvSpPr>
          <p:cNvPr id="5" name="Footer Placeholder 4">
            <a:extLst>
              <a:ext uri="{FF2B5EF4-FFF2-40B4-BE49-F238E27FC236}">
                <a16:creationId xmlns:a16="http://schemas.microsoft.com/office/drawing/2014/main" id="{8CD849F0-FF24-472F-B3C0-3F7BE4B070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7B11C3-C92B-474A-A092-1E0030D506ED}"/>
              </a:ext>
            </a:extLst>
          </p:cNvPr>
          <p:cNvSpPr>
            <a:spLocks noGrp="1"/>
          </p:cNvSpPr>
          <p:nvPr>
            <p:ph type="sldNum" sz="quarter" idx="12"/>
          </p:nvPr>
        </p:nvSpPr>
        <p:spPr/>
        <p:txBody>
          <a:bodyPr/>
          <a:lstStyle/>
          <a:p>
            <a:fld id="{D417E606-073B-49C3-A55D-D955F754A036}" type="slidenum">
              <a:rPr lang="en-US" smtClean="0"/>
              <a:t>‹#›</a:t>
            </a:fld>
            <a:endParaRPr lang="en-US"/>
          </a:p>
        </p:txBody>
      </p:sp>
    </p:spTree>
    <p:extLst>
      <p:ext uri="{BB962C8B-B14F-4D97-AF65-F5344CB8AC3E}">
        <p14:creationId xmlns:p14="http://schemas.microsoft.com/office/powerpoint/2010/main" val="2017227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9EFA6D-8EEB-486A-8586-F1430CBDD72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296E12C-A645-424B-AA2D-7A1AE6391E2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E7D2A7-988F-4870-82FB-0E9BFC864F12}"/>
              </a:ext>
            </a:extLst>
          </p:cNvPr>
          <p:cNvSpPr>
            <a:spLocks noGrp="1"/>
          </p:cNvSpPr>
          <p:nvPr>
            <p:ph type="dt" sz="half" idx="10"/>
          </p:nvPr>
        </p:nvSpPr>
        <p:spPr/>
        <p:txBody>
          <a:bodyPr/>
          <a:lstStyle/>
          <a:p>
            <a:fld id="{4DB88AF8-54F2-45BB-9A22-C859ADC7307E}" type="datetimeFigureOut">
              <a:rPr lang="en-US" smtClean="0"/>
              <a:t>1/18/2021</a:t>
            </a:fld>
            <a:endParaRPr lang="en-US"/>
          </a:p>
        </p:txBody>
      </p:sp>
      <p:sp>
        <p:nvSpPr>
          <p:cNvPr id="5" name="Footer Placeholder 4">
            <a:extLst>
              <a:ext uri="{FF2B5EF4-FFF2-40B4-BE49-F238E27FC236}">
                <a16:creationId xmlns:a16="http://schemas.microsoft.com/office/drawing/2014/main" id="{8BF82A92-FBC2-4F0B-AB14-C6E635678D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14A881-7DB0-4C18-8C33-BBA1541034D6}"/>
              </a:ext>
            </a:extLst>
          </p:cNvPr>
          <p:cNvSpPr>
            <a:spLocks noGrp="1"/>
          </p:cNvSpPr>
          <p:nvPr>
            <p:ph type="sldNum" sz="quarter" idx="12"/>
          </p:nvPr>
        </p:nvSpPr>
        <p:spPr/>
        <p:txBody>
          <a:bodyPr/>
          <a:lstStyle/>
          <a:p>
            <a:fld id="{D417E606-073B-49C3-A55D-D955F754A036}" type="slidenum">
              <a:rPr lang="en-US" smtClean="0"/>
              <a:t>‹#›</a:t>
            </a:fld>
            <a:endParaRPr lang="en-US"/>
          </a:p>
        </p:txBody>
      </p:sp>
    </p:spTree>
    <p:extLst>
      <p:ext uri="{BB962C8B-B14F-4D97-AF65-F5344CB8AC3E}">
        <p14:creationId xmlns:p14="http://schemas.microsoft.com/office/powerpoint/2010/main" val="2693736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44223-10E4-477A-A0DE-E66A6355C1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764EC1-0011-417A-869A-56DFFFF61E2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1008F1-43F3-4E11-81F2-E1EA9424E756}"/>
              </a:ext>
            </a:extLst>
          </p:cNvPr>
          <p:cNvSpPr>
            <a:spLocks noGrp="1"/>
          </p:cNvSpPr>
          <p:nvPr>
            <p:ph type="dt" sz="half" idx="10"/>
          </p:nvPr>
        </p:nvSpPr>
        <p:spPr/>
        <p:txBody>
          <a:bodyPr/>
          <a:lstStyle/>
          <a:p>
            <a:fld id="{4DB88AF8-54F2-45BB-9A22-C859ADC7307E}" type="datetimeFigureOut">
              <a:rPr lang="en-US" smtClean="0"/>
              <a:t>1/18/2021</a:t>
            </a:fld>
            <a:endParaRPr lang="en-US"/>
          </a:p>
        </p:txBody>
      </p:sp>
      <p:sp>
        <p:nvSpPr>
          <p:cNvPr id="5" name="Footer Placeholder 4">
            <a:extLst>
              <a:ext uri="{FF2B5EF4-FFF2-40B4-BE49-F238E27FC236}">
                <a16:creationId xmlns:a16="http://schemas.microsoft.com/office/drawing/2014/main" id="{D9E14B33-426B-4AAD-811B-F43AF8675B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81AF6C-772C-4D39-B598-408CDF2DFAFD}"/>
              </a:ext>
            </a:extLst>
          </p:cNvPr>
          <p:cNvSpPr>
            <a:spLocks noGrp="1"/>
          </p:cNvSpPr>
          <p:nvPr>
            <p:ph type="sldNum" sz="quarter" idx="12"/>
          </p:nvPr>
        </p:nvSpPr>
        <p:spPr/>
        <p:txBody>
          <a:bodyPr/>
          <a:lstStyle/>
          <a:p>
            <a:fld id="{D417E606-073B-49C3-A55D-D955F754A036}" type="slidenum">
              <a:rPr lang="en-US" smtClean="0"/>
              <a:t>‹#›</a:t>
            </a:fld>
            <a:endParaRPr lang="en-US"/>
          </a:p>
        </p:txBody>
      </p:sp>
    </p:spTree>
    <p:extLst>
      <p:ext uri="{BB962C8B-B14F-4D97-AF65-F5344CB8AC3E}">
        <p14:creationId xmlns:p14="http://schemas.microsoft.com/office/powerpoint/2010/main" val="2321358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F35EC2-1759-4C2C-98AD-A811386F304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6E3098B-E6D0-4424-8297-7E657E19A6D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47F0DBB-A1DD-4A13-9EDF-08F771601D19}"/>
              </a:ext>
            </a:extLst>
          </p:cNvPr>
          <p:cNvSpPr>
            <a:spLocks noGrp="1"/>
          </p:cNvSpPr>
          <p:nvPr>
            <p:ph type="dt" sz="half" idx="10"/>
          </p:nvPr>
        </p:nvSpPr>
        <p:spPr/>
        <p:txBody>
          <a:bodyPr/>
          <a:lstStyle/>
          <a:p>
            <a:fld id="{4DB88AF8-54F2-45BB-9A22-C859ADC7307E}" type="datetimeFigureOut">
              <a:rPr lang="en-US" smtClean="0"/>
              <a:t>1/18/2021</a:t>
            </a:fld>
            <a:endParaRPr lang="en-US"/>
          </a:p>
        </p:txBody>
      </p:sp>
      <p:sp>
        <p:nvSpPr>
          <p:cNvPr id="5" name="Footer Placeholder 4">
            <a:extLst>
              <a:ext uri="{FF2B5EF4-FFF2-40B4-BE49-F238E27FC236}">
                <a16:creationId xmlns:a16="http://schemas.microsoft.com/office/drawing/2014/main" id="{49C375C8-87EA-4874-8435-02E6663DB9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9E6A39-C971-4CFE-A93E-4344D2E3C4D6}"/>
              </a:ext>
            </a:extLst>
          </p:cNvPr>
          <p:cNvSpPr>
            <a:spLocks noGrp="1"/>
          </p:cNvSpPr>
          <p:nvPr>
            <p:ph type="sldNum" sz="quarter" idx="12"/>
          </p:nvPr>
        </p:nvSpPr>
        <p:spPr/>
        <p:txBody>
          <a:bodyPr/>
          <a:lstStyle/>
          <a:p>
            <a:fld id="{D417E606-073B-49C3-A55D-D955F754A036}" type="slidenum">
              <a:rPr lang="en-US" smtClean="0"/>
              <a:t>‹#›</a:t>
            </a:fld>
            <a:endParaRPr lang="en-US"/>
          </a:p>
        </p:txBody>
      </p:sp>
    </p:spTree>
    <p:extLst>
      <p:ext uri="{BB962C8B-B14F-4D97-AF65-F5344CB8AC3E}">
        <p14:creationId xmlns:p14="http://schemas.microsoft.com/office/powerpoint/2010/main" val="1695758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D77C3-5BCC-44CB-9282-11CBFE9C41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ADBB2E-7D85-4AC0-BD59-CA9CD3D78C9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04AE444-27F9-4F8B-AEBE-F578F204C57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B92BB9D-C127-4BA6-B2D5-6E3CAA71C2A2}"/>
              </a:ext>
            </a:extLst>
          </p:cNvPr>
          <p:cNvSpPr>
            <a:spLocks noGrp="1"/>
          </p:cNvSpPr>
          <p:nvPr>
            <p:ph type="dt" sz="half" idx="10"/>
          </p:nvPr>
        </p:nvSpPr>
        <p:spPr/>
        <p:txBody>
          <a:bodyPr/>
          <a:lstStyle/>
          <a:p>
            <a:fld id="{4DB88AF8-54F2-45BB-9A22-C859ADC7307E}" type="datetimeFigureOut">
              <a:rPr lang="en-US" smtClean="0"/>
              <a:t>1/18/2021</a:t>
            </a:fld>
            <a:endParaRPr lang="en-US"/>
          </a:p>
        </p:txBody>
      </p:sp>
      <p:sp>
        <p:nvSpPr>
          <p:cNvPr id="6" name="Footer Placeholder 5">
            <a:extLst>
              <a:ext uri="{FF2B5EF4-FFF2-40B4-BE49-F238E27FC236}">
                <a16:creationId xmlns:a16="http://schemas.microsoft.com/office/drawing/2014/main" id="{24DF7948-3B0C-438E-97A3-7AEA182C4B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E95FEA-232E-44D5-B3C9-9AFCA17324A6}"/>
              </a:ext>
            </a:extLst>
          </p:cNvPr>
          <p:cNvSpPr>
            <a:spLocks noGrp="1"/>
          </p:cNvSpPr>
          <p:nvPr>
            <p:ph type="sldNum" sz="quarter" idx="12"/>
          </p:nvPr>
        </p:nvSpPr>
        <p:spPr/>
        <p:txBody>
          <a:bodyPr/>
          <a:lstStyle/>
          <a:p>
            <a:fld id="{D417E606-073B-49C3-A55D-D955F754A036}" type="slidenum">
              <a:rPr lang="en-US" smtClean="0"/>
              <a:t>‹#›</a:t>
            </a:fld>
            <a:endParaRPr lang="en-US"/>
          </a:p>
        </p:txBody>
      </p:sp>
    </p:spTree>
    <p:extLst>
      <p:ext uri="{BB962C8B-B14F-4D97-AF65-F5344CB8AC3E}">
        <p14:creationId xmlns:p14="http://schemas.microsoft.com/office/powerpoint/2010/main" val="2058664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CA48E-9875-41CF-B3E5-51BCEB55AF9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B247E24-48C5-4175-8156-BDD7F0BCA6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03A1B0-8398-45B4-99EC-7C290418892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81322CB-0111-4571-9B39-465CB7563AC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40BD36-48CD-4922-88BC-E10DA007244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B96B5E3-F98C-4B8F-8A3D-A593D8925693}"/>
              </a:ext>
            </a:extLst>
          </p:cNvPr>
          <p:cNvSpPr>
            <a:spLocks noGrp="1"/>
          </p:cNvSpPr>
          <p:nvPr>
            <p:ph type="dt" sz="half" idx="10"/>
          </p:nvPr>
        </p:nvSpPr>
        <p:spPr/>
        <p:txBody>
          <a:bodyPr/>
          <a:lstStyle/>
          <a:p>
            <a:fld id="{4DB88AF8-54F2-45BB-9A22-C859ADC7307E}" type="datetimeFigureOut">
              <a:rPr lang="en-US" smtClean="0"/>
              <a:t>1/18/2021</a:t>
            </a:fld>
            <a:endParaRPr lang="en-US"/>
          </a:p>
        </p:txBody>
      </p:sp>
      <p:sp>
        <p:nvSpPr>
          <p:cNvPr id="8" name="Footer Placeholder 7">
            <a:extLst>
              <a:ext uri="{FF2B5EF4-FFF2-40B4-BE49-F238E27FC236}">
                <a16:creationId xmlns:a16="http://schemas.microsoft.com/office/drawing/2014/main" id="{A17620AA-A128-40DA-9A99-29D0118020F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FD8BF3-E100-41BF-AA75-DF742C9DF1C3}"/>
              </a:ext>
            </a:extLst>
          </p:cNvPr>
          <p:cNvSpPr>
            <a:spLocks noGrp="1"/>
          </p:cNvSpPr>
          <p:nvPr>
            <p:ph type="sldNum" sz="quarter" idx="12"/>
          </p:nvPr>
        </p:nvSpPr>
        <p:spPr/>
        <p:txBody>
          <a:bodyPr/>
          <a:lstStyle/>
          <a:p>
            <a:fld id="{D417E606-073B-49C3-A55D-D955F754A036}" type="slidenum">
              <a:rPr lang="en-US" smtClean="0"/>
              <a:t>‹#›</a:t>
            </a:fld>
            <a:endParaRPr lang="en-US"/>
          </a:p>
        </p:txBody>
      </p:sp>
    </p:spTree>
    <p:extLst>
      <p:ext uri="{BB962C8B-B14F-4D97-AF65-F5344CB8AC3E}">
        <p14:creationId xmlns:p14="http://schemas.microsoft.com/office/powerpoint/2010/main" val="2243935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98F89-4FB6-43B6-AC83-E537570166A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766B9C-9AB9-42AA-BA5C-7012387A56AE}"/>
              </a:ext>
            </a:extLst>
          </p:cNvPr>
          <p:cNvSpPr>
            <a:spLocks noGrp="1"/>
          </p:cNvSpPr>
          <p:nvPr>
            <p:ph type="dt" sz="half" idx="10"/>
          </p:nvPr>
        </p:nvSpPr>
        <p:spPr/>
        <p:txBody>
          <a:bodyPr/>
          <a:lstStyle/>
          <a:p>
            <a:fld id="{4DB88AF8-54F2-45BB-9A22-C859ADC7307E}" type="datetimeFigureOut">
              <a:rPr lang="en-US" smtClean="0"/>
              <a:t>1/18/2021</a:t>
            </a:fld>
            <a:endParaRPr lang="en-US"/>
          </a:p>
        </p:txBody>
      </p:sp>
      <p:sp>
        <p:nvSpPr>
          <p:cNvPr id="4" name="Footer Placeholder 3">
            <a:extLst>
              <a:ext uri="{FF2B5EF4-FFF2-40B4-BE49-F238E27FC236}">
                <a16:creationId xmlns:a16="http://schemas.microsoft.com/office/drawing/2014/main" id="{407EB69F-9115-4A0E-AAC3-DC8119BC494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9389D4E-115F-420B-88DF-66DDE1D95111}"/>
              </a:ext>
            </a:extLst>
          </p:cNvPr>
          <p:cNvSpPr>
            <a:spLocks noGrp="1"/>
          </p:cNvSpPr>
          <p:nvPr>
            <p:ph type="sldNum" sz="quarter" idx="12"/>
          </p:nvPr>
        </p:nvSpPr>
        <p:spPr/>
        <p:txBody>
          <a:bodyPr/>
          <a:lstStyle/>
          <a:p>
            <a:fld id="{D417E606-073B-49C3-A55D-D955F754A036}" type="slidenum">
              <a:rPr lang="en-US" smtClean="0"/>
              <a:t>‹#›</a:t>
            </a:fld>
            <a:endParaRPr lang="en-US"/>
          </a:p>
        </p:txBody>
      </p:sp>
    </p:spTree>
    <p:extLst>
      <p:ext uri="{BB962C8B-B14F-4D97-AF65-F5344CB8AC3E}">
        <p14:creationId xmlns:p14="http://schemas.microsoft.com/office/powerpoint/2010/main" val="1239905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B9EFE9-14A0-47DC-B0AB-A00966317D84}"/>
              </a:ext>
            </a:extLst>
          </p:cNvPr>
          <p:cNvSpPr>
            <a:spLocks noGrp="1"/>
          </p:cNvSpPr>
          <p:nvPr>
            <p:ph type="dt" sz="half" idx="10"/>
          </p:nvPr>
        </p:nvSpPr>
        <p:spPr/>
        <p:txBody>
          <a:bodyPr/>
          <a:lstStyle/>
          <a:p>
            <a:fld id="{4DB88AF8-54F2-45BB-9A22-C859ADC7307E}" type="datetimeFigureOut">
              <a:rPr lang="en-US" smtClean="0"/>
              <a:t>1/18/2021</a:t>
            </a:fld>
            <a:endParaRPr lang="en-US"/>
          </a:p>
        </p:txBody>
      </p:sp>
      <p:sp>
        <p:nvSpPr>
          <p:cNvPr id="3" name="Footer Placeholder 2">
            <a:extLst>
              <a:ext uri="{FF2B5EF4-FFF2-40B4-BE49-F238E27FC236}">
                <a16:creationId xmlns:a16="http://schemas.microsoft.com/office/drawing/2014/main" id="{ECCCA094-BA2D-4598-AC72-47C2D4705FD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1287E1A-162D-4584-B643-12253FBDC2BD}"/>
              </a:ext>
            </a:extLst>
          </p:cNvPr>
          <p:cNvSpPr>
            <a:spLocks noGrp="1"/>
          </p:cNvSpPr>
          <p:nvPr>
            <p:ph type="sldNum" sz="quarter" idx="12"/>
          </p:nvPr>
        </p:nvSpPr>
        <p:spPr/>
        <p:txBody>
          <a:bodyPr/>
          <a:lstStyle/>
          <a:p>
            <a:fld id="{D417E606-073B-49C3-A55D-D955F754A036}" type="slidenum">
              <a:rPr lang="en-US" smtClean="0"/>
              <a:t>‹#›</a:t>
            </a:fld>
            <a:endParaRPr lang="en-US"/>
          </a:p>
        </p:txBody>
      </p:sp>
    </p:spTree>
    <p:extLst>
      <p:ext uri="{BB962C8B-B14F-4D97-AF65-F5344CB8AC3E}">
        <p14:creationId xmlns:p14="http://schemas.microsoft.com/office/powerpoint/2010/main" val="795665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8A2D3-4DE6-4295-8D68-9C6F1FAEE7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09999C4-782E-4739-8585-7058853678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E158DAE-C7FD-476A-A7E4-C620ACAAF7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7384C9-BBFF-43B0-B84F-6E2F63197395}"/>
              </a:ext>
            </a:extLst>
          </p:cNvPr>
          <p:cNvSpPr>
            <a:spLocks noGrp="1"/>
          </p:cNvSpPr>
          <p:nvPr>
            <p:ph type="dt" sz="half" idx="10"/>
          </p:nvPr>
        </p:nvSpPr>
        <p:spPr/>
        <p:txBody>
          <a:bodyPr/>
          <a:lstStyle/>
          <a:p>
            <a:fld id="{4DB88AF8-54F2-45BB-9A22-C859ADC7307E}" type="datetimeFigureOut">
              <a:rPr lang="en-US" smtClean="0"/>
              <a:t>1/18/2021</a:t>
            </a:fld>
            <a:endParaRPr lang="en-US"/>
          </a:p>
        </p:txBody>
      </p:sp>
      <p:sp>
        <p:nvSpPr>
          <p:cNvPr id="6" name="Footer Placeholder 5">
            <a:extLst>
              <a:ext uri="{FF2B5EF4-FFF2-40B4-BE49-F238E27FC236}">
                <a16:creationId xmlns:a16="http://schemas.microsoft.com/office/drawing/2014/main" id="{2D81306E-4111-49E4-AE30-E6398165EE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E1E74F-F935-411C-BED8-C2EAA7C6366F}"/>
              </a:ext>
            </a:extLst>
          </p:cNvPr>
          <p:cNvSpPr>
            <a:spLocks noGrp="1"/>
          </p:cNvSpPr>
          <p:nvPr>
            <p:ph type="sldNum" sz="quarter" idx="12"/>
          </p:nvPr>
        </p:nvSpPr>
        <p:spPr/>
        <p:txBody>
          <a:bodyPr/>
          <a:lstStyle/>
          <a:p>
            <a:fld id="{D417E606-073B-49C3-A55D-D955F754A036}" type="slidenum">
              <a:rPr lang="en-US" smtClean="0"/>
              <a:t>‹#›</a:t>
            </a:fld>
            <a:endParaRPr lang="en-US"/>
          </a:p>
        </p:txBody>
      </p:sp>
    </p:spTree>
    <p:extLst>
      <p:ext uri="{BB962C8B-B14F-4D97-AF65-F5344CB8AC3E}">
        <p14:creationId xmlns:p14="http://schemas.microsoft.com/office/powerpoint/2010/main" val="1733449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21660-7444-4E7D-8A1C-C72375CBD5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837C69-D179-4AE5-A652-58C03A545E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FCC7381-9C28-4C9C-97F5-1E2E9C6F80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D4856E-3DA8-47E8-A641-F81CA7845506}"/>
              </a:ext>
            </a:extLst>
          </p:cNvPr>
          <p:cNvSpPr>
            <a:spLocks noGrp="1"/>
          </p:cNvSpPr>
          <p:nvPr>
            <p:ph type="dt" sz="half" idx="10"/>
          </p:nvPr>
        </p:nvSpPr>
        <p:spPr/>
        <p:txBody>
          <a:bodyPr/>
          <a:lstStyle/>
          <a:p>
            <a:fld id="{4DB88AF8-54F2-45BB-9A22-C859ADC7307E}" type="datetimeFigureOut">
              <a:rPr lang="en-US" smtClean="0"/>
              <a:t>1/18/2021</a:t>
            </a:fld>
            <a:endParaRPr lang="en-US"/>
          </a:p>
        </p:txBody>
      </p:sp>
      <p:sp>
        <p:nvSpPr>
          <p:cNvPr id="6" name="Footer Placeholder 5">
            <a:extLst>
              <a:ext uri="{FF2B5EF4-FFF2-40B4-BE49-F238E27FC236}">
                <a16:creationId xmlns:a16="http://schemas.microsoft.com/office/drawing/2014/main" id="{01D54640-60C6-491A-944A-0055E2A90D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376C34-8822-4F51-AF6E-B2C41DD35F6C}"/>
              </a:ext>
            </a:extLst>
          </p:cNvPr>
          <p:cNvSpPr>
            <a:spLocks noGrp="1"/>
          </p:cNvSpPr>
          <p:nvPr>
            <p:ph type="sldNum" sz="quarter" idx="12"/>
          </p:nvPr>
        </p:nvSpPr>
        <p:spPr/>
        <p:txBody>
          <a:bodyPr/>
          <a:lstStyle/>
          <a:p>
            <a:fld id="{D417E606-073B-49C3-A55D-D955F754A036}" type="slidenum">
              <a:rPr lang="en-US" smtClean="0"/>
              <a:t>‹#›</a:t>
            </a:fld>
            <a:endParaRPr lang="en-US"/>
          </a:p>
        </p:txBody>
      </p:sp>
    </p:spTree>
    <p:extLst>
      <p:ext uri="{BB962C8B-B14F-4D97-AF65-F5344CB8AC3E}">
        <p14:creationId xmlns:p14="http://schemas.microsoft.com/office/powerpoint/2010/main" val="494331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50C568-4F8E-42C3-AD1F-4A0E28018B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D8B52A9-28DD-411E-97E7-A3F618C022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509A10-FC9A-4A4B-BA11-8608C3D8C2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B88AF8-54F2-45BB-9A22-C859ADC7307E}" type="datetimeFigureOut">
              <a:rPr lang="en-US" smtClean="0"/>
              <a:t>1/18/2021</a:t>
            </a:fld>
            <a:endParaRPr lang="en-US"/>
          </a:p>
        </p:txBody>
      </p:sp>
      <p:sp>
        <p:nvSpPr>
          <p:cNvPr id="5" name="Footer Placeholder 4">
            <a:extLst>
              <a:ext uri="{FF2B5EF4-FFF2-40B4-BE49-F238E27FC236}">
                <a16:creationId xmlns:a16="http://schemas.microsoft.com/office/drawing/2014/main" id="{09ACF754-0C76-4CC7-A42F-9E7C9A3BEF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25B9C52-AF55-4D38-BB8A-82E09169F6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17E606-073B-49C3-A55D-D955F754A036}" type="slidenum">
              <a:rPr lang="en-US" smtClean="0"/>
              <a:t>‹#›</a:t>
            </a:fld>
            <a:endParaRPr lang="en-US"/>
          </a:p>
        </p:txBody>
      </p:sp>
    </p:spTree>
    <p:extLst>
      <p:ext uri="{BB962C8B-B14F-4D97-AF65-F5344CB8AC3E}">
        <p14:creationId xmlns:p14="http://schemas.microsoft.com/office/powerpoint/2010/main" val="23126842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F627B-CA72-42A0-950A-B5DA581A86E2}"/>
              </a:ext>
            </a:extLst>
          </p:cNvPr>
          <p:cNvSpPr>
            <a:spLocks noGrp="1"/>
          </p:cNvSpPr>
          <p:nvPr>
            <p:ph type="ctrTitle"/>
          </p:nvPr>
        </p:nvSpPr>
        <p:spPr/>
        <p:txBody>
          <a:bodyPr/>
          <a:lstStyle/>
          <a:p>
            <a:r>
              <a:rPr lang="en-US" dirty="0"/>
              <a:t>TEI17_IPU</a:t>
            </a:r>
          </a:p>
        </p:txBody>
      </p:sp>
      <p:sp>
        <p:nvSpPr>
          <p:cNvPr id="3" name="Subtitle 2">
            <a:extLst>
              <a:ext uri="{FF2B5EF4-FFF2-40B4-BE49-F238E27FC236}">
                <a16:creationId xmlns:a16="http://schemas.microsoft.com/office/drawing/2014/main" id="{B1866818-8AEA-470C-BC71-6401C4C681FB}"/>
              </a:ext>
            </a:extLst>
          </p:cNvPr>
          <p:cNvSpPr>
            <a:spLocks noGrp="1"/>
          </p:cNvSpPr>
          <p:nvPr>
            <p:ph type="subTitle" idx="1"/>
          </p:nvPr>
        </p:nvSpPr>
        <p:spPr>
          <a:xfrm>
            <a:off x="1524000" y="3602037"/>
            <a:ext cx="9144000" cy="2421995"/>
          </a:xfrm>
        </p:spPr>
        <p:txBody>
          <a:bodyPr>
            <a:normAutofit fontScale="85000" lnSpcReduction="20000"/>
          </a:bodyPr>
          <a:lstStyle/>
          <a:p>
            <a:r>
              <a:rPr lang="en-US" dirty="0"/>
              <a:t>Discussion material for SA2 conference call</a:t>
            </a:r>
          </a:p>
          <a:p>
            <a:r>
              <a:rPr lang="en-US" dirty="0"/>
              <a:t>January 18, 2021</a:t>
            </a:r>
          </a:p>
          <a:p>
            <a:endParaRPr lang="en-US" dirty="0"/>
          </a:p>
          <a:p>
            <a:endParaRPr lang="en-US" dirty="0"/>
          </a:p>
          <a:p>
            <a:endParaRPr lang="en-US" dirty="0"/>
          </a:p>
          <a:p>
            <a:endParaRPr lang="en-US" dirty="0"/>
          </a:p>
          <a:p>
            <a:r>
              <a:rPr lang="en-US" dirty="0"/>
              <a:t>Stefan Rommer (Ericsson)</a:t>
            </a:r>
          </a:p>
        </p:txBody>
      </p:sp>
    </p:spTree>
    <p:extLst>
      <p:ext uri="{BB962C8B-B14F-4D97-AF65-F5344CB8AC3E}">
        <p14:creationId xmlns:p14="http://schemas.microsoft.com/office/powerpoint/2010/main" val="3806099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CFE7F-C804-4266-BB1D-D68A2932BB8F}"/>
              </a:ext>
            </a:extLst>
          </p:cNvPr>
          <p:cNvSpPr>
            <a:spLocks noGrp="1"/>
          </p:cNvSpPr>
          <p:nvPr>
            <p:ph type="title"/>
          </p:nvPr>
        </p:nvSpPr>
        <p:spPr/>
        <p:txBody>
          <a:bodyPr/>
          <a:lstStyle/>
          <a:p>
            <a:r>
              <a:rPr lang="en-US" dirty="0"/>
              <a:t>TEI_IPU</a:t>
            </a:r>
          </a:p>
        </p:txBody>
      </p:sp>
      <p:sp>
        <p:nvSpPr>
          <p:cNvPr id="3" name="Content Placeholder 2">
            <a:extLst>
              <a:ext uri="{FF2B5EF4-FFF2-40B4-BE49-F238E27FC236}">
                <a16:creationId xmlns:a16="http://schemas.microsoft.com/office/drawing/2014/main" id="{FEDFF490-ABF6-48E3-9FD3-94888924BB58}"/>
              </a:ext>
            </a:extLst>
          </p:cNvPr>
          <p:cNvSpPr>
            <a:spLocks noGrp="1"/>
          </p:cNvSpPr>
          <p:nvPr>
            <p:ph idx="1"/>
          </p:nvPr>
        </p:nvSpPr>
        <p:spPr/>
        <p:txBody>
          <a:bodyPr/>
          <a:lstStyle/>
          <a:p>
            <a:r>
              <a:rPr lang="en-US" dirty="0"/>
              <a:t>Objective:</a:t>
            </a:r>
          </a:p>
          <a:p>
            <a:pPr lvl="1"/>
            <a:r>
              <a:rPr lang="en-GB" dirty="0"/>
              <a:t>Define support of providing IP pool information from UDM to SMF as part of SM level subscription data. The solution will apply to non-roaming and home-routed roaming cases where UDM and SMF are in the same PLMN. </a:t>
            </a:r>
            <a:endParaRPr lang="sv-SE" dirty="0"/>
          </a:p>
          <a:p>
            <a:endParaRPr lang="en-US" dirty="0"/>
          </a:p>
          <a:p>
            <a:endParaRPr lang="en-US" dirty="0"/>
          </a:p>
        </p:txBody>
      </p:sp>
    </p:spTree>
    <p:extLst>
      <p:ext uri="{BB962C8B-B14F-4D97-AF65-F5344CB8AC3E}">
        <p14:creationId xmlns:p14="http://schemas.microsoft.com/office/powerpoint/2010/main" val="4252516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65674-748C-4403-B1FE-9CAE3B7F1F1B}"/>
              </a:ext>
            </a:extLst>
          </p:cNvPr>
          <p:cNvSpPr>
            <a:spLocks noGrp="1"/>
          </p:cNvSpPr>
          <p:nvPr>
            <p:ph type="title"/>
          </p:nvPr>
        </p:nvSpPr>
        <p:spPr/>
        <p:txBody>
          <a:bodyPr/>
          <a:lstStyle/>
          <a:p>
            <a:r>
              <a:rPr lang="en-US" dirty="0"/>
              <a:t>Rel-15/16 background</a:t>
            </a:r>
          </a:p>
        </p:txBody>
      </p:sp>
      <p:sp>
        <p:nvSpPr>
          <p:cNvPr id="3" name="Content Placeholder 2">
            <a:extLst>
              <a:ext uri="{FF2B5EF4-FFF2-40B4-BE49-F238E27FC236}">
                <a16:creationId xmlns:a16="http://schemas.microsoft.com/office/drawing/2014/main" id="{E2A6FD92-DA88-4E3C-B24A-77A796EE19CA}"/>
              </a:ext>
            </a:extLst>
          </p:cNvPr>
          <p:cNvSpPr>
            <a:spLocks noGrp="1"/>
          </p:cNvSpPr>
          <p:nvPr>
            <p:ph idx="1"/>
          </p:nvPr>
        </p:nvSpPr>
        <p:spPr/>
        <p:txBody>
          <a:bodyPr>
            <a:normAutofit fontScale="85000" lnSpcReduction="20000"/>
          </a:bodyPr>
          <a:lstStyle/>
          <a:p>
            <a:r>
              <a:rPr lang="en-US" dirty="0"/>
              <a:t>SMF may allocate UE IP address </a:t>
            </a:r>
            <a:r>
              <a:rPr lang="en-US" u="sng" dirty="0"/>
              <a:t>before</a:t>
            </a:r>
            <a:r>
              <a:rPr lang="en-US" dirty="0"/>
              <a:t> or </a:t>
            </a:r>
            <a:r>
              <a:rPr lang="en-US" u="sng" dirty="0"/>
              <a:t>after</a:t>
            </a:r>
            <a:r>
              <a:rPr lang="en-US" dirty="0"/>
              <a:t> it establishes the SM policy association with PCF </a:t>
            </a:r>
            <a:r>
              <a:rPr lang="en-US" sz="1900" dirty="0"/>
              <a:t>(see e.g. 23.502, clause 4.3.2.2.1)</a:t>
            </a:r>
            <a:endParaRPr lang="en-US" dirty="0"/>
          </a:p>
          <a:p>
            <a:r>
              <a:rPr lang="en-US" dirty="0"/>
              <a:t>The following cases apply:</a:t>
            </a:r>
          </a:p>
          <a:p>
            <a:pPr marL="914400" lvl="1" indent="-457200">
              <a:buFont typeface="+mj-lt"/>
              <a:buAutoNum type="alphaUcPeriod"/>
            </a:pPr>
            <a:r>
              <a:rPr lang="en-US" dirty="0"/>
              <a:t>If SMF allocates UE IP address </a:t>
            </a:r>
            <a:r>
              <a:rPr lang="en-US" u="sng" dirty="0"/>
              <a:t>before</a:t>
            </a:r>
            <a:r>
              <a:rPr lang="en-US" dirty="0"/>
              <a:t> SM policy association establishment:</a:t>
            </a:r>
          </a:p>
          <a:p>
            <a:pPr lvl="2"/>
            <a:r>
              <a:rPr lang="en-US" dirty="0"/>
              <a:t>SMF allocates UE IP address and provides it to PCF in the Create request. </a:t>
            </a:r>
          </a:p>
          <a:p>
            <a:pPr lvl="2"/>
            <a:r>
              <a:rPr lang="en-US" dirty="0"/>
              <a:t>PCF will not provide an “IP Index” to SMF in the Create response</a:t>
            </a:r>
          </a:p>
          <a:p>
            <a:pPr marL="914400" lvl="1" indent="-457200">
              <a:buFont typeface="+mj-lt"/>
              <a:buAutoNum type="alphaUcPeriod"/>
            </a:pPr>
            <a:r>
              <a:rPr lang="en-US" dirty="0"/>
              <a:t>If SMF allocates UE IP address </a:t>
            </a:r>
            <a:r>
              <a:rPr lang="en-US" u="sng" dirty="0"/>
              <a:t>after</a:t>
            </a:r>
            <a:r>
              <a:rPr lang="en-US" dirty="0"/>
              <a:t> SM policy association establishment:</a:t>
            </a:r>
          </a:p>
          <a:p>
            <a:pPr lvl="2"/>
            <a:r>
              <a:rPr lang="en-US" dirty="0"/>
              <a:t>SMF does not provide UE IP address to PCF in the Create request. </a:t>
            </a:r>
          </a:p>
          <a:p>
            <a:pPr lvl="2"/>
            <a:r>
              <a:rPr lang="en-US" dirty="0"/>
              <a:t>PCF may provide an “IP Index” to the SMF in the Create response</a:t>
            </a:r>
          </a:p>
          <a:p>
            <a:pPr lvl="2"/>
            <a:r>
              <a:rPr lang="en-US" dirty="0"/>
              <a:t>SMF allocates UE IP address and provides it to PCF in a later Update request.</a:t>
            </a:r>
          </a:p>
          <a:p>
            <a:endParaRPr lang="en-US" dirty="0"/>
          </a:p>
          <a:p>
            <a:r>
              <a:rPr lang="en-GB" dirty="0"/>
              <a:t>The SMF may use “IP Index” to assist in selecting how the IP address is to be allocated when multiple allocation methods, or multiple instances of the same method are supported</a:t>
            </a:r>
          </a:p>
          <a:p>
            <a:endParaRPr lang="en-GB" dirty="0"/>
          </a:p>
        </p:txBody>
      </p:sp>
    </p:spTree>
    <p:extLst>
      <p:ext uri="{BB962C8B-B14F-4D97-AF65-F5344CB8AC3E}">
        <p14:creationId xmlns:p14="http://schemas.microsoft.com/office/powerpoint/2010/main" val="3899740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32D2B-84C8-4423-858D-557E28B0F147}"/>
              </a:ext>
            </a:extLst>
          </p:cNvPr>
          <p:cNvSpPr>
            <a:spLocks noGrp="1"/>
          </p:cNvSpPr>
          <p:nvPr>
            <p:ph type="title"/>
          </p:nvPr>
        </p:nvSpPr>
        <p:spPr>
          <a:xfrm>
            <a:off x="838200" y="365125"/>
            <a:ext cx="10515600" cy="782955"/>
          </a:xfrm>
        </p:spPr>
        <p:txBody>
          <a:bodyPr/>
          <a:lstStyle/>
          <a:p>
            <a:r>
              <a:rPr lang="en-US" dirty="0"/>
              <a:t>Possible cases in rel-17</a:t>
            </a:r>
          </a:p>
        </p:txBody>
      </p:sp>
      <p:sp>
        <p:nvSpPr>
          <p:cNvPr id="3" name="Content Placeholder 2">
            <a:extLst>
              <a:ext uri="{FF2B5EF4-FFF2-40B4-BE49-F238E27FC236}">
                <a16:creationId xmlns:a16="http://schemas.microsoft.com/office/drawing/2014/main" id="{4A567099-CEC0-45A1-A29C-EFB88834C6B0}"/>
              </a:ext>
            </a:extLst>
          </p:cNvPr>
          <p:cNvSpPr>
            <a:spLocks noGrp="1"/>
          </p:cNvSpPr>
          <p:nvPr>
            <p:ph idx="1"/>
          </p:nvPr>
        </p:nvSpPr>
        <p:spPr>
          <a:xfrm>
            <a:off x="838200" y="1257300"/>
            <a:ext cx="10515600" cy="5367867"/>
          </a:xfrm>
        </p:spPr>
        <p:txBody>
          <a:bodyPr>
            <a:normAutofit fontScale="70000" lnSpcReduction="20000"/>
          </a:bodyPr>
          <a:lstStyle/>
          <a:p>
            <a:r>
              <a:rPr lang="en-GB" dirty="0"/>
              <a:t>Add support for providing IP pool information from UDM to SMF as part of SM level subscription data</a:t>
            </a:r>
          </a:p>
          <a:p>
            <a:endParaRPr lang="en-US" dirty="0"/>
          </a:p>
          <a:p>
            <a:pPr marL="457200" indent="-457200">
              <a:buFont typeface="+mj-lt"/>
              <a:buAutoNum type="alphaUcPeriod"/>
            </a:pPr>
            <a:r>
              <a:rPr lang="en-US" dirty="0"/>
              <a:t>SMF allocates UE IP address </a:t>
            </a:r>
            <a:r>
              <a:rPr lang="en-US" u="sng" dirty="0"/>
              <a:t>before</a:t>
            </a:r>
            <a:r>
              <a:rPr lang="en-US" dirty="0"/>
              <a:t> SM policy association establishment:</a:t>
            </a:r>
          </a:p>
          <a:p>
            <a:pPr marL="971550" lvl="1" indent="-514350">
              <a:buFont typeface="+mj-lt"/>
              <a:buAutoNum type="romanLcPeriod"/>
            </a:pPr>
            <a:r>
              <a:rPr lang="en-US" dirty="0"/>
              <a:t>UDM does not provide “IP index” to SMF </a:t>
            </a:r>
          </a:p>
          <a:p>
            <a:pPr lvl="2"/>
            <a:r>
              <a:rPr lang="en-US" dirty="0"/>
              <a:t>Same as in rel-15/16</a:t>
            </a:r>
          </a:p>
          <a:p>
            <a:pPr marL="971550" lvl="1" indent="-514350">
              <a:buFont typeface="+mj-lt"/>
              <a:buAutoNum type="romanLcPeriod"/>
            </a:pPr>
            <a:r>
              <a:rPr lang="en-US" dirty="0"/>
              <a:t>UDM provides “IP index” to SMF</a:t>
            </a:r>
          </a:p>
          <a:p>
            <a:pPr lvl="2"/>
            <a:r>
              <a:rPr lang="en-US" dirty="0"/>
              <a:t>New in rel-17</a:t>
            </a:r>
          </a:p>
          <a:p>
            <a:pPr lvl="1"/>
            <a:r>
              <a:rPr lang="en-US" dirty="0"/>
              <a:t>In either case, SMF allocates UE IP address and provides it to PCF in the SM policy association Create request</a:t>
            </a:r>
          </a:p>
          <a:p>
            <a:pPr lvl="1"/>
            <a:r>
              <a:rPr lang="en-US" dirty="0">
                <a:sym typeface="Wingdings" panose="05000000000000000000" pitchFamily="2" charset="2"/>
              </a:rPr>
              <a:t> PCF will not provide “IP Index” to SMF</a:t>
            </a:r>
            <a:endParaRPr lang="en-US" dirty="0"/>
          </a:p>
          <a:p>
            <a:pPr marL="457200" indent="-457200">
              <a:buFont typeface="+mj-lt"/>
              <a:buAutoNum type="alphaUcPeriod"/>
            </a:pPr>
            <a:endParaRPr lang="en-US" dirty="0"/>
          </a:p>
          <a:p>
            <a:pPr marL="457200" indent="-457200">
              <a:buFont typeface="+mj-lt"/>
              <a:buAutoNum type="alphaUcPeriod"/>
            </a:pPr>
            <a:r>
              <a:rPr lang="en-US" dirty="0"/>
              <a:t>SMF allocates UE IP address </a:t>
            </a:r>
            <a:r>
              <a:rPr lang="en-US" u="sng" dirty="0"/>
              <a:t>after</a:t>
            </a:r>
            <a:r>
              <a:rPr lang="en-US" dirty="0"/>
              <a:t> SM policy association establishment:</a:t>
            </a:r>
          </a:p>
          <a:p>
            <a:pPr marL="971550" lvl="1" indent="-514350">
              <a:buFont typeface="+mj-lt"/>
              <a:buAutoNum type="romanLcPeriod"/>
            </a:pPr>
            <a:r>
              <a:rPr lang="en-US" dirty="0"/>
              <a:t>UDM does not provide “IP index” to SMF </a:t>
            </a:r>
          </a:p>
          <a:p>
            <a:pPr lvl="2"/>
            <a:r>
              <a:rPr lang="en-US" dirty="0"/>
              <a:t>Same as in rel-15/16</a:t>
            </a:r>
          </a:p>
          <a:p>
            <a:pPr marL="971550" lvl="1" indent="-514350">
              <a:buFont typeface="+mj-lt"/>
              <a:buAutoNum type="romanLcPeriod"/>
            </a:pPr>
            <a:r>
              <a:rPr lang="en-US" dirty="0"/>
              <a:t>UDM provides “IP index” to SMF</a:t>
            </a:r>
          </a:p>
          <a:p>
            <a:pPr lvl="2"/>
            <a:r>
              <a:rPr lang="en-US" dirty="0"/>
              <a:t>New in rel-17</a:t>
            </a:r>
          </a:p>
          <a:p>
            <a:pPr lvl="1"/>
            <a:r>
              <a:rPr lang="en-US" dirty="0"/>
              <a:t>In either case, SMF does not provide UE IP address in the SM policy association Create request. </a:t>
            </a:r>
          </a:p>
          <a:p>
            <a:pPr lvl="1"/>
            <a:r>
              <a:rPr lang="en-US" dirty="0">
                <a:sym typeface="Wingdings" panose="05000000000000000000" pitchFamily="2" charset="2"/>
              </a:rPr>
              <a:t> </a:t>
            </a:r>
            <a:r>
              <a:rPr lang="en-US" dirty="0"/>
              <a:t>PCF may provide an “IP Index” to the SMF in the Create response</a:t>
            </a:r>
          </a:p>
          <a:p>
            <a:pPr lvl="1"/>
            <a:r>
              <a:rPr lang="en-US" dirty="0">
                <a:sym typeface="Wingdings" panose="05000000000000000000" pitchFamily="2" charset="2"/>
              </a:rPr>
              <a:t> If SMF received an “IP Index” from both UDM and PCF, the PCF-provided value applies</a:t>
            </a:r>
            <a:endParaRPr lang="en-US" dirty="0"/>
          </a:p>
        </p:txBody>
      </p:sp>
    </p:spTree>
    <p:extLst>
      <p:ext uri="{BB962C8B-B14F-4D97-AF65-F5344CB8AC3E}">
        <p14:creationId xmlns:p14="http://schemas.microsoft.com/office/powerpoint/2010/main" val="280749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7DACAF-4D19-4F25-8627-257A27B68BDE}"/>
              </a:ext>
            </a:extLst>
          </p:cNvPr>
          <p:cNvSpPr>
            <a:spLocks noGrp="1"/>
          </p:cNvSpPr>
          <p:nvPr>
            <p:ph type="title"/>
          </p:nvPr>
        </p:nvSpPr>
        <p:spPr/>
        <p:txBody>
          <a:bodyPr/>
          <a:lstStyle/>
          <a:p>
            <a:r>
              <a:rPr lang="en-US" dirty="0"/>
              <a:t>EPS IWK</a:t>
            </a:r>
          </a:p>
        </p:txBody>
      </p:sp>
      <p:sp>
        <p:nvSpPr>
          <p:cNvPr id="3" name="Content Placeholder 2">
            <a:extLst>
              <a:ext uri="{FF2B5EF4-FFF2-40B4-BE49-F238E27FC236}">
                <a16:creationId xmlns:a16="http://schemas.microsoft.com/office/drawing/2014/main" id="{8A088822-765F-406F-A262-9793490B67DD}"/>
              </a:ext>
            </a:extLst>
          </p:cNvPr>
          <p:cNvSpPr>
            <a:spLocks noGrp="1"/>
          </p:cNvSpPr>
          <p:nvPr>
            <p:ph idx="1"/>
          </p:nvPr>
        </p:nvSpPr>
        <p:spPr/>
        <p:txBody>
          <a:bodyPr/>
          <a:lstStyle/>
          <a:p>
            <a:r>
              <a:rPr lang="en-US" dirty="0"/>
              <a:t>N7 is used when UE is on 4G side and 5G side</a:t>
            </a:r>
          </a:p>
          <a:p>
            <a:pPr lvl="1"/>
            <a:r>
              <a:rPr lang="en-US" dirty="0"/>
              <a:t>So in case PCF provides IP Index, it can apply also when the UE established a PDN Connection in 4G to PGW-C+SMF</a:t>
            </a:r>
          </a:p>
          <a:p>
            <a:pPr lvl="1"/>
            <a:endParaRPr lang="en-US" dirty="0"/>
          </a:p>
          <a:p>
            <a:r>
              <a:rPr lang="en-US" dirty="0"/>
              <a:t>Proposal: In case UDM provides IP Index, SMF may retrieve the SM subscription data from UDM also when UE connects via 4G, in similar way as already supported today for Subscribed S-NSSAI</a:t>
            </a:r>
          </a:p>
        </p:txBody>
      </p:sp>
    </p:spTree>
    <p:extLst>
      <p:ext uri="{BB962C8B-B14F-4D97-AF65-F5344CB8AC3E}">
        <p14:creationId xmlns:p14="http://schemas.microsoft.com/office/powerpoint/2010/main" val="5976953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402</TotalTime>
  <Words>484</Words>
  <Application>Microsoft Office PowerPoint</Application>
  <PresentationFormat>Widescreen</PresentationFormat>
  <Paragraphs>47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TEI17_IPU</vt:lpstr>
      <vt:lpstr>TEI_IPU</vt:lpstr>
      <vt:lpstr>Rel-15/16 background</vt:lpstr>
      <vt:lpstr>Possible cases in rel-17</vt:lpstr>
      <vt:lpstr>EPS IWK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TEI_IPU</dc:title>
  <dc:creator>Ericsson User</dc:creator>
  <cp:lastModifiedBy>Ericsson User</cp:lastModifiedBy>
  <cp:revision>52</cp:revision>
  <dcterms:created xsi:type="dcterms:W3CDTF">2021-01-18T08:53:47Z</dcterms:created>
  <dcterms:modified xsi:type="dcterms:W3CDTF">2021-01-18T15:46:57Z</dcterms:modified>
</cp:coreProperties>
</file>