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793" r:id="rId8"/>
    <p:sldId id="797" r:id="rId9"/>
    <p:sldId id="796" r:id="rId10"/>
    <p:sldId id="799" r:id="rId11"/>
    <p:sldId id="800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 varScale="1">
        <p:scale>
          <a:sx n="103" d="100"/>
          <a:sy n="103" d="100"/>
        </p:scale>
        <p:origin x="849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934" y="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546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5474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6459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98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Discussion on </a:t>
            </a:r>
            <a:r>
              <a:rPr lang="fr-FR" dirty="0" err="1"/>
              <a:t>remain</a:t>
            </a:r>
            <a:r>
              <a:rPr lang="fr-FR" dirty="0"/>
              <a:t> editors for FS_</a:t>
            </a:r>
            <a:r>
              <a:rPr lang="en-US" altLang="zh-CN" dirty="0"/>
              <a:t>PIN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2000" b="1" dirty="0"/>
              <a:t>Zhenhua</a:t>
            </a:r>
            <a:r>
              <a:rPr lang="en-GB" altLang="en-US" sz="1800" b="1" dirty="0">
                <a:latin typeface="Arial" charset="0"/>
              </a:rPr>
              <a:t> </a:t>
            </a:r>
            <a:r>
              <a:rPr lang="en-US" altLang="zh-CN" sz="1800" b="1" dirty="0">
                <a:latin typeface="Arial" charset="0"/>
              </a:rPr>
              <a:t>Xie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vivo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079447"/>
            <a:ext cx="8554481" cy="224190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 manages and releases the PIN session accordingly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5GC impact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5GC manages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SMF impact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Both AF and 5GC manages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AF provides information to PCF (directly or indirectly)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PCF notifies SMF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SMF and PCF impact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1478836"/>
            <a:ext cx="670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It is FFS how to support of validity duration and time validity for a PIN.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KI#3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086586"/>
            <a:ext cx="8554481" cy="378042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new parameters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5GC impact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New parameters for XR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applications (S2-2210735)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May need coordination with FS_XRM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PEGC impact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Other NF impact?</a:t>
            </a: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1485974"/>
            <a:ext cx="670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It is FFS whether more parameters are needed in non-3GPP QoS assistance information.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KI#4 and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KI#5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5675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077303"/>
            <a:ext cx="8554481" cy="3390529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One PDU Session per PEGC for one PIN session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PEMC/AF manages PIN and can combine multiple PINs in one PIN session, which is out-of-scope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One PIN session for one PIN, and one PDU session per PEGC for one PIN session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PEMC/AF manages PIN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One PIN is mapping into one PIN session, one PDU Session per PEGC is used for one PIN session</a:t>
            </a:r>
            <a:endParaRPr lang="en-US" altLang="zh-CN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KI#4 and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KI#5 (Continue)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761BCA0-767D-4229-9785-0C1ADD1A7802}"/>
              </a:ext>
            </a:extLst>
          </p:cNvPr>
          <p:cNvSpPr txBox="1"/>
          <p:nvPr/>
        </p:nvSpPr>
        <p:spPr>
          <a:xfrm>
            <a:off x="405791" y="1485974"/>
            <a:ext cx="670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It is FFS whether one PDU session can serve more than one PIN.</a:t>
            </a:r>
          </a:p>
        </p:txBody>
      </p:sp>
    </p:spTree>
    <p:extLst>
      <p:ext uri="{BB962C8B-B14F-4D97-AF65-F5344CB8AC3E}">
        <p14:creationId xmlns:p14="http://schemas.microsoft.com/office/powerpoint/2010/main" val="42592571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072661"/>
            <a:ext cx="8554481" cy="3390529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No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user subscribes PIN from operator and indicates GPSIs (including PEMC and PEGC) to the operator during subscription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5GC determines who is PEGC based on the capability (which may also be PEMC if PEMC is collocated with PEGC)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The user subscribes PIN from operator and indicates 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GPSIs (including PEMC and PEGC) to the operator during subscription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The user additionally indicates who is PEMC/PEGC during the subscription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5GC determines who is PEGC based on the capability (which may also be PEMC if PEMC is collocated with PEGC)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/>
              <a:t>The 5GC additionally is able to determine who is PEMC based on the subscription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KI#4 and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KI#5 (Continue)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761BCA0-767D-4229-9785-0C1ADD1A7802}"/>
              </a:ext>
            </a:extLst>
          </p:cNvPr>
          <p:cNvSpPr txBox="1"/>
          <p:nvPr/>
        </p:nvSpPr>
        <p:spPr>
          <a:xfrm>
            <a:off x="405791" y="1485974"/>
            <a:ext cx="6700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</a:rPr>
              <a:t>It is FFS whether PEMC UE needs a specific 5G subscription for providing PIN service.</a:t>
            </a:r>
          </a:p>
        </p:txBody>
      </p:sp>
    </p:spTree>
    <p:extLst>
      <p:ext uri="{BB962C8B-B14F-4D97-AF65-F5344CB8AC3E}">
        <p14:creationId xmlns:p14="http://schemas.microsoft.com/office/powerpoint/2010/main" val="232379837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2072661"/>
            <a:ext cx="8554481" cy="3390529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No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5GC is not able to identify the PINE, especially when the PINE moves to another PEGC, or the PINE disconnects and reconnects to the PEGC and the PEGC reassign a new IP for the PINE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The PINE ID is able to be used for charging record, which helps the operator/user identify the traffic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Authentication/authorization may need the PINE ID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Depends on other WGs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SA6 and SA3 have corresponding study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SA6 and/or SA3 may require 5GC aware of the PINE ID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KI#7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761BCA0-767D-4229-9785-0C1ADD1A7802}"/>
              </a:ext>
            </a:extLst>
          </p:cNvPr>
          <p:cNvSpPr txBox="1"/>
          <p:nvPr/>
        </p:nvSpPr>
        <p:spPr>
          <a:xfrm>
            <a:off x="405791" y="1485974"/>
            <a:ext cx="670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</a:rPr>
              <a:t>It is FFS whether 5GC knows PINE ID.</a:t>
            </a:r>
          </a:p>
        </p:txBody>
      </p:sp>
    </p:spTree>
    <p:extLst>
      <p:ext uri="{BB962C8B-B14F-4D97-AF65-F5344CB8AC3E}">
        <p14:creationId xmlns:p14="http://schemas.microsoft.com/office/powerpoint/2010/main" val="94529241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e0d6c333-3612-4d65-a7f4-5976eb42d46a"/>
    <ds:schemaRef ds:uri="http://www.w3.org/XML/1998/namespace"/>
    <ds:schemaRef ds:uri="71c5aaf6-e6ce-465b-b873-5148d2a4c105"/>
    <ds:schemaRef ds:uri="http://purl.org/dc/elements/1.1/"/>
    <ds:schemaRef ds:uri="http://schemas.openxmlformats.org/package/2006/metadata/core-properties"/>
    <ds:schemaRef ds:uri="c67c731b-696e-4d20-8664-fee8943d9cc6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8354</TotalTime>
  <Words>458</Words>
  <Application>Microsoft Office PowerPoint</Application>
  <PresentationFormat>全屏显示(4:3)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Symbol</vt:lpstr>
      <vt:lpstr>Times New Roman</vt:lpstr>
      <vt:lpstr>Office Theme</vt:lpstr>
      <vt:lpstr>Discussion on remain editors for FS_PIN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1376</cp:revision>
  <dcterms:created xsi:type="dcterms:W3CDTF">2008-08-30T09:32:10Z</dcterms:created>
  <dcterms:modified xsi:type="dcterms:W3CDTF">2022-11-23T14:37:01Z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