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3"/>
  </p:notesMasterIdLst>
  <p:handoutMasterIdLst>
    <p:handoutMasterId r:id="rId4"/>
  </p:handoutMasterIdLst>
  <p:sldIdLst>
    <p:sldId id="786" r:id="rId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10" d="100"/>
          <a:sy n="110" d="100"/>
        </p:scale>
        <p:origin x="12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640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6/16/2020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6/16/2020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62411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Meeting #88-e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30 June – 03 July 2020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604543" y="32448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SP-20xxxx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SA#88-e, </a:t>
            </a:r>
            <a:r>
              <a:rPr lang="en-US" altLang="de-DE" sz="1200" dirty="0">
                <a:solidFill>
                  <a:schemeClr val="bg1"/>
                </a:solidFill>
              </a:rPr>
              <a:t>30 June – 03 July 2020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err="1"/>
              <a:t>FS_eNPN</a:t>
            </a:r>
            <a:r>
              <a:rPr lang="en-US" altLang="de-DE" sz="2800" b="1" dirty="0"/>
              <a:t> Status at SA#88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91987033"/>
              </p:ext>
            </p:extLst>
          </p:nvPr>
        </p:nvGraphicFramePr>
        <p:xfrm>
          <a:off x="179388" y="1376363"/>
          <a:ext cx="8810067" cy="900651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FS_eNPN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Enhanced support of Non-Public Networks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 &gt; 55%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Oct, 20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SP-200094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62307"/>
            <a:ext cx="8709026" cy="376577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Progress since SA#87: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de-DE" sz="1200" dirty="0"/>
              <a:t>Clarified KI#4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de-DE" sz="1200" dirty="0"/>
              <a:t>Solutions updated and 33 new solutions added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altLang="de-DE" sz="1200" dirty="0"/>
              <a:t>TR </a:t>
            </a:r>
            <a:r>
              <a:rPr lang="en-US" altLang="zh-CN" sz="1200" dirty="0"/>
              <a:t>23.700-07 now </a:t>
            </a:r>
            <a:r>
              <a:rPr lang="en-US" altLang="de-DE" sz="1200" dirty="0"/>
              <a:t>includes 40 solutions and there are solutions for all Key Issues agreed to be prioritized for Rel-17 at TSG#86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SA1 clarified in LS reply (cc: SA, CT1, SA3, CT6) the scope of provisioning of UE credentials, related to KI#4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Dependencies to SA3 identified by Editor’s notes and LS sent to SA3 for one of the aspects</a:t>
            </a: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1600" dirty="0">
                <a:ea typeface="+mn-ea"/>
                <a:cs typeface="+mn-cs"/>
              </a:rPr>
              <a:t>RAN impacts and dependencies:</a:t>
            </a:r>
            <a:endParaRPr lang="de-DE" sz="16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RAN impact depends on the conclusions of the KIs (e.g. KI#1, KI#2, KI#4).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2000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Complete description of existing solutions, and add any new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Evaluation and agree on conclusions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275492358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9902</TotalTime>
  <Words>173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</vt:lpstr>
      <vt:lpstr>Calibri</vt:lpstr>
      <vt:lpstr>Times New Roman</vt:lpstr>
      <vt:lpstr>Office Theme</vt:lpstr>
      <vt:lpstr>FS_eNPN Status at SA#88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Editor</cp:lastModifiedBy>
  <cp:revision>1340</cp:revision>
  <dcterms:created xsi:type="dcterms:W3CDTF">2008-08-30T09:32:10Z</dcterms:created>
  <dcterms:modified xsi:type="dcterms:W3CDTF">2020-06-18T13:20:32Z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2020-06-16 03:48:52Z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