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29" autoAdjust="0"/>
    <p:restoredTop sz="94660"/>
  </p:normalViewPr>
  <p:slideViewPr>
    <p:cSldViewPr>
      <p:cViewPr varScale="1">
        <p:scale>
          <a:sx n="105" d="100"/>
          <a:sy n="105" d="100"/>
        </p:scale>
        <p:origin x="103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6526-C1F6-4743-AD98-1337F5D14DA7}" type="datetimeFigureOut">
              <a:rPr lang="zh-CN" altLang="en-US" smtClean="0"/>
              <a:t>2020/8/4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1C82-C725-4241-BFA9-4BC25C6FCA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5247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6526-C1F6-4743-AD98-1337F5D14DA7}" type="datetimeFigureOut">
              <a:rPr lang="zh-CN" altLang="en-US" smtClean="0"/>
              <a:t>2020/8/4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1C82-C725-4241-BFA9-4BC25C6FCA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0520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6526-C1F6-4743-AD98-1337F5D14DA7}" type="datetimeFigureOut">
              <a:rPr lang="zh-CN" altLang="en-US" smtClean="0"/>
              <a:t>2020/8/4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1C82-C725-4241-BFA9-4BC25C6FCA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8864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6526-C1F6-4743-AD98-1337F5D14DA7}" type="datetimeFigureOut">
              <a:rPr lang="zh-CN" altLang="en-US" smtClean="0"/>
              <a:t>2020/8/4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1C82-C725-4241-BFA9-4BC25C6FCA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8819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6526-C1F6-4743-AD98-1337F5D14DA7}" type="datetimeFigureOut">
              <a:rPr lang="zh-CN" altLang="en-US" smtClean="0"/>
              <a:t>2020/8/4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1C82-C725-4241-BFA9-4BC25C6FCA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4037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6526-C1F6-4743-AD98-1337F5D14DA7}" type="datetimeFigureOut">
              <a:rPr lang="zh-CN" altLang="en-US" smtClean="0"/>
              <a:t>2020/8/4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1C82-C725-4241-BFA9-4BC25C6FCA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3671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6526-C1F6-4743-AD98-1337F5D14DA7}" type="datetimeFigureOut">
              <a:rPr lang="zh-CN" altLang="en-US" smtClean="0"/>
              <a:t>2020/8/4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1C82-C725-4241-BFA9-4BC25C6FCA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4611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6526-C1F6-4743-AD98-1337F5D14DA7}" type="datetimeFigureOut">
              <a:rPr lang="zh-CN" altLang="en-US" smtClean="0"/>
              <a:t>2020/8/4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1C82-C725-4241-BFA9-4BC25C6FCA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2086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6526-C1F6-4743-AD98-1337F5D14DA7}" type="datetimeFigureOut">
              <a:rPr lang="zh-CN" altLang="en-US" smtClean="0"/>
              <a:t>2020/8/4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1C82-C725-4241-BFA9-4BC25C6FCA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4572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6526-C1F6-4743-AD98-1337F5D14DA7}" type="datetimeFigureOut">
              <a:rPr lang="zh-CN" altLang="en-US" smtClean="0"/>
              <a:t>2020/8/4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1C82-C725-4241-BFA9-4BC25C6FCA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4817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6526-C1F6-4743-AD98-1337F5D14DA7}" type="datetimeFigureOut">
              <a:rPr lang="zh-CN" altLang="en-US" smtClean="0"/>
              <a:t>2020/8/4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1C82-C725-4241-BFA9-4BC25C6FCA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9298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D6526-C1F6-4743-AD98-1337F5D14DA7}" type="datetimeFigureOut">
              <a:rPr lang="zh-CN" altLang="en-US" smtClean="0"/>
              <a:t>2020/8/4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D1C82-C725-4241-BFA9-4BC25C6FCA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0665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jyfine\Desktop\5G-SKATALITE\@3GPP\SA2\MEETINGS\e139\BILAN\Docs\S2-2004688.zi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/>
              <a:t>5GSAT_ARCH CC agenda </a:t>
            </a:r>
            <a:br>
              <a:rPr lang="en-US" altLang="zh-CN" sz="2800" dirty="0" smtClean="0"/>
            </a:br>
            <a:r>
              <a:rPr lang="en-US" altLang="zh-CN" sz="2000" dirty="0" smtClean="0"/>
              <a:t>05/08/2020</a:t>
            </a:r>
            <a:endParaRPr lang="zh-CN" altLang="en-US" sz="2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79532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5GSAT_ARCH</a:t>
            </a:r>
            <a:r>
              <a:rPr lang="en-US" dirty="0"/>
              <a:t>  </a:t>
            </a:r>
            <a:r>
              <a:rPr lang="en-US" dirty="0" smtClean="0"/>
              <a:t>WID work </a:t>
            </a:r>
            <a:r>
              <a:rPr lang="en-US" dirty="0"/>
              <a:t>plan &amp; schedule, planning RAN and CT1 </a:t>
            </a:r>
            <a:r>
              <a:rPr lang="en-US" dirty="0" smtClean="0"/>
              <a:t>feedbacks</a:t>
            </a:r>
            <a:endParaRPr lang="en-US" dirty="0"/>
          </a:p>
          <a:p>
            <a:pPr lvl="2"/>
            <a:r>
              <a:rPr lang="fr-FR" altLang="zh-CN" dirty="0" err="1" smtClean="0"/>
              <a:t>Reminder</a:t>
            </a:r>
            <a:r>
              <a:rPr lang="fr-FR" altLang="zh-CN" dirty="0" smtClean="0"/>
              <a:t>: </a:t>
            </a:r>
          </a:p>
          <a:p>
            <a:pPr lvl="4"/>
            <a:r>
              <a:rPr lang="fr-FR" altLang="zh-CN" dirty="0" err="1" smtClean="0"/>
              <a:t>next</a:t>
            </a:r>
            <a:r>
              <a:rPr lang="fr-FR" altLang="zh-CN" dirty="0" smtClean="0"/>
              <a:t> CT1 meetings: 20-28 </a:t>
            </a:r>
            <a:r>
              <a:rPr lang="fr-FR" altLang="zh-CN" dirty="0" err="1" smtClean="0"/>
              <a:t>Aug</a:t>
            </a:r>
            <a:r>
              <a:rPr lang="fr-FR" altLang="zh-CN" dirty="0" smtClean="0"/>
              <a:t>, 15-23 </a:t>
            </a:r>
            <a:r>
              <a:rPr lang="fr-FR" altLang="zh-CN" dirty="0" err="1" smtClean="0"/>
              <a:t>Oct</a:t>
            </a:r>
            <a:r>
              <a:rPr lang="fr-FR" altLang="zh-CN" dirty="0" smtClean="0"/>
              <a:t>, 13-20 Nov.</a:t>
            </a:r>
          </a:p>
          <a:p>
            <a:pPr lvl="4"/>
            <a:r>
              <a:rPr lang="fr-FR" altLang="zh-CN" dirty="0" err="1"/>
              <a:t>Next</a:t>
            </a:r>
            <a:r>
              <a:rPr lang="fr-FR" altLang="zh-CN" dirty="0"/>
              <a:t> </a:t>
            </a:r>
            <a:r>
              <a:rPr lang="fr-FR" altLang="zh-CN" dirty="0" err="1"/>
              <a:t>RANs</a:t>
            </a:r>
            <a:r>
              <a:rPr lang="fr-FR" altLang="zh-CN" dirty="0"/>
              <a:t> meetings: 13-28 </a:t>
            </a:r>
            <a:r>
              <a:rPr lang="fr-FR" altLang="zh-CN" dirty="0" err="1"/>
              <a:t>Aug</a:t>
            </a:r>
            <a:r>
              <a:rPr lang="fr-FR" altLang="zh-CN" dirty="0"/>
              <a:t>, 26Oct-13Nov</a:t>
            </a:r>
            <a:r>
              <a:rPr lang="fr-FR" altLang="zh-CN" dirty="0" smtClean="0"/>
              <a:t>.</a:t>
            </a:r>
          </a:p>
          <a:p>
            <a:pPr lvl="4"/>
            <a:r>
              <a:rPr lang="fr-FR" altLang="zh-CN" dirty="0" smtClean="0"/>
              <a:t>CT1 </a:t>
            </a:r>
            <a:r>
              <a:rPr lang="fr-FR" altLang="zh-CN" dirty="0" err="1" smtClean="0"/>
              <a:t>expected</a:t>
            </a:r>
            <a:r>
              <a:rPr lang="fr-FR" altLang="zh-CN" dirty="0" smtClean="0"/>
              <a:t> to </a:t>
            </a:r>
            <a:r>
              <a:rPr lang="fr-FR" altLang="zh-CN" dirty="0" err="1" smtClean="0"/>
              <a:t>work</a:t>
            </a:r>
            <a:r>
              <a:rPr lang="fr-FR" altLang="zh-CN" dirty="0" smtClean="0"/>
              <a:t> on Sol#13 stage3</a:t>
            </a:r>
          </a:p>
          <a:p>
            <a:pPr lvl="4"/>
            <a:r>
              <a:rPr lang="fr-FR" altLang="zh-CN" dirty="0" smtClean="0"/>
              <a:t>SA2 </a:t>
            </a:r>
            <a:r>
              <a:rPr lang="fr-FR" altLang="zh-CN" dirty="0"/>
              <a:t>LS </a:t>
            </a:r>
            <a:r>
              <a:rPr lang="fr-FR" altLang="zh-CN" dirty="0" smtClean="0"/>
              <a:t>OUT </a:t>
            </a:r>
            <a:r>
              <a:rPr lang="fr-FR" altLang="zh-CN" dirty="0"/>
              <a:t>(</a:t>
            </a:r>
            <a:r>
              <a:rPr lang="en-GB" u="sng" dirty="0">
                <a:hlinkClick r:id="rId2"/>
              </a:rPr>
              <a:t>S2-2004688</a:t>
            </a:r>
            <a:r>
              <a:rPr lang="en-GB" dirty="0"/>
              <a:t>) </a:t>
            </a:r>
            <a:r>
              <a:rPr lang="en-GB" dirty="0" smtClean="0"/>
              <a:t>to RAN2, RAN3, CT1 for Sol#1 implementation </a:t>
            </a:r>
            <a:endParaRPr lang="fr-FR" altLang="zh-CN" dirty="0"/>
          </a:p>
          <a:p>
            <a:pPr marL="1828800" lvl="4" indent="0">
              <a:buNone/>
            </a:pPr>
            <a:endParaRPr lang="en-US" altLang="zh-CN" dirty="0" smtClean="0"/>
          </a:p>
          <a:p>
            <a:r>
              <a:rPr lang="fr-FR" altLang="zh-CN" dirty="0" err="1" smtClean="0"/>
              <a:t>Discuss</a:t>
            </a:r>
            <a:r>
              <a:rPr lang="fr-FR" altLang="zh-CN" dirty="0" smtClean="0"/>
              <a:t> and </a:t>
            </a:r>
            <a:r>
              <a:rPr lang="fr-FR" altLang="zh-CN" dirty="0" err="1" smtClean="0"/>
              <a:t>share</a:t>
            </a:r>
            <a:r>
              <a:rPr lang="fr-FR" altLang="zh-CN" dirty="0" smtClean="0"/>
              <a:t> </a:t>
            </a:r>
            <a:r>
              <a:rPr lang="fr-FR" altLang="zh-CN" dirty="0" err="1" smtClean="0"/>
              <a:t>proposed</a:t>
            </a:r>
            <a:r>
              <a:rPr lang="fr-FR" altLang="zh-CN" dirty="0" smtClean="0"/>
              <a:t> </a:t>
            </a:r>
            <a:r>
              <a:rPr lang="fr-FR" altLang="zh-CN" dirty="0" err="1" smtClean="0"/>
              <a:t>draft</a:t>
            </a:r>
            <a:r>
              <a:rPr lang="fr-FR" altLang="zh-CN" dirty="0" smtClean="0"/>
              <a:t> </a:t>
            </a:r>
            <a:r>
              <a:rPr lang="fr-FR" altLang="zh-CN" dirty="0" err="1" smtClean="0"/>
              <a:t>CRs</a:t>
            </a:r>
            <a:r>
              <a:rPr lang="fr-FR" altLang="zh-CN" dirty="0" smtClean="0"/>
              <a:t> </a:t>
            </a:r>
            <a:r>
              <a:rPr lang="fr-FR" altLang="zh-CN" dirty="0" smtClean="0"/>
              <a:t>on possible </a:t>
            </a:r>
            <a:r>
              <a:rPr lang="fr-FR" altLang="zh-CN" dirty="0" err="1" smtClean="0"/>
              <a:t>following</a:t>
            </a:r>
            <a:r>
              <a:rPr lang="fr-FR" altLang="zh-CN" dirty="0" smtClean="0"/>
              <a:t> topics:</a:t>
            </a:r>
          </a:p>
          <a:p>
            <a:pPr lvl="4"/>
            <a:r>
              <a:rPr lang="en-US" dirty="0" smtClean="0"/>
              <a:t>RAT </a:t>
            </a:r>
            <a:r>
              <a:rPr lang="en-US" dirty="0"/>
              <a:t>type introduction in specifications</a:t>
            </a:r>
          </a:p>
          <a:p>
            <a:pPr lvl="4"/>
            <a:r>
              <a:rPr lang="en-US" dirty="0" smtClean="0"/>
              <a:t>Timer </a:t>
            </a:r>
            <a:r>
              <a:rPr lang="en-US" dirty="0"/>
              <a:t>extension introduction in specifications</a:t>
            </a:r>
          </a:p>
          <a:p>
            <a:pPr lvl="4"/>
            <a:r>
              <a:rPr lang="en-US" dirty="0" err="1" smtClean="0"/>
              <a:t>QoS</a:t>
            </a:r>
            <a:r>
              <a:rPr lang="en-US" dirty="0" smtClean="0"/>
              <a:t> in access and backhaul </a:t>
            </a:r>
            <a:endParaRPr lang="en-US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16634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4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主题​​</vt:lpstr>
      <vt:lpstr>5GSAT_ARCH CC agenda  05/08/2020</vt:lpstr>
    </vt:vector>
  </TitlesOfParts>
  <Company>CATT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DQ</dc:creator>
  <cp:lastModifiedBy>FINE Jean-Yves</cp:lastModifiedBy>
  <cp:revision>10</cp:revision>
  <dcterms:created xsi:type="dcterms:W3CDTF">2020-08-03T08:00:36Z</dcterms:created>
  <dcterms:modified xsi:type="dcterms:W3CDTF">2020-08-04T09:50:15Z</dcterms:modified>
</cp:coreProperties>
</file>