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"/>
  </p:notesMasterIdLst>
  <p:handoutMasterIdLst>
    <p:handoutMasterId r:id="rId4"/>
  </p:handoutMasterIdLst>
  <p:sldIdLst>
    <p:sldId id="769" r:id="rId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E9EDF4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85" d="100"/>
          <a:sy n="85" d="100"/>
        </p:scale>
        <p:origin x="25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72"/>
    </p:cViewPr>
  </p:sorterViewPr>
  <p:notesViewPr>
    <p:cSldViewPr snapToGrid="0">
      <p:cViewPr varScale="1">
        <p:scale>
          <a:sx n="66" d="100"/>
          <a:sy n="66" d="100"/>
        </p:scale>
        <p:origin x="196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230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#89-e</a:t>
            </a:r>
          </a:p>
          <a:p>
            <a:r>
              <a:rPr lang="de-DE" sz="1200" b="1" kern="120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Sep – 21 Sep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SP-200670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baseline="0" dirty="0" smtClean="0">
                <a:solidFill>
                  <a:schemeClr val="bg1"/>
                </a:solidFill>
              </a:rPr>
              <a:t>07/01/2021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Email_Discussions/SA2/5GSAT_ARCH/CallConf0107202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169824" y="1558251"/>
            <a:ext cx="8974176" cy="3520963"/>
          </a:xfrm>
        </p:spPr>
        <p:txBody>
          <a:bodyPr/>
          <a:lstStyle/>
          <a:p>
            <a:pPr lvl="0"/>
            <a:r>
              <a:rPr lang="en-US" sz="2400" dirty="0" err="1"/>
              <a:t>Rel</a:t>
            </a:r>
            <a:r>
              <a:rPr lang="en-US" sz="2400" dirty="0"/>
              <a:t> 17 completion. </a:t>
            </a:r>
            <a:endParaRPr lang="fr-FR" sz="2400" dirty="0"/>
          </a:p>
          <a:p>
            <a:pPr lvl="1"/>
            <a:r>
              <a:rPr lang="en-US" dirty="0"/>
              <a:t>discuss next steps regarding exception sheet on mobility management  - impacts of multiple TACs for moving cells case.</a:t>
            </a:r>
            <a:endParaRPr lang="fr-FR" dirty="0"/>
          </a:p>
          <a:p>
            <a:pPr lvl="1"/>
            <a:r>
              <a:rPr lang="en-US" dirty="0"/>
              <a:t>LS answers </a:t>
            </a:r>
            <a:endParaRPr lang="fr-FR" dirty="0"/>
          </a:p>
          <a:p>
            <a:pPr marL="0" indent="0">
              <a:buNone/>
            </a:pPr>
            <a:endParaRPr lang="fr-FR" sz="2400" dirty="0"/>
          </a:p>
          <a:p>
            <a:pPr lvl="0"/>
            <a:r>
              <a:rPr lang="en-US" sz="2400" dirty="0" err="1"/>
              <a:t>Rel</a:t>
            </a:r>
            <a:r>
              <a:rPr lang="en-US" sz="2400" dirty="0"/>
              <a:t> 18 Study Items</a:t>
            </a:r>
            <a:r>
              <a:rPr lang="en-US" sz="2400" dirty="0" smtClean="0"/>
              <a:t>.</a:t>
            </a:r>
          </a:p>
          <a:p>
            <a:pPr marL="0" lvl="0" indent="0">
              <a:buNone/>
            </a:pPr>
            <a:r>
              <a:rPr lang="en-US" sz="2400" dirty="0" smtClean="0"/>
              <a:t> </a:t>
            </a:r>
            <a:endParaRPr lang="fr-FR" sz="2400" dirty="0"/>
          </a:p>
          <a:p>
            <a:pPr lvl="0"/>
            <a:r>
              <a:rPr lang="en-US" sz="2400" dirty="0"/>
              <a:t>Need for another pre-meeting call conference before August </a:t>
            </a:r>
            <a:r>
              <a:rPr lang="en-US" sz="2400" dirty="0" smtClean="0"/>
              <a:t>SA2?</a:t>
            </a:r>
            <a:endParaRPr lang="fr-FR" sz="2400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r>
              <a:rPr lang="en-US" sz="1600" dirty="0" smtClean="0"/>
              <a:t>Inputs folder:  </a:t>
            </a:r>
            <a:r>
              <a:rPr lang="fi-FI" sz="1600" u="sng" dirty="0">
                <a:hlinkClick r:id="rId3"/>
              </a:rPr>
              <a:t>https://</a:t>
            </a:r>
            <a:r>
              <a:rPr lang="fi-FI" sz="1600" u="sng" dirty="0" smtClean="0">
                <a:hlinkClick r:id="rId3"/>
              </a:rPr>
              <a:t>www.3gpp.org/ftp/Email_Discussions/SA2/5GSAT_ARCH/CallConf01072021</a:t>
            </a:r>
            <a:r>
              <a:rPr lang="fi-FI" sz="1600" u="sng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GB" altLang="zh-CN" sz="800" dirty="0"/>
              <a:t>  </a:t>
            </a:r>
            <a:endParaRPr lang="de-DE" altLang="de-DE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395111" y="0"/>
            <a:ext cx="9855200" cy="1143000"/>
          </a:xfrm>
        </p:spPr>
        <p:txBody>
          <a:bodyPr/>
          <a:lstStyle/>
          <a:p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01/07/21 </a:t>
            </a: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5GSAT_ARCH call </a:t>
            </a:r>
            <a:r>
              <a:rPr lang="en-GB" alt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conf</a:t>
            </a: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Agenda </a:t>
            </a:r>
            <a:endParaRPr lang="en-GB" alt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3428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宋体</vt:lpstr>
      <vt:lpstr>Arial</vt:lpstr>
      <vt:lpstr>Arial </vt:lpstr>
      <vt:lpstr>Calibri</vt:lpstr>
      <vt:lpstr>Times New Roman</vt:lpstr>
      <vt:lpstr>Office Theme</vt:lpstr>
      <vt:lpstr>01/07/21 5GSAT_ARCH call conf  Agenda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jy20</cp:lastModifiedBy>
  <cp:revision>1480</cp:revision>
  <dcterms:created xsi:type="dcterms:W3CDTF">2008-08-30T09:32:10Z</dcterms:created>
  <dcterms:modified xsi:type="dcterms:W3CDTF">2021-07-01T07:40:05Z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