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9" r:id="rId2"/>
    <p:sldId id="269" r:id="rId3"/>
    <p:sldId id="270" r:id="rId4"/>
    <p:sldId id="271" r:id="rId5"/>
    <p:sldId id="272" r:id="rId6"/>
    <p:sldId id="261" r:id="rId7"/>
  </p:sldIdLst>
  <p:sldSz cx="12192000" cy="6858000"/>
  <p:notesSz cx="6858000" cy="9144000"/>
  <p:embeddedFontLst>
    <p:embeddedFont>
      <p:font typeface="Ericsson Hilda" panose="00000500000000000000" pitchFamily="2" charset="0"/>
      <p:regular r:id="rId10"/>
      <p:bold r:id="rId11"/>
    </p:embeddedFont>
    <p:embeddedFont>
      <p:font typeface="Ericsson Hilda Light" panose="00000400000000000000" pitchFamily="2" charset="0"/>
      <p:regular r:id="rId12"/>
    </p:embeddedFont>
    <p:embeddedFont>
      <p:font typeface="Ericsson Technical Icons" panose="00000500000000000000" pitchFamily="2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2424"/>
    <a:srgbClr val="7676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F1CC43-0F94-4ABE-8349-AF0858B1EF36}" v="58" dt="2019-07-02T08:22:55.4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284" autoAdjust="0"/>
  </p:normalViewPr>
  <p:slideViewPr>
    <p:cSldViewPr snapToGrid="0" snapToObjects="1" showGuides="1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rik Asplund" userId="667ea862-1bdc-41aa-9520-56998145c4ed" providerId="ADAL" clId="{FAEE12F4-CE83-435A-AA32-8888356C2891}"/>
    <pc:docChg chg="custSel modSld">
      <pc:chgData name="Henrik Asplund" userId="667ea862-1bdc-41aa-9520-56998145c4ed" providerId="ADAL" clId="{FAEE12F4-CE83-435A-AA32-8888356C2891}" dt="2019-07-02T08:22:55.417" v="57" actId="1076"/>
      <pc:docMkLst>
        <pc:docMk/>
      </pc:docMkLst>
      <pc:sldChg chg="modSp">
        <pc:chgData name="Henrik Asplund" userId="667ea862-1bdc-41aa-9520-56998145c4ed" providerId="ADAL" clId="{FAEE12F4-CE83-435A-AA32-8888356C2891}" dt="2019-07-02T08:22:55.417" v="57" actId="1076"/>
        <pc:sldMkLst>
          <pc:docMk/>
          <pc:sldMk cId="3998029485" sldId="271"/>
        </pc:sldMkLst>
        <pc:spChg chg="mod">
          <ac:chgData name="Henrik Asplund" userId="667ea862-1bdc-41aa-9520-56998145c4ed" providerId="ADAL" clId="{FAEE12F4-CE83-435A-AA32-8888356C2891}" dt="2019-07-02T08:22:52.310" v="56" actId="27636"/>
          <ac:spMkLst>
            <pc:docMk/>
            <pc:sldMk cId="3998029485" sldId="271"/>
            <ac:spMk id="3" creationId="{4822FDC0-A91B-436D-8E65-55907D95CA80}"/>
          </ac:spMkLst>
        </pc:spChg>
        <pc:graphicFrameChg chg="mod modGraphic">
          <ac:chgData name="Henrik Asplund" userId="667ea862-1bdc-41aa-9520-56998145c4ed" providerId="ADAL" clId="{FAEE12F4-CE83-435A-AA32-8888356C2891}" dt="2019-07-02T08:22:55.417" v="57" actId="1076"/>
          <ac:graphicFrameMkLst>
            <pc:docMk/>
            <pc:sldMk cId="3998029485" sldId="271"/>
            <ac:graphicFrameMk id="5" creationId="{BC74DBED-7775-476D-8432-A141EE89DA8E}"/>
          </ac:graphicFrameMkLst>
        </pc:graphicFrameChg>
      </pc:sldChg>
      <pc:sldChg chg="addSp delSp modSp">
        <pc:chgData name="Henrik Asplund" userId="667ea862-1bdc-41aa-9520-56998145c4ed" providerId="ADAL" clId="{FAEE12F4-CE83-435A-AA32-8888356C2891}" dt="2019-07-02T08:22:06.848" v="26" actId="6549"/>
        <pc:sldMkLst>
          <pc:docMk/>
          <pc:sldMk cId="3745426860" sldId="272"/>
        </pc:sldMkLst>
        <pc:spChg chg="mod">
          <ac:chgData name="Henrik Asplund" userId="667ea862-1bdc-41aa-9520-56998145c4ed" providerId="ADAL" clId="{FAEE12F4-CE83-435A-AA32-8888356C2891}" dt="2019-07-02T08:22:06.848" v="26" actId="6549"/>
          <ac:spMkLst>
            <pc:docMk/>
            <pc:sldMk cId="3745426860" sldId="272"/>
            <ac:spMk id="3" creationId="{10266EA9-4188-49BA-B3EA-2726C5CBB19C}"/>
          </ac:spMkLst>
        </pc:spChg>
        <pc:spChg chg="add mod">
          <ac:chgData name="Henrik Asplund" userId="667ea862-1bdc-41aa-9520-56998145c4ed" providerId="ADAL" clId="{FAEE12F4-CE83-435A-AA32-8888356C2891}" dt="2019-07-02T08:21:52.654" v="22" actId="1076"/>
          <ac:spMkLst>
            <pc:docMk/>
            <pc:sldMk cId="3745426860" sldId="272"/>
            <ac:spMk id="21" creationId="{403AF007-C3E4-499D-99FD-168E22CD6D35}"/>
          </ac:spMkLst>
        </pc:spChg>
        <pc:picChg chg="add mod ord">
          <ac:chgData name="Henrik Asplund" userId="667ea862-1bdc-41aa-9520-56998145c4ed" providerId="ADAL" clId="{FAEE12F4-CE83-435A-AA32-8888356C2891}" dt="2019-07-02T08:21:20.811" v="10" actId="167"/>
          <ac:picMkLst>
            <pc:docMk/>
            <pc:sldMk cId="3745426860" sldId="272"/>
            <ac:picMk id="4" creationId="{829E19FA-B1E9-47D0-A017-39FA6ECA3D4B}"/>
          </ac:picMkLst>
        </pc:picChg>
        <pc:picChg chg="del">
          <ac:chgData name="Henrik Asplund" userId="667ea862-1bdc-41aa-9520-56998145c4ed" providerId="ADAL" clId="{FAEE12F4-CE83-435A-AA32-8888356C2891}" dt="2019-07-02T08:21:23.047" v="11" actId="478"/>
          <ac:picMkLst>
            <pc:docMk/>
            <pc:sldMk cId="3745426860" sldId="272"/>
            <ac:picMk id="5" creationId="{B5818DAD-6F9F-4D93-AD75-6B60A49B264B}"/>
          </ac:picMkLst>
        </pc:picChg>
        <pc:cxnChg chg="mod">
          <ac:chgData name="Henrik Asplund" userId="667ea862-1bdc-41aa-9520-56998145c4ed" providerId="ADAL" clId="{FAEE12F4-CE83-435A-AA32-8888356C2891}" dt="2019-07-02T08:21:38.243" v="15" actId="14100"/>
          <ac:cxnSpMkLst>
            <pc:docMk/>
            <pc:sldMk cId="3745426860" sldId="272"/>
            <ac:cxnSpMk id="7" creationId="{601A607D-DF4A-47EF-9618-327621EAD913}"/>
          </ac:cxnSpMkLst>
        </pc:cxnChg>
        <pc:cxnChg chg="mod">
          <ac:chgData name="Henrik Asplund" userId="667ea862-1bdc-41aa-9520-56998145c4ed" providerId="ADAL" clId="{FAEE12F4-CE83-435A-AA32-8888356C2891}" dt="2019-07-02T08:21:33.970" v="14" actId="14100"/>
          <ac:cxnSpMkLst>
            <pc:docMk/>
            <pc:sldMk cId="3745426860" sldId="272"/>
            <ac:cxnSpMk id="12" creationId="{A5983E79-0C3C-43D2-8914-B796E4F47DAC}"/>
          </ac:cxnSpMkLst>
        </pc:cxnChg>
        <pc:cxnChg chg="mod">
          <ac:chgData name="Henrik Asplund" userId="667ea862-1bdc-41aa-9520-56998145c4ed" providerId="ADAL" clId="{FAEE12F4-CE83-435A-AA32-8888356C2891}" dt="2019-07-02T08:21:27.208" v="12" actId="14100"/>
          <ac:cxnSpMkLst>
            <pc:docMk/>
            <pc:sldMk cId="3745426860" sldId="272"/>
            <ac:cxnSpMk id="19" creationId="{46A39D35-FFE7-41A2-8695-6D62E7A8118A}"/>
          </ac:cxnSpMkLst>
        </pc:cxnChg>
        <pc:cxnChg chg="add mod">
          <ac:chgData name="Henrik Asplund" userId="667ea862-1bdc-41aa-9520-56998145c4ed" providerId="ADAL" clId="{FAEE12F4-CE83-435A-AA32-8888356C2891}" dt="2019-07-02T08:22:00.687" v="25" actId="14100"/>
          <ac:cxnSpMkLst>
            <pc:docMk/>
            <pc:sldMk cId="3745426860" sldId="272"/>
            <ac:cxnSpMk id="20" creationId="{9BB04A12-1FAE-4426-AEE3-0F40F5AEC9B4}"/>
          </ac:cxnSpMkLst>
        </pc:cxnChg>
        <pc:cxnChg chg="mod">
          <ac:chgData name="Henrik Asplund" userId="667ea862-1bdc-41aa-9520-56998145c4ed" providerId="ADAL" clId="{FAEE12F4-CE83-435A-AA32-8888356C2891}" dt="2019-07-02T08:21:30.476" v="13" actId="14100"/>
          <ac:cxnSpMkLst>
            <pc:docMk/>
            <pc:sldMk cId="3745426860" sldId="272"/>
            <ac:cxnSpMk id="22" creationId="{9ED61D12-CABA-429D-AFFA-B3877F5EA36B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6FD348-9C7F-4865-875C-863EC6E2CB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 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294207-A46E-4F9A-91C9-BB4398CEA9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2018-02-21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105526-C577-427D-800D-7921EA1602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CA4CFA-39AC-4AB6-B521-EBDB0AF74A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AEDCC-D3AE-4D3E-A1AA-6BA600F27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6212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2018-02-21 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fld id="{F949BC75-2359-4F98-918A-7033C92AD4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33382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2018-02-21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C9DD1CB-DD7E-47C0-8C73-DFDF434617D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235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2018-02-21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92AC96B-4D67-4510-9E86-C4D3070C128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822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6"/>
          </a:xfrm>
        </p:spPr>
        <p:txBody>
          <a:bodyPr/>
          <a:lstStyle>
            <a:lvl1pPr>
              <a:lnSpc>
                <a:spcPct val="85000"/>
              </a:lnSpc>
              <a:defRPr sz="6000" b="0" kern="1400" spc="-160" baseline="0">
                <a:latin typeface="+mj-lt"/>
              </a:defRPr>
            </a:lvl1pPr>
          </a:lstStyle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Ericsson Hilda Light 60pt,</a:t>
            </a:r>
            <a:br>
              <a:rPr lang="en-US" dirty="0"/>
            </a:br>
            <a:r>
              <a:rPr lang="en-US" dirty="0"/>
              <a:t>Ericsson Black,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US" dirty="0"/>
            </a:br>
            <a:r>
              <a:rPr lang="en-US" dirty="0"/>
              <a:t>Ericsson Hilda 20pt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240463" y="6237288"/>
            <a:ext cx="1910479" cy="287336"/>
          </a:xfrm>
          <a:prstGeom prst="rect">
            <a:avLst/>
          </a:prstGeom>
        </p:spPr>
        <p:txBody>
          <a:bodyPr wrap="none" anchor="b"/>
          <a:lstStyle>
            <a:lvl1pPr marL="0" indent="0" algn="r">
              <a:buNone/>
              <a:defRPr sz="1200">
                <a:latin typeface="+mn-lt"/>
              </a:defRPr>
            </a:lvl1pPr>
          </a:lstStyle>
          <a:p>
            <a:r>
              <a:rPr lang="en-US" dirty="0"/>
              <a:t>Speaker name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8229600" y="6237287"/>
            <a:ext cx="2515041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r>
              <a:rPr lang="en-US" dirty="0"/>
              <a:t>Organization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10811951" y="6237287"/>
            <a:ext cx="89750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</a:p>
        </p:txBody>
      </p:sp>
    </p:spTree>
    <p:extLst>
      <p:ext uri="{BB962C8B-B14F-4D97-AF65-F5344CB8AC3E}">
        <p14:creationId xmlns:p14="http://schemas.microsoft.com/office/powerpoint/2010/main" val="1374575616"/>
      </p:ext>
    </p:extLst>
  </p:cSld>
  <p:clrMapOvr>
    <a:masterClrMapping/>
  </p:clrMapOvr>
  <p:hf sldNum="0" hdr="0" ftr="0"/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  <a:extLst/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F1368AB3-821C-4A71-B119-C0A8AA44A93F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8561E9FC-533B-4891-A7E3-A3DDB1BD26FB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80218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4A0CF15-A701-44C3-81FC-A544265685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654033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  <a:extLst/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2" name="Title_TM">
            <a:extLst>
              <a:ext uri="{FF2B5EF4-FFF2-40B4-BE49-F238E27FC236}">
                <a16:creationId xmlns:a16="http://schemas.microsoft.com/office/drawing/2014/main" id="{93CB56C1-2916-4C60-8532-A023564D2C57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3" name="SubTitle_TM">
            <a:extLst>
              <a:ext uri="{FF2B5EF4-FFF2-40B4-BE49-F238E27FC236}">
                <a16:creationId xmlns:a16="http://schemas.microsoft.com/office/drawing/2014/main" id="{61DC6511-5700-4E95-89CA-81484C248C03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34B7B746-B315-4EB5-B3A2-CA259B065B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202525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  <a:extLst/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2" name="Title_TM">
            <a:extLst>
              <a:ext uri="{FF2B5EF4-FFF2-40B4-BE49-F238E27FC236}">
                <a16:creationId xmlns:a16="http://schemas.microsoft.com/office/drawing/2014/main" id="{93CB56C1-2916-4C60-8532-A023564D2C57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3" name="SubTitle_TM">
            <a:extLst>
              <a:ext uri="{FF2B5EF4-FFF2-40B4-BE49-F238E27FC236}">
                <a16:creationId xmlns:a16="http://schemas.microsoft.com/office/drawing/2014/main" id="{61DC6511-5700-4E95-89CA-81484C248C03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096BBFC-712A-429D-9C0A-7743993E7F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818655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Pag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Black,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Black, Ericsson Hilda 20pt</a:t>
            </a:r>
          </a:p>
        </p:txBody>
      </p:sp>
    </p:spTree>
    <p:extLst>
      <p:ext uri="{BB962C8B-B14F-4D97-AF65-F5344CB8AC3E}">
        <p14:creationId xmlns:p14="http://schemas.microsoft.com/office/powerpoint/2010/main" val="3355176887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/Sec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1"/>
            <a:ext cx="8353425" cy="3457574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baseline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Chapter/section, </a:t>
            </a:r>
            <a:br>
              <a:rPr lang="en-US" dirty="0"/>
            </a:br>
            <a:r>
              <a:rPr lang="en-US" dirty="0"/>
              <a:t>Ericsson Hilda Light 60pt, Ericsson Black,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</p:spTree>
    <p:extLst>
      <p:ext uri="{BB962C8B-B14F-4D97-AF65-F5344CB8AC3E}">
        <p14:creationId xmlns:p14="http://schemas.microsoft.com/office/powerpoint/2010/main" val="1793964376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33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415456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613FB31-E723-434D-8FBC-0054A54163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7331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2EAEE37-7D1D-49D7-BEC8-7A88843E38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9243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44C7C5B-04BF-4F0E-888E-CE87D0EF1D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597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 w. Brigh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9A763E3F-D546-48DC-86FC-898851FBC7B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                                                                         Click icon to add a bright image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330958"/>
          </a:xfrm>
        </p:spPr>
        <p:txBody>
          <a:bodyPr/>
          <a:lstStyle>
            <a:lvl1pPr>
              <a:lnSpc>
                <a:spcPct val="85000"/>
              </a:lnSpc>
              <a:defRPr sz="6000" b="0" kern="1400" spc="-160" baseline="0">
                <a:latin typeface="+mj-lt"/>
              </a:defRPr>
            </a:lvl1pPr>
          </a:lstStyle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Ericsson Hilda Light 60pt,</a:t>
            </a:r>
            <a:br>
              <a:rPr lang="en-US" dirty="0"/>
            </a:br>
            <a:r>
              <a:rPr lang="en-US" dirty="0"/>
              <a:t>Ericsson Black,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US" dirty="0"/>
            </a:br>
            <a:r>
              <a:rPr lang="en-US" dirty="0"/>
              <a:t>Ericsson Hilda 20pt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6E03516D-EC68-4282-84F4-9729304A51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3D47211-FF10-4DFA-A5AF-8E0A63463B4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40463" y="6237288"/>
            <a:ext cx="1910479" cy="287336"/>
          </a:xfrm>
          <a:prstGeom prst="rect">
            <a:avLst/>
          </a:prstGeom>
        </p:spPr>
        <p:txBody>
          <a:bodyPr wrap="none" anchor="b"/>
          <a:lstStyle>
            <a:lvl1pPr marL="0" indent="0" algn="r">
              <a:buNone/>
              <a:defRPr sz="1200">
                <a:latin typeface="+mn-lt"/>
              </a:defRPr>
            </a:lvl1pPr>
          </a:lstStyle>
          <a:p>
            <a:r>
              <a:rPr lang="en-US" dirty="0"/>
              <a:t>Speaker name</a:t>
            </a:r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0E57E58D-AC34-4A4B-A5B1-CE1B53ABBDA9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229600" y="6237287"/>
            <a:ext cx="2515041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r>
              <a:rPr lang="en-US" dirty="0"/>
              <a:t>Organization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A4CC6AB0-560E-4AE0-A93D-9C1C64F05440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0811951" y="6237287"/>
            <a:ext cx="89750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anchor="b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</a:p>
        </p:txBody>
      </p:sp>
    </p:spTree>
    <p:extLst>
      <p:ext uri="{BB962C8B-B14F-4D97-AF65-F5344CB8AC3E}">
        <p14:creationId xmlns:p14="http://schemas.microsoft.com/office/powerpoint/2010/main" val="3999758604"/>
      </p:ext>
    </p:extLst>
  </p:cSld>
  <p:clrMapOvr>
    <a:masterClrMapping/>
  </p:clrMapOvr>
  <p:hf sldNum="0" hdr="0" ftr="0"/>
  <p:extLst mod="1"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65A3682-3283-4350-B37F-DCABDCB15F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8382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B1A279A-6DFF-44E2-AFD5-C14BD71050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406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9C0052-7A7B-40FB-AF90-CA9C4B79D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4647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heav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D510456-FEBC-46FA-B25A-B809F2C18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1379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CFEFC-6AC8-4817-A0D3-6029D48BD29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11233150" cy="43926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9331677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small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84F54AF-EED6-486A-9ACA-42061F4AAE9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79425" y="1844675"/>
            <a:ext cx="8353426" cy="43926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1"/>
            <a:r>
              <a:rPr lang="en-US" dirty="0"/>
              <a:t>First level</a:t>
            </a:r>
          </a:p>
          <a:p>
            <a:pPr lvl="2"/>
            <a:r>
              <a:rPr lang="en-US" dirty="0"/>
              <a:t>Second level</a:t>
            </a:r>
          </a:p>
          <a:p>
            <a:pPr lvl="3"/>
            <a:r>
              <a:rPr lang="en-US" dirty="0"/>
              <a:t>Third level</a:t>
            </a:r>
          </a:p>
          <a:p>
            <a:pPr lvl="4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3F4EF873-DC0F-4698-BEC2-502DB043AA5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6079995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itle_SM">
            <a:extLst>
              <a:ext uri="{FF2B5EF4-FFF2-40B4-BE49-F238E27FC236}">
                <a16:creationId xmlns:a16="http://schemas.microsoft.com/office/drawing/2014/main" id="{AC5B9436-E3EB-4A3D-BE6B-EFFF8123DE9D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41146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5472113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Eric. Hilda Light 40pt, </a:t>
            </a:r>
            <a:r>
              <a:rPr lang="en-US" dirty="0" err="1"/>
              <a:t>Eri</a:t>
            </a:r>
            <a:r>
              <a:rPr lang="en-US" dirty="0"/>
              <a:t>. Black, max 2-lines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5F844D-0CF3-4814-B0DE-3D27A83936F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/>
            </a:lvl1pPr>
          </a:lstStyle>
          <a:p>
            <a:r>
              <a:rPr lang="en-US" dirty="0"/>
              <a:t>     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843472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5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itle_SM">
            <a:extLst>
              <a:ext uri="{FF2B5EF4-FFF2-40B4-BE49-F238E27FC236}">
                <a16:creationId xmlns:a16="http://schemas.microsoft.com/office/drawing/2014/main" id="{4ACB62A1-CC4A-4B59-B1D8-ED86B77D9A3A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25223735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5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6240463" y="476250"/>
            <a:ext cx="4924362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max 2-lines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349585-9F54-46CC-8CEC-052CD1853E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/>
            </a:lvl1pPr>
          </a:lstStyle>
          <a:p>
            <a:r>
              <a:rPr lang="en-US" dirty="0"/>
              <a:t>      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731981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 w. Dark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FAD780AD-21B6-4312-96C4-9E36B164887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                                                                        Click icon to add a dark  image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330958"/>
          </a:xfrm>
        </p:spPr>
        <p:txBody>
          <a:bodyPr/>
          <a:lstStyle>
            <a:lvl1pPr>
              <a:lnSpc>
                <a:spcPct val="85000"/>
              </a:lnSpc>
              <a:defRPr sz="6000" b="0" kern="1400" spc="-16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Presentation title,</a:t>
            </a:r>
            <a:br>
              <a:rPr lang="en-US" dirty="0"/>
            </a:br>
            <a:r>
              <a:rPr lang="en-US" dirty="0"/>
              <a:t>Ericsson Hilda Light 60pt,</a:t>
            </a:r>
            <a:br>
              <a:rPr lang="en-US" dirty="0"/>
            </a:br>
            <a:r>
              <a:rPr lang="en-US" dirty="0"/>
              <a:t>Ericsson White,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US" dirty="0"/>
            </a:br>
            <a:r>
              <a:rPr lang="en-US" dirty="0"/>
              <a:t>Ericsson Hilda 20pt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E29FEEAB-1C1F-4153-BC50-6FCDEAC19C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AC4DB9-933C-4680-A281-C11929BCC2F5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40463" y="6237288"/>
            <a:ext cx="1910479" cy="287336"/>
          </a:xfrm>
          <a:prstGeom prst="rect">
            <a:avLst/>
          </a:prstGeom>
        </p:spPr>
        <p:txBody>
          <a:bodyPr wrap="none" anchor="b"/>
          <a:lstStyle>
            <a:lvl1pPr marL="0" indent="0" algn="r">
              <a:buNone/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Speaker name</a:t>
            </a:r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7B568BB6-C8A4-4545-B025-7D97CC4692BC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229600" y="6237287"/>
            <a:ext cx="2515041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anchor="b"/>
          <a:lstStyle>
            <a:lvl1pPr marL="0" indent="0" algn="ctr">
              <a:buNone/>
              <a:defRPr lang="en-US" sz="1200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Organization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D51585B7-9911-4BC2-ACC7-3D991408BDD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0811951" y="6237287"/>
            <a:ext cx="897503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anchor="b"/>
          <a:lstStyle>
            <a:lvl1pPr marL="0" indent="0" algn="ctr">
              <a:buNone/>
              <a:defRPr lang="en-US" sz="120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</a:p>
        </p:txBody>
      </p:sp>
    </p:spTree>
    <p:extLst>
      <p:ext uri="{BB962C8B-B14F-4D97-AF65-F5344CB8AC3E}">
        <p14:creationId xmlns:p14="http://schemas.microsoft.com/office/powerpoint/2010/main" val="787326472"/>
      </p:ext>
    </p:extLst>
  </p:cSld>
  <p:clrMapOvr>
    <a:masterClrMapping/>
  </p:clrMapOvr>
  <p:hf sldNum="0" hdr="0" ftr="0"/>
  <p:extLst mod="1"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6240463" y="1844674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479425" y="1844675"/>
            <a:ext cx="5472113" cy="4392612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891BF4C4-9DF9-4D9F-A738-37FBCD45AA68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67588381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narrow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9120188" y="1844674"/>
            <a:ext cx="2592387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6240463" y="1844674"/>
            <a:ext cx="2592388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B1CFD82C-8968-4B87-A964-6288AF293D7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922214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right image with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479424" y="1844675"/>
            <a:ext cx="5472113" cy="2089150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479425" y="4149724"/>
            <a:ext cx="5472113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A05AB2F5-3C8F-45BD-81CB-45EC98D4284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6312020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left image with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4"/>
            <a:ext cx="5472112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6240463" y="4149724"/>
            <a:ext cx="5472112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524C71C0-9908-4C8C-97CC-AA201198D25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8506414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two horizontal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50" y="4149724"/>
            <a:ext cx="8353425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359150" y="1844675"/>
            <a:ext cx="8353425" cy="2089150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0114795F-6AFF-421E-BA39-763FAD29FC16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97728657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Image over two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6240463" y="4149724"/>
            <a:ext cx="5472112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79425" y="4149724"/>
            <a:ext cx="5472113" cy="2087563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_SM">
            <a:extLst>
              <a:ext uri="{FF2B5EF4-FFF2-40B4-BE49-F238E27FC236}">
                <a16:creationId xmlns:a16="http://schemas.microsoft.com/office/drawing/2014/main" id="{A14F6E09-C956-49B3-8E41-DBD053DF768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76254620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8184575" y="1844675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4332000" y="1844673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8E3794F8-471D-4987-945F-3C29BB03AB4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79425" y="1844674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Title_SM">
            <a:extLst>
              <a:ext uri="{FF2B5EF4-FFF2-40B4-BE49-F238E27FC236}">
                <a16:creationId xmlns:a16="http://schemas.microsoft.com/office/drawing/2014/main" id="{6B686A21-AA96-4B0A-B7CE-F4C6D5D31B32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54572533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 narrow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9121776" y="1844674"/>
            <a:ext cx="259079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6240464" y="1844674"/>
            <a:ext cx="2592386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359149" y="1844674"/>
            <a:ext cx="259238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7EEF5633-BC13-4AEA-AEF5-CE2675504D30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89606870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1844674"/>
            <a:ext cx="2592388" cy="4392614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49" y="1844674"/>
            <a:ext cx="259238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4"/>
            <a:ext cx="2592388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9120188" y="1844674"/>
            <a:ext cx="2592387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F4D71A67-F349-4E68-B7B8-D53CE323A764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22758992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reamb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4149724"/>
            <a:ext cx="2592388" cy="2087563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50" y="4149725"/>
            <a:ext cx="2592388" cy="2087562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2592388" cy="4392612"/>
          </a:xfrm>
          <a:prstGeom prst="rect">
            <a:avLst/>
          </a:prstGeom>
        </p:spPr>
        <p:txBody>
          <a:bodyPr/>
          <a:lstStyle>
            <a:lvl1pPr marL="0" indent="0">
              <a:buFont typeface="Ericsson Hilda Light" panose="020B0604020202020204" pitchFamily="34" charset="0"/>
              <a:buNone/>
              <a:defRPr sz="2500">
                <a:latin typeface="+mn-lt"/>
              </a:defRPr>
            </a:lvl1pPr>
            <a:lvl2pPr marL="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2pPr>
            <a:lvl3pPr marL="3429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3pPr>
            <a:lvl4pPr marL="6858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4pPr>
            <a:lvl5pPr marL="10287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5pPr>
          </a:lstStyle>
          <a:p>
            <a:pPr lvl="0"/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ea typeface="+mn-ea"/>
                <a:cs typeface="Ericsson Hilda Light" panose="020B0604020202020204" pitchFamily="34" charset="0"/>
              </a:rPr>
              <a:t>Preamble text, </a:t>
            </a:r>
            <a:r>
              <a:rPr lang="en-US" dirty="0"/>
              <a:t>Ericsson 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ea typeface="+mn-ea"/>
                <a:cs typeface="Ericsson Hilda Light" panose="020B0604020202020204" pitchFamily="34" charset="0"/>
              </a:rPr>
              <a:t>Hilda 25pt, Ericsson Black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9120188" y="4149724"/>
            <a:ext cx="2592387" cy="2087563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CD0BB64A-768A-4118-B3E5-52B98C693831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509090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6000" b="0" dirty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Keynote cover page,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Black,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6"/>
            <a:ext cx="5472112" cy="2087562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US" dirty="0"/>
            </a:br>
            <a:r>
              <a:rPr lang="en-US" dirty="0"/>
              <a:t>Ericsson Black, Ericsson Hilda 20pt</a:t>
            </a:r>
          </a:p>
        </p:txBody>
      </p:sp>
    </p:spTree>
    <p:extLst>
      <p:ext uri="{BB962C8B-B14F-4D97-AF65-F5344CB8AC3E}">
        <p14:creationId xmlns:p14="http://schemas.microsoft.com/office/powerpoint/2010/main" val="1085322578"/>
      </p:ext>
    </p:extLst>
  </p:cSld>
  <p:clrMapOvr>
    <a:masterClrMapping/>
  </p:clrMapOvr>
  <p:hf sldNum="0" hdr="0" ftr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s with visu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4149724"/>
            <a:ext cx="2592388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49" y="4149724"/>
            <a:ext cx="259238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4149724"/>
            <a:ext cx="2592388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quarter" idx="13" hasCustomPrompt="1"/>
          </p:nvPr>
        </p:nvSpPr>
        <p:spPr>
          <a:xfrm>
            <a:off x="9121776" y="4149724"/>
            <a:ext cx="259079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itle_SM">
            <a:extLst>
              <a:ext uri="{FF2B5EF4-FFF2-40B4-BE49-F238E27FC236}">
                <a16:creationId xmlns:a16="http://schemas.microsoft.com/office/drawing/2014/main" id="{F83268EB-5955-4A3F-8B85-E7C084E6FAF5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31006958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 hasCustomPrompt="1"/>
          </p:nvPr>
        </p:nvSpPr>
        <p:spPr>
          <a:xfrm>
            <a:off x="6240462" y="4149724"/>
            <a:ext cx="5472113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0462" y="1844674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79425" y="1844674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5BD2C41D-0700-4885-AB77-25AFFE4E1FD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4149725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9" name="Title_SM">
            <a:extLst>
              <a:ext uri="{FF2B5EF4-FFF2-40B4-BE49-F238E27FC236}">
                <a16:creationId xmlns:a16="http://schemas.microsoft.com/office/drawing/2014/main" id="{2C948968-FB06-45CC-8259-6BDE4430EACB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254861200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8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 hasCustomPrompt="1"/>
          </p:nvPr>
        </p:nvSpPr>
        <p:spPr>
          <a:xfrm>
            <a:off x="6240463" y="4150995"/>
            <a:ext cx="2592387" cy="2086292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 marL="1028700" indent="0">
              <a:buNone/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479424" y="4149724"/>
            <a:ext cx="259238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0463" y="1844675"/>
            <a:ext cx="2592387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endParaRPr lang="en-US" dirty="0"/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79424" y="1844675"/>
            <a:ext cx="2592389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3359151" y="4149724"/>
            <a:ext cx="2592387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1"/>
          <p:cNvSpPr>
            <a:spLocks noGrp="1"/>
          </p:cNvSpPr>
          <p:nvPr>
            <p:ph sz="quarter" idx="11" hasCustomPrompt="1"/>
          </p:nvPr>
        </p:nvSpPr>
        <p:spPr>
          <a:xfrm>
            <a:off x="3359151" y="1844675"/>
            <a:ext cx="2592388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Content Placeholder 4"/>
          <p:cNvSpPr>
            <a:spLocks noGrp="1"/>
          </p:cNvSpPr>
          <p:nvPr>
            <p:ph sz="quarter" idx="12" hasCustomPrompt="1"/>
          </p:nvPr>
        </p:nvSpPr>
        <p:spPr>
          <a:xfrm>
            <a:off x="9120188" y="4149725"/>
            <a:ext cx="2592387" cy="2087562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9120188" y="1844674"/>
            <a:ext cx="2592387" cy="2089151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endParaRPr lang="en-US" dirty="0"/>
          </a:p>
        </p:txBody>
      </p:sp>
      <p:sp>
        <p:nvSpPr>
          <p:cNvPr id="13" name="Title_SM">
            <a:extLst>
              <a:ext uri="{FF2B5EF4-FFF2-40B4-BE49-F238E27FC236}">
                <a16:creationId xmlns:a16="http://schemas.microsoft.com/office/drawing/2014/main" id="{99858DC4-E787-41D2-A613-961D60F8911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</p:spTree>
    <p:extLst>
      <p:ext uri="{BB962C8B-B14F-4D97-AF65-F5344CB8AC3E}">
        <p14:creationId xmlns:p14="http://schemas.microsoft.com/office/powerpoint/2010/main" val="143698819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153259"/>
            <a:ext cx="6048375" cy="347472"/>
          </a:xfrm>
          <a:prstGeom prst="rect">
            <a:avLst/>
          </a:prstGeom>
        </p:spPr>
        <p:txBody>
          <a:bodyPr r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ericsson.com/related-</a:t>
            </a:r>
            <a:r>
              <a:rPr lang="en-US" dirty="0" err="1"/>
              <a:t>url</a:t>
            </a:r>
            <a:endParaRPr lang="en-US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979B00C-7C1F-4F17-8D52-31D787A123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6895" y="2854112"/>
            <a:ext cx="1163145" cy="116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16851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logo end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EBC62E-40C0-43CF-98DC-55F7A1D1FD31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153259"/>
            <a:ext cx="6048375" cy="347472"/>
          </a:xfrm>
          <a:prstGeom prst="rect">
            <a:avLst/>
          </a:prstGeom>
        </p:spPr>
        <p:txBody>
          <a:bodyPr rIns="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ericsson.com/related-</a:t>
            </a:r>
            <a:r>
              <a:rPr lang="en-US" dirty="0" err="1"/>
              <a:t>url</a:t>
            </a:r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CE90D21-D589-4F0A-88B0-94229A40F0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8509" y="2842270"/>
            <a:ext cx="1174987" cy="1174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36104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bedded charac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9AF35DD-3E5E-42CB-AFA5-5E09E14F72A4}"/>
              </a:ext>
            </a:extLst>
          </p:cNvPr>
          <p:cNvSpPr txBox="1"/>
          <p:nvPr userDrawn="1"/>
        </p:nvSpPr>
        <p:spPr bwMode="auto">
          <a:xfrm>
            <a:off x="479425" y="142897"/>
            <a:ext cx="11233149" cy="6715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400" b="1" dirty="0">
                <a:solidFill>
                  <a:schemeClr val="tx1"/>
                </a:solidFill>
              </a:rPr>
              <a:t>This Master Slide is to ensure that all our characters are embedded with the presentation. Should not be used in a presentation.</a:t>
            </a:r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endParaRPr lang="en-US" sz="1400" b="1" dirty="0">
              <a:solidFill>
                <a:schemeClr val="tx1"/>
              </a:solidFill>
            </a:endParaRPr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400" dirty="0">
                <a:solidFill>
                  <a:schemeClr val="tx1"/>
                </a:solidFill>
              </a:rPr>
              <a:t>!"#$%&amp;'()*+,./0123456789:;&lt;=&gt;?@ABCDEFGHIJKLMNOPQRSTUVWXYZ[\]^_`</a:t>
            </a:r>
            <a:r>
              <a:rPr lang="en-US" sz="1400" dirty="0" err="1">
                <a:solidFill>
                  <a:schemeClr val="tx1"/>
                </a:solidFill>
              </a:rPr>
              <a:t>abcdefghijklmnopqrstuvwxyz</a:t>
            </a:r>
            <a:r>
              <a:rPr lang="en-US" sz="1400" dirty="0">
                <a:solidFill>
                  <a:schemeClr val="tx1"/>
                </a:solidFill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400" dirty="0" err="1">
                <a:solidFill>
                  <a:schemeClr val="tx1"/>
                </a:solidFill>
              </a:rPr>
              <a:t>ẀẁẃẄẅỲỳ</a:t>
            </a:r>
            <a:r>
              <a:rPr lang="en-US" sz="1400" dirty="0">
                <a:solidFill>
                  <a:schemeClr val="tx1"/>
                </a:solidFill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dirty="0" err="1">
                <a:solidFill>
                  <a:schemeClr val="tx1"/>
                </a:solidFill>
              </a:rPr>
              <a:t>ﬁﬂΆΈΉΊΌΎΏΐΑΒΓΕΖΗΘΙΚΛΜΝΞΟΠΡΣΤΥΦΧΨΪΫΆΈΉΊΰ</a:t>
            </a:r>
            <a:r>
              <a:rPr lang="en-US" sz="1400" dirty="0">
                <a:solidFill>
                  <a:schemeClr val="tx1"/>
                </a:solidFill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</a:rPr>
              <a:t>!"#$%&amp;'()*+,./0123456789:;&lt;=&gt;?@ABCDEFGHIJKLMNOPQRSTUVWXYZ[\]^_`</a:t>
            </a:r>
            <a:r>
              <a:rPr lang="en-US" sz="1400" b="1" dirty="0" err="1">
                <a:solidFill>
                  <a:schemeClr val="tx1"/>
                </a:solidFill>
              </a:rPr>
              <a:t>abcdefghijklmnopqrstuvwxyz</a:t>
            </a:r>
            <a:r>
              <a:rPr lang="en-US" sz="1400" b="1" dirty="0">
                <a:solidFill>
                  <a:schemeClr val="tx1"/>
                </a:solidFill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400" b="1" dirty="0" err="1">
                <a:solidFill>
                  <a:schemeClr val="tx1"/>
                </a:solidFill>
              </a:rPr>
              <a:t>ẀẁẃẄẅỲỳ</a:t>
            </a:r>
            <a:r>
              <a:rPr lang="en-US" sz="1400" b="1" dirty="0">
                <a:solidFill>
                  <a:schemeClr val="tx1"/>
                </a:solidFill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b="1" dirty="0" err="1">
                <a:solidFill>
                  <a:schemeClr val="tx1"/>
                </a:solidFill>
              </a:rPr>
              <a:t>ﬁﬂΆΈΉΊΌΎΏΐΑΒΓΕΖΗΘΙΚΛΜΝΞΟΠΡΣΤΥΦΧΨΪΫΆΈΉΊΰ</a:t>
            </a:r>
            <a:r>
              <a:rPr lang="en-US" sz="1400" b="1" dirty="0">
                <a:solidFill>
                  <a:schemeClr val="tx1"/>
                </a:solidFill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b="1" dirty="0">
              <a:solidFill>
                <a:schemeClr val="tx1"/>
              </a:solidFill>
              <a:latin typeface="Ericsson Technical Ico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  <a:latin typeface="Ericsson Technical Icons" panose="00000500000000000000" pitchFamily="2" charset="0"/>
              </a:rPr>
              <a:t>B C D F G H I L M O P R S W X b c d f g h I l m o p r s w x</a:t>
            </a:r>
            <a:endParaRPr lang="en-US" sz="14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1047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note Cover Page w. Brigh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68127A-B068-4F16-BC03-AF06DDDB17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                                                                         Click icon to add a bright image</a:t>
            </a:r>
          </a:p>
        </p:txBody>
      </p:sp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288721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6000" b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Keynote cover page,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Black,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US" dirty="0"/>
            </a:br>
            <a:r>
              <a:rPr lang="en-US" dirty="0"/>
              <a:t>Ericsson Black,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0F7625D-2507-407E-B5D2-5964ED88BA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055427"/>
      </p:ext>
    </p:extLst>
  </p:cSld>
  <p:clrMapOvr>
    <a:masterClrMapping/>
  </p:clrMapOvr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note Cover Page w. Dark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68127A-B068-4F16-BC03-AF06DDDB17A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1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                                                                      Click icon to add a dark image</a:t>
            </a:r>
          </a:p>
        </p:txBody>
      </p:sp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2288721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Keynote cover cage,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US" dirty="0"/>
            </a:br>
            <a:r>
              <a:rPr lang="en-US" dirty="0"/>
              <a:t>Ericsson Black, Ericsson Hilda 20pt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753C092-06FE-4B22-BAB1-EBEB69074D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663325"/>
      </p:ext>
    </p:extLst>
  </p:cSld>
  <p:clrMapOvr>
    <a:masterClrMapping/>
  </p:clrMapOvr>
  <p:hf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11" name="Title_TM">
            <a:extLst>
              <a:ext uri="{FF2B5EF4-FFF2-40B4-BE49-F238E27FC236}">
                <a16:creationId xmlns:a16="http://schemas.microsoft.com/office/drawing/2014/main" id="{48FE7FF9-3930-4C4A-8BC6-EB9A286812D4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2" name="SubTitle_TM">
            <a:extLst>
              <a:ext uri="{FF2B5EF4-FFF2-40B4-BE49-F238E27FC236}">
                <a16:creationId xmlns:a16="http://schemas.microsoft.com/office/drawing/2014/main" id="{A60848B0-180A-4C02-A8B3-E172AF538B6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035D0DD-E99D-4FBA-B8C0-65E91EC04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219646"/>
      </p:ext>
    </p:extLst>
  </p:cSld>
  <p:clrMapOvr>
    <a:masterClrMapping/>
  </p:clrMapOvr>
  <p:hf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4F3FE80A-6B53-492B-8FC1-A575806A0D00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3AECA499-20B0-4F79-85A2-1C9D1BFBB0C0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BB77A080-9B1F-4D75-A79E-8C7540FBB1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06540"/>
      </p:ext>
    </p:extLst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6AB007D5-DA18-4842-9C2D-8C72512602C0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0D3699C9-F9CA-4781-89C3-F0A901D1F1AF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1042C2C-5CDA-4F99-B59E-8CE43FEF21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366910"/>
      </p:ext>
    </p:extLst>
  </p:cSld>
  <p:clrMapOvr>
    <a:masterClrMapping/>
  </p:clrMapOvr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ontent_SM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9425" y="1844675"/>
            <a:ext cx="11233150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Fifths level</a:t>
            </a:r>
          </a:p>
        </p:txBody>
      </p:sp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2" name="txtfooterCopy">
            <a:extLst>
              <a:ext uri="{FF2B5EF4-FFF2-40B4-BE49-F238E27FC236}">
                <a16:creationId xmlns:a16="http://schemas.microsoft.com/office/drawing/2014/main" id="{B5D66844-3D70-468C-AC9F-76DF3D537153}"/>
              </a:ext>
            </a:extLst>
          </p:cNvPr>
          <p:cNvSpPr txBox="1"/>
          <p:nvPr userDrawn="1"/>
        </p:nvSpPr>
        <p:spPr>
          <a:xfrm>
            <a:off x="527050" y="6524625"/>
            <a:ext cx="9865783" cy="2159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US" sz="800" b="0" i="0" u="none" dirty="0">
                <a:solidFill>
                  <a:schemeClr val="bg1"/>
                </a:solidFill>
                <a:latin typeface="+mn-lt"/>
              </a:rPr>
              <a:t>Ericsson Internal  |  2018-02-21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E25556D-527C-4037-A1EA-D4D374B5DCA7}"/>
              </a:ext>
            </a:extLst>
          </p:cNvPr>
          <p:cNvPicPr>
            <a:picLocks noChangeAspect="1"/>
          </p:cNvPicPr>
          <p:nvPr userDrawn="1"/>
        </p:nvPicPr>
        <p:blipFill>
          <a:blip r:embed="rId4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8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06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5" r:id="rId2"/>
    <p:sldLayoutId id="2147483693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91" r:id="rId15"/>
    <p:sldLayoutId id="2147483673" r:id="rId16"/>
    <p:sldLayoutId id="2147483697" r:id="rId17"/>
    <p:sldLayoutId id="2147483698" r:id="rId18"/>
    <p:sldLayoutId id="2147483699" r:id="rId19"/>
    <p:sldLayoutId id="2147483700" r:id="rId20"/>
    <p:sldLayoutId id="2147483701" r:id="rId21"/>
    <p:sldLayoutId id="2147483702" r:id="rId22"/>
    <p:sldLayoutId id="2147483703" r:id="rId23"/>
    <p:sldLayoutId id="2147483674" r:id="rId24"/>
    <p:sldLayoutId id="2147483694" r:id="rId25"/>
    <p:sldLayoutId id="2147483682" r:id="rId26"/>
    <p:sldLayoutId id="2147483683" r:id="rId27"/>
    <p:sldLayoutId id="2147483684" r:id="rId28"/>
    <p:sldLayoutId id="2147483685" r:id="rId29"/>
    <p:sldLayoutId id="2147483675" r:id="rId30"/>
    <p:sldLayoutId id="2147483676" r:id="rId31"/>
    <p:sldLayoutId id="2147483686" r:id="rId32"/>
    <p:sldLayoutId id="2147483687" r:id="rId33"/>
    <p:sldLayoutId id="2147483688" r:id="rId34"/>
    <p:sldLayoutId id="2147483689" r:id="rId35"/>
    <p:sldLayoutId id="2147483696" r:id="rId36"/>
    <p:sldLayoutId id="2147483677" r:id="rId37"/>
    <p:sldLayoutId id="2147483678" r:id="rId38"/>
    <p:sldLayoutId id="2147483679" r:id="rId39"/>
    <p:sldLayoutId id="2147483680" r:id="rId40"/>
    <p:sldLayoutId id="2147483690" r:id="rId41"/>
    <p:sldLayoutId id="2147483681" r:id="rId42"/>
    <p:sldLayoutId id="2147483692" r:id="rId43"/>
    <p:sldLayoutId id="2147483704" r:id="rId44"/>
    <p:sldLayoutId id="2147483705" r:id="rId45"/>
  </p:sldLayoutIdLst>
  <p:txStyles>
    <p:titleStyle>
      <a:lvl1pPr algn="l" rtl="0" eaLnBrk="1" fontAlgn="base" hangingPunct="1">
        <a:lnSpc>
          <a:spcPct val="85000"/>
        </a:lnSpc>
        <a:spcBef>
          <a:spcPts val="300"/>
        </a:spcBef>
        <a:spcAft>
          <a:spcPct val="0"/>
        </a:spcAft>
        <a:defRPr sz="4000" kern="1400" spc="-16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9pPr>
    </p:titleStyle>
    <p:bodyStyle>
      <a:lvl1pPr marL="342900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2pPr>
      <a:lvl3pPr marL="1079500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3pPr>
      <a:lvl4pPr marL="1435100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4pPr>
      <a:lvl5pPr marL="1770063" indent="-342900" algn="l" rtl="0" eaLnBrk="1" fontAlgn="base" hangingPunct="1">
        <a:spcBef>
          <a:spcPts val="300"/>
        </a:spcBef>
        <a:spcAft>
          <a:spcPct val="0"/>
        </a:spcAft>
        <a:buClr>
          <a:schemeClr val="tx1"/>
        </a:buClr>
        <a:buFont typeface="Ericsson Hilda Light" panose="00000400000000000000" pitchFamily="2" charset="0"/>
        <a:buChar char="—"/>
        <a:defRPr sz="2000" kern="1000" spc="-30">
          <a:solidFill>
            <a:schemeClr val="tx1"/>
          </a:solidFill>
          <a:latin typeface="+mn-lt"/>
        </a:defRPr>
      </a:lvl5pPr>
      <a:lvl6pPr marL="20716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6pPr>
      <a:lvl7pPr marL="25288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7pPr>
      <a:lvl8pPr marL="29860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8pPr>
      <a:lvl9pPr marL="34432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Hilda" pitchFamily="2" charset="0"/>
        <a:buChar char="›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00">
          <p15:clr>
            <a:srgbClr val="A4A3A4"/>
          </p15:clr>
        </p15:guide>
        <p15:guide id="2" pos="302">
          <p15:clr>
            <a:srgbClr val="A4A3A4"/>
          </p15:clr>
        </p15:guide>
        <p15:guide id="3" pos="1935">
          <p15:clr>
            <a:srgbClr val="A4A3A4"/>
          </p15:clr>
        </p15:guide>
        <p15:guide id="4" orient="horz" pos="981">
          <p15:clr>
            <a:srgbClr val="A4A3A4"/>
          </p15:clr>
        </p15:guide>
        <p15:guide id="6" pos="2116">
          <p15:clr>
            <a:srgbClr val="A4A3A4"/>
          </p15:clr>
        </p15:guide>
        <p15:guide id="7" pos="3931">
          <p15:clr>
            <a:srgbClr val="A4A3A4"/>
          </p15:clr>
        </p15:guide>
        <p15:guide id="9" pos="3749">
          <p15:clr>
            <a:srgbClr val="A4A3A4"/>
          </p15:clr>
        </p15:guide>
        <p15:guide id="10" pos="5564">
          <p15:clr>
            <a:srgbClr val="A4A3A4"/>
          </p15:clr>
        </p15:guide>
        <p15:guide id="12" pos="5745">
          <p15:clr>
            <a:srgbClr val="A4A3A4"/>
          </p15:clr>
        </p15:guide>
        <p15:guide id="13" pos="7378">
          <p15:clr>
            <a:srgbClr val="A4A3A4"/>
          </p15:clr>
        </p15:guide>
        <p15:guide id="16" orient="horz" pos="2478">
          <p15:clr>
            <a:srgbClr val="A4A3A4"/>
          </p15:clr>
        </p15:guide>
        <p15:guide id="17" orient="horz" pos="2614">
          <p15:clr>
            <a:srgbClr val="A4A3A4"/>
          </p15:clr>
        </p15:guide>
        <p15:guide id="18" orient="horz" pos="3929">
          <p15:clr>
            <a:srgbClr val="A4A3A4"/>
          </p15:clr>
        </p15:guide>
        <p15:guide id="19" orient="horz" pos="4110">
          <p15:clr>
            <a:srgbClr val="A4A3A4"/>
          </p15:clr>
        </p15:guide>
        <p15:guide id="20" orient="horz" pos="1162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65DB9-990D-42FA-8A96-AE9E2B1A33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Delay spread vs hall volume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1DC945-4710-4796-AC34-0832F26E36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A7152E-1193-42D5-AAAE-792423D85737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986FD49-9B2F-4208-8540-5F97918FA12C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6FD6E6-EB04-48C7-AAF4-64C6EAFFEBA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475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A4059-2C90-4DEF-8BB2-FD79CEFEB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8223F-8EF3-4A0D-92A2-73391DA384E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In R1-1905202 in Xi’an, Ericsson and CEA-LETI compiled all contributions on RMS delay spread in Industrial halls</a:t>
            </a:r>
          </a:p>
          <a:p>
            <a:pPr lvl="1"/>
            <a:r>
              <a:rPr lang="en-US" dirty="0"/>
              <a:t>Based on the compilation, Ericsson proposed a model for the delay spread that is dependent on the hall volume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0142A8-DD59-48A9-A17D-394B7BD9564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4666" y="3026888"/>
            <a:ext cx="4528185" cy="33947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7411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A4059-2C90-4DEF-8BB2-FD79CEFEB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8223F-8EF3-4A0D-92A2-73391DA384E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In the email discussion [97-NR-10] different proposals on LSP parameters including DS have been collected</a:t>
            </a:r>
          </a:p>
          <a:p>
            <a:pPr lvl="1"/>
            <a:r>
              <a:rPr lang="en-US" dirty="0"/>
              <a:t>Includes the hall volume-dependent function but also proposals based on new measurements and simulations</a:t>
            </a:r>
          </a:p>
          <a:p>
            <a:r>
              <a:rPr lang="en-US" dirty="0"/>
              <a:t>The purpose of this presentation is to see whether these proposals support or contradict the volume-dependent model proposal</a:t>
            </a:r>
          </a:p>
        </p:txBody>
      </p:sp>
    </p:spTree>
    <p:extLst>
      <p:ext uri="{BB962C8B-B14F-4D97-AF65-F5344CB8AC3E}">
        <p14:creationId xmlns:p14="http://schemas.microsoft.com/office/powerpoint/2010/main" val="1549160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A1E79-85C5-4905-96E2-00EF9BB17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Parameter proposals converted to 99th percentile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22FDC0-A91B-436D-8E65-55907D95CA8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79425" y="1844676"/>
            <a:ext cx="11233150" cy="1081088"/>
          </a:xfrm>
        </p:spPr>
        <p:txBody>
          <a:bodyPr>
            <a:normAutofit fontScale="92500"/>
          </a:bodyPr>
          <a:lstStyle/>
          <a:p>
            <a:r>
              <a:rPr lang="sv-SE" dirty="0"/>
              <a:t>For a Gaussian distribution, the 99th percentile is equal to the mean + 2.33 times sigma: </a:t>
            </a:r>
            <a:r>
              <a:rPr lang="sv-SE" dirty="0">
                <a:latin typeface="Symbol" panose="05050102010706020507" pitchFamily="18" charset="2"/>
              </a:rPr>
              <a:t>m</a:t>
            </a:r>
            <a:r>
              <a:rPr lang="sv-SE" baseline="-25000" dirty="0"/>
              <a:t>lgDS</a:t>
            </a:r>
            <a:r>
              <a:rPr lang="sv-SE" dirty="0"/>
              <a:t>+2.33*</a:t>
            </a:r>
            <a:r>
              <a:rPr lang="sv-SE" dirty="0">
                <a:latin typeface="Symbol" panose="05050102010706020507" pitchFamily="18" charset="2"/>
              </a:rPr>
              <a:t>s</a:t>
            </a:r>
            <a:r>
              <a:rPr lang="sv-SE" baseline="-25000" dirty="0"/>
              <a:t>lgDS</a:t>
            </a:r>
            <a:endParaRPr lang="sv-SE" dirty="0"/>
          </a:p>
          <a:p>
            <a:r>
              <a:rPr lang="sv-SE" dirty="0"/>
              <a:t>Using the LSP DS proposals in [97-NR-10] and the HHI contribution to the F2F, the 99th percentiles in NLOS have been estimated as follows: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C74DBED-7775-476D-8432-A141EE89DA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1692068"/>
              </p:ext>
            </p:extLst>
          </p:nvPr>
        </p:nvGraphicFramePr>
        <p:xfrm>
          <a:off x="571804" y="2909472"/>
          <a:ext cx="10768056" cy="391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014">
                  <a:extLst>
                    <a:ext uri="{9D8B030D-6E8A-4147-A177-3AD203B41FA5}">
                      <a16:colId xmlns:a16="http://schemas.microsoft.com/office/drawing/2014/main" val="1408934013"/>
                    </a:ext>
                  </a:extLst>
                </a:gridCol>
                <a:gridCol w="2692014">
                  <a:extLst>
                    <a:ext uri="{9D8B030D-6E8A-4147-A177-3AD203B41FA5}">
                      <a16:colId xmlns:a16="http://schemas.microsoft.com/office/drawing/2014/main" val="4058882396"/>
                    </a:ext>
                  </a:extLst>
                </a:gridCol>
                <a:gridCol w="2692014">
                  <a:extLst>
                    <a:ext uri="{9D8B030D-6E8A-4147-A177-3AD203B41FA5}">
                      <a16:colId xmlns:a16="http://schemas.microsoft.com/office/drawing/2014/main" val="1933348950"/>
                    </a:ext>
                  </a:extLst>
                </a:gridCol>
                <a:gridCol w="2692014">
                  <a:extLst>
                    <a:ext uri="{9D8B030D-6E8A-4147-A177-3AD203B41FA5}">
                      <a16:colId xmlns:a16="http://schemas.microsoft.com/office/drawing/2014/main" val="36952219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Hall volume, V [m</a:t>
                      </a:r>
                      <a:r>
                        <a:rPr lang="sv-SE" sz="1400" baseline="30000" dirty="0"/>
                        <a:t>3</a:t>
                      </a:r>
                      <a:r>
                        <a:rPr lang="sv-SE" sz="1400" dirty="0"/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Estimated 99th percentile DS [ns]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Notes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87336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ZTE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360000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260-300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Ray-tracing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8463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CMCC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42000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338-382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Hall volume unknown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451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DOCOMO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Data already included in previous compilation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399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CEA-LETI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>
                          <a:highlight>
                            <a:srgbClr val="FFFF00"/>
                          </a:highlight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Hall volume unknown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0510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Huawei: Shanghai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150000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316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Sigma not given, have assumed 0.18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339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Huawei: Munich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2875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71-107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Sigma not given, have assumed 0.18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20881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Fraunhofer HHI + IIS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8126-65541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30-270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Hall sizes taken from arxiv paper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DS is increasing with Tx height and frequency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66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8029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29E19FA-B1E9-47D0-A017-39FA6ECA3D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2113" y="1968699"/>
            <a:ext cx="5677875" cy="4263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286FE42-28B4-4A24-A429-0F57937F5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Adding these proposals to the plot of DS vs hall volume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66EA9-4188-49BA-B3EA-2726C5CBB19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79425" y="1844675"/>
            <a:ext cx="6063988" cy="4392612"/>
          </a:xfrm>
        </p:spPr>
        <p:txBody>
          <a:bodyPr/>
          <a:lstStyle/>
          <a:p>
            <a:r>
              <a:rPr lang="sv-SE" dirty="0"/>
              <a:t>New proposals in </a:t>
            </a:r>
            <a:r>
              <a:rPr lang="sv-SE" dirty="0">
                <a:solidFill>
                  <a:srgbClr val="FF0000"/>
                </a:solidFill>
              </a:rPr>
              <a:t>red</a:t>
            </a:r>
          </a:p>
          <a:p>
            <a:r>
              <a:rPr lang="sv-SE" dirty="0"/>
              <a:t>These proposals appear to be reasonably aligned with the model</a:t>
            </a:r>
          </a:p>
          <a:p>
            <a:r>
              <a:rPr lang="sv-SE" dirty="0"/>
              <a:t>CEA-LETI results can be included as well if hall volume can be supplied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01A607D-DF4A-47EF-9618-327621EAD913}"/>
              </a:ext>
            </a:extLst>
          </p:cNvPr>
          <p:cNvCxnSpPr>
            <a:cxnSpLocks/>
          </p:cNvCxnSpPr>
          <p:nvPr/>
        </p:nvCxnSpPr>
        <p:spPr bwMode="auto">
          <a:xfrm flipH="1">
            <a:off x="10721331" y="1968699"/>
            <a:ext cx="217914" cy="108241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D316CBAD-DAF9-4148-9A69-4C00F45BAB61}"/>
              </a:ext>
            </a:extLst>
          </p:cNvPr>
          <p:cNvSpPr txBox="1"/>
          <p:nvPr/>
        </p:nvSpPr>
        <p:spPr bwMode="auto">
          <a:xfrm>
            <a:off x="10712741" y="1708189"/>
            <a:ext cx="604006" cy="3969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72000" tIns="36000" rIns="73152" bIns="36576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buClr>
                <a:schemeClr val="tx1"/>
              </a:buClr>
            </a:pPr>
            <a:r>
              <a:rPr lang="sv-SE" sz="1600" dirty="0"/>
              <a:t>ZTE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5983E79-0C3C-43D2-8914-B796E4F47DAC}"/>
              </a:ext>
            </a:extLst>
          </p:cNvPr>
          <p:cNvCxnSpPr>
            <a:cxnSpLocks/>
          </p:cNvCxnSpPr>
          <p:nvPr/>
        </p:nvCxnSpPr>
        <p:spPr bwMode="auto">
          <a:xfrm>
            <a:off x="10339433" y="1708189"/>
            <a:ext cx="73530" cy="120296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C37879-6696-4CFD-8D72-904FF2B5D24B}"/>
              </a:ext>
            </a:extLst>
          </p:cNvPr>
          <p:cNvSpPr txBox="1"/>
          <p:nvPr/>
        </p:nvSpPr>
        <p:spPr bwMode="auto">
          <a:xfrm>
            <a:off x="9559255" y="1373205"/>
            <a:ext cx="604006" cy="3969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72000" tIns="36000" rIns="73152" bIns="36576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buClr>
                <a:schemeClr val="tx1"/>
              </a:buClr>
            </a:pPr>
            <a:r>
              <a:rPr lang="sv-SE" sz="1600" dirty="0"/>
              <a:t>Huawei: Shanghai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3D614BD-1B6E-4FBE-9D47-C602A985FA30}"/>
              </a:ext>
            </a:extLst>
          </p:cNvPr>
          <p:cNvSpPr txBox="1"/>
          <p:nvPr/>
        </p:nvSpPr>
        <p:spPr bwMode="auto">
          <a:xfrm>
            <a:off x="4544036" y="5057370"/>
            <a:ext cx="604006" cy="3969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72000" tIns="36000" rIns="73152" bIns="36576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buClr>
                <a:schemeClr val="tx1"/>
              </a:buClr>
            </a:pPr>
            <a:r>
              <a:rPr lang="sv-SE" sz="1600" dirty="0"/>
              <a:t>Huawei: Munich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6A39D35-FFE7-41A2-8695-6D62E7A8118A}"/>
              </a:ext>
            </a:extLst>
          </p:cNvPr>
          <p:cNvCxnSpPr>
            <a:cxnSpLocks/>
          </p:cNvCxnSpPr>
          <p:nvPr/>
        </p:nvCxnSpPr>
        <p:spPr bwMode="auto">
          <a:xfrm flipV="1">
            <a:off x="6096000" y="4814596"/>
            <a:ext cx="2502716" cy="44127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ED61D12-CABA-429D-AFFA-B3877F5EA36B}"/>
              </a:ext>
            </a:extLst>
          </p:cNvPr>
          <p:cNvCxnSpPr>
            <a:cxnSpLocks/>
          </p:cNvCxnSpPr>
          <p:nvPr/>
        </p:nvCxnSpPr>
        <p:spPr bwMode="auto">
          <a:xfrm>
            <a:off x="8003097" y="1770201"/>
            <a:ext cx="1114229" cy="157015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292A0E2F-D380-4D77-8B0E-9543F4AB1FF2}"/>
              </a:ext>
            </a:extLst>
          </p:cNvPr>
          <p:cNvSpPr txBox="1"/>
          <p:nvPr/>
        </p:nvSpPr>
        <p:spPr bwMode="auto">
          <a:xfrm>
            <a:off x="6910435" y="1420852"/>
            <a:ext cx="604006" cy="3969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72000" tIns="36000" rIns="73152" bIns="36576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buClr>
                <a:schemeClr val="tx1"/>
              </a:buClr>
            </a:pPr>
            <a:r>
              <a:rPr lang="sv-SE" sz="1600"/>
              <a:t>Fraunhofer HHI + IIS</a:t>
            </a:r>
            <a:endParaRPr lang="sv-SE" sz="1600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BB04A12-1FAE-4426-AEE3-0F40F5AEC9B4}"/>
              </a:ext>
            </a:extLst>
          </p:cNvPr>
          <p:cNvCxnSpPr>
            <a:cxnSpLocks/>
          </p:cNvCxnSpPr>
          <p:nvPr/>
        </p:nvCxnSpPr>
        <p:spPr bwMode="auto">
          <a:xfrm>
            <a:off x="9628383" y="2105185"/>
            <a:ext cx="159429" cy="30134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403AF007-C3E4-499D-99FD-168E22CD6D35}"/>
              </a:ext>
            </a:extLst>
          </p:cNvPr>
          <p:cNvSpPr txBox="1"/>
          <p:nvPr/>
        </p:nvSpPr>
        <p:spPr bwMode="auto">
          <a:xfrm>
            <a:off x="9263570" y="1811038"/>
            <a:ext cx="604006" cy="3969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none" lIns="72000" tIns="36000" rIns="73152" bIns="36576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buClr>
                <a:schemeClr val="tx1"/>
              </a:buClr>
            </a:pPr>
            <a:r>
              <a:rPr lang="sv-SE" sz="1600" dirty="0"/>
              <a:t>CMCC</a:t>
            </a:r>
          </a:p>
        </p:txBody>
      </p:sp>
    </p:spTree>
    <p:extLst>
      <p:ext uri="{BB962C8B-B14F-4D97-AF65-F5344CB8AC3E}">
        <p14:creationId xmlns:p14="http://schemas.microsoft.com/office/powerpoint/2010/main" val="3745426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23854EA-CEFE-4DA8-92CF-3180BAF519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71812" y="4156317"/>
            <a:ext cx="6048375" cy="34747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928708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Template2017">
  <a:themeElements>
    <a:clrScheme name="Custom 6">
      <a:dk1>
        <a:srgbClr val="181818"/>
      </a:dk1>
      <a:lt1>
        <a:srgbClr val="FFFFFF"/>
      </a:lt1>
      <a:dk2>
        <a:srgbClr val="181818"/>
      </a:dk2>
      <a:lt2>
        <a:srgbClr val="E0E0E0"/>
      </a:lt2>
      <a:accent1>
        <a:srgbClr val="0082F0"/>
      </a:accent1>
      <a:accent2>
        <a:srgbClr val="0FC373"/>
      </a:accent2>
      <a:accent3>
        <a:srgbClr val="AF78D2"/>
      </a:accent3>
      <a:accent4>
        <a:srgbClr val="FAD22D"/>
      </a:accent4>
      <a:accent5>
        <a:srgbClr val="FF8C0A"/>
      </a:accent5>
      <a:accent6>
        <a:srgbClr val="FF3232"/>
      </a:accent6>
      <a:hlink>
        <a:srgbClr val="0A14D2"/>
      </a:hlink>
      <a:folHlink>
        <a:srgbClr val="040969"/>
      </a:folHlink>
    </a:clrScheme>
    <a:fontScheme name="Ericsson Brand 2.0">
      <a:majorFont>
        <a:latin typeface="Ericsson Hilda Light"/>
        <a:ea typeface=""/>
        <a:cs typeface=""/>
      </a:majorFont>
      <a:minorFont>
        <a:latin typeface="Ericsson Hild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<a:prstTxWarp prst="textNoShape">
          <a:avLst/>
        </a:prstTxWarp>
        <a:noAutofit/>
      </a:bodyPr>
      <a:lstStyle>
        <a:defPPr marL="357188" marR="0" indent="-357188" algn="l" defTabSz="914400" rtl="0" eaLnBrk="1" fontAlgn="base" latinLnBrk="0" hangingPunct="1">
          <a:lnSpc>
            <a:spcPct val="100000"/>
          </a:lnSpc>
          <a:spcBef>
            <a:spcPts val="300"/>
          </a:spcBef>
          <a:spcAft>
            <a:spcPct val="0"/>
          </a:spcAft>
          <a:buClrTx/>
          <a:buSzTx/>
          <a:buFont typeface="Ericsson Hilda" panose="00000500000000000000" pitchFamily="2" charset="0"/>
          <a:buChar char="—"/>
          <a:tabLst/>
          <a:defRPr kumimoji="0" sz="20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/>
        </a:ln>
        <a:effectLst/>
      </a:spPr>
      <a:bodyPr/>
      <a:lstStyle/>
    </a:lnDef>
    <a:txDef>
      <a:spPr bwMode="auto">
        <a:noFill/>
        <a:ln w="12700">
          <a:noFill/>
          <a:miter lim="800000"/>
          <a:headEnd/>
          <a:tailEnd/>
        </a:ln>
      </a:spPr>
      <a:bodyPr vert="horz" wrap="square" lIns="72000" tIns="36000" rIns="73152" bIns="36576" numCol="1" rtlCol="0" anchor="t" anchorCtr="0" compatLnSpc="1">
        <a:prstTxWarp prst="textNoShape">
          <a:avLst/>
        </a:prstTxWarp>
        <a:noAutofit/>
      </a:bodyPr>
      <a:lstStyle>
        <a:defPPr marL="344488" indent="-344488" algn="l">
          <a:buClr>
            <a:schemeClr val="tx1"/>
          </a:buClr>
          <a:buFont typeface="Ericsson Hilda Light" panose="00000400000000000000" pitchFamily="2" charset="0"/>
          <a:buChar char="—"/>
          <a:defRPr sz="2000" dirty="0" err="1" smtClean="0"/>
        </a:defPPr>
      </a:lstStyle>
    </a:tx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Template2017.potx" id="{775AD81A-0AF6-45CB-889B-779F764C8091}" vid="{622262D2-9439-4A46-819E-379D679C13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 Light"/>
        <a:font script="Hebr" typeface="Ericsson Hilda Light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 Light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"/>
        <a:font script="Hebr" typeface="Ericsson Hilda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PresentationTemplate2017</Template>
  <TotalTime>68</TotalTime>
  <Words>298</Words>
  <Application>Microsoft Office PowerPoint</Application>
  <PresentationFormat>Widescreen</PresentationFormat>
  <Paragraphs>59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Symbol</vt:lpstr>
      <vt:lpstr>Ericsson Hilda</vt:lpstr>
      <vt:lpstr>Ericsson Technical Icons</vt:lpstr>
      <vt:lpstr>Ericsson Hilda Light</vt:lpstr>
      <vt:lpstr>Arial</vt:lpstr>
      <vt:lpstr>PresentationTemplate2017</vt:lpstr>
      <vt:lpstr>Delay spread vs hall volume</vt:lpstr>
      <vt:lpstr>Background (1)</vt:lpstr>
      <vt:lpstr>Background (2)</vt:lpstr>
      <vt:lpstr>Parameter proposals converted to 99th percentile</vt:lpstr>
      <vt:lpstr>Adding these proposals to the plot of DS vs hall volume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Delay spread vs hall volume</dc:title>
  <dc:creator>Henrik Asplund</dc:creator>
  <cp:keywords/>
  <dc:description/>
  <cp:lastModifiedBy>Henrik Asplund</cp:lastModifiedBy>
  <cp:revision>31</cp:revision>
  <dcterms:created xsi:type="dcterms:W3CDTF">2019-07-01T21:05:26Z</dcterms:created>
  <dcterms:modified xsi:type="dcterms:W3CDTF">2019-07-02T08:23:05Z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Type">
    <vt:lpwstr>Presentation2011</vt:lpwstr>
  </property>
  <property fmtid="{D5CDD505-2E9C-101B-9397-08002B2CF9AE}" pid="3" name="TemplateName">
    <vt:lpwstr>CXC 173 2731/1</vt:lpwstr>
  </property>
  <property fmtid="{D5CDD505-2E9C-101B-9397-08002B2CF9AE}" pid="4" name="TemplateVersion">
    <vt:lpwstr>R2A</vt:lpwstr>
  </property>
  <property fmtid="{D5CDD505-2E9C-101B-9397-08002B2CF9AE}" pid="5" name="EmbeddedFonts">
    <vt:bool>false</vt:bool>
  </property>
  <property fmtid="{D5CDD505-2E9C-101B-9397-08002B2CF9AE}" pid="6" name="PackageNo">
    <vt:lpwstr>LXA 119 603</vt:lpwstr>
  </property>
  <property fmtid="{D5CDD505-2E9C-101B-9397-08002B2CF9AE}" pid="7" name="PackageVersion">
    <vt:lpwstr>R6B</vt:lpwstr>
  </property>
  <property fmtid="{D5CDD505-2E9C-101B-9397-08002B2CF9AE}" pid="8" name="TemplateName2">
    <vt:lpwstr>CXC 173 2731/1</vt:lpwstr>
  </property>
  <property fmtid="{D5CDD505-2E9C-101B-9397-08002B2CF9AE}" pid="9" name="TemplateVersion2">
    <vt:lpwstr>R2A</vt:lpwstr>
  </property>
  <property fmtid="{D5CDD505-2E9C-101B-9397-08002B2CF9AE}" pid="10" name="DocumentType2">
    <vt:lpwstr>Presentation2011</vt:lpwstr>
  </property>
  <property fmtid="{D5CDD505-2E9C-101B-9397-08002B2CF9AE}" pid="11" name="Keyword">
    <vt:lpwstr> </vt:lpwstr>
  </property>
  <property fmtid="{D5CDD505-2E9C-101B-9397-08002B2CF9AE}" pid="12" name="FooterType">
    <vt:lpwstr>PresTemp</vt:lpwstr>
  </property>
  <property fmtid="{D5CDD505-2E9C-101B-9397-08002B2CF9AE}" pid="13" name="UsedFont">
    <vt:lpwstr>Ericsson Capital TT</vt:lpwstr>
  </property>
  <property fmtid="{D5CDD505-2E9C-101B-9397-08002B2CF9AE}" pid="14" name="x">
    <vt:lpwstr>0</vt:lpwstr>
  </property>
  <property fmtid="{D5CDD505-2E9C-101B-9397-08002B2CF9AE}" pid="15" name="White">
    <vt:bool>true</vt:bool>
  </property>
  <property fmtid="{D5CDD505-2E9C-101B-9397-08002B2CF9AE}" pid="16" name="chkMetaData">
    <vt:bool>false</vt:bool>
  </property>
  <property fmtid="{D5CDD505-2E9C-101B-9397-08002B2CF9AE}" pid="17" name="chkTaglines">
    <vt:bool>true</vt:bool>
  </property>
  <property fmtid="{D5CDD505-2E9C-101B-9397-08002B2CF9AE}" pid="18" name="SecurityClass">
    <vt:lpwstr>Ericsson Internal</vt:lpwstr>
  </property>
  <property fmtid="{D5CDD505-2E9C-101B-9397-08002B2CF9AE}" pid="19" name="txtConfLabel">
    <vt:lpwstr>Ericsson Internal</vt:lpwstr>
  </property>
  <property fmtid="{D5CDD505-2E9C-101B-9397-08002B2CF9AE}" pid="20" name="optUseConfClass">
    <vt:bool>true</vt:bool>
  </property>
  <property fmtid="{D5CDD505-2E9C-101B-9397-08002B2CF9AE}" pid="21" name="optUseConfLabel">
    <vt:bool>false</vt:bool>
  </property>
  <property fmtid="{D5CDD505-2E9C-101B-9397-08002B2CF9AE}" pid="22" name="optFooterCVLDocNo">
    <vt:bool>true</vt:bool>
  </property>
  <property fmtid="{D5CDD505-2E9C-101B-9397-08002B2CF9AE}" pid="23" name="optFooterCVLCopyright">
    <vt:bool>false</vt:bool>
  </property>
  <property fmtid="{D5CDD505-2E9C-101B-9397-08002B2CF9AE}" pid="24" name="optEnterText1">
    <vt:bool>false</vt:bool>
  </property>
  <property fmtid="{D5CDD505-2E9C-101B-9397-08002B2CF9AE}" pid="25" name="optFooterCVLConfLabel">
    <vt:bool>true</vt:bool>
  </property>
  <property fmtid="{D5CDD505-2E9C-101B-9397-08002B2CF9AE}" pid="26" name="optEnterText2">
    <vt:bool>false</vt:bool>
  </property>
  <property fmtid="{D5CDD505-2E9C-101B-9397-08002B2CF9AE}" pid="27" name="optFooterCVLTitle">
    <vt:bool>true</vt:bool>
  </property>
  <property fmtid="{D5CDD505-2E9C-101B-9397-08002B2CF9AE}" pid="28" name="optFooterCVLPrep">
    <vt:bool>false</vt:bool>
  </property>
  <property fmtid="{D5CDD505-2E9C-101B-9397-08002B2CF9AE}" pid="29" name="optEnterText3">
    <vt:bool>false</vt:bool>
  </property>
  <property fmtid="{D5CDD505-2E9C-101B-9397-08002B2CF9AE}" pid="30" name="optFooterCVLDate">
    <vt:bool>true</vt:bool>
  </property>
  <property fmtid="{D5CDD505-2E9C-101B-9397-08002B2CF9AE}" pid="31" name="optEnterText4">
    <vt:bool>false</vt:bool>
  </property>
  <property fmtid="{D5CDD505-2E9C-101B-9397-08002B2CF9AE}" pid="32" name="LeftFooterField">
    <vt:lpwstr> </vt:lpwstr>
  </property>
  <property fmtid="{D5CDD505-2E9C-101B-9397-08002B2CF9AE}" pid="33" name="MiddleFooterField">
    <vt:lpwstr> </vt:lpwstr>
  </property>
  <property fmtid="{D5CDD505-2E9C-101B-9397-08002B2CF9AE}" pid="34" name="RightFooterField">
    <vt:lpwstr> </vt:lpwstr>
  </property>
  <property fmtid="{D5CDD505-2E9C-101B-9397-08002B2CF9AE}" pid="35" name="RightFooterField2">
    <vt:lpwstr> </vt:lpwstr>
  </property>
  <property fmtid="{D5CDD505-2E9C-101B-9397-08002B2CF9AE}" pid="36" name="TotalNumb">
    <vt:bool>false</vt:bool>
  </property>
  <property fmtid="{D5CDD505-2E9C-101B-9397-08002B2CF9AE}" pid="37" name="Pages">
    <vt:bool>true</vt:bool>
  </property>
  <property fmtid="{D5CDD505-2E9C-101B-9397-08002B2CF9AE}" pid="38" name="BCategory">
    <vt:lpwstr> </vt:lpwstr>
  </property>
  <property fmtid="{D5CDD505-2E9C-101B-9397-08002B2CF9AE}" pid="39" name="BSubject">
    <vt:lpwstr> </vt:lpwstr>
  </property>
  <property fmtid="{D5CDD505-2E9C-101B-9397-08002B2CF9AE}" pid="40" name="DocType">
    <vt:lpwstr> </vt:lpwstr>
  </property>
  <property fmtid="{D5CDD505-2E9C-101B-9397-08002B2CF9AE}" pid="41" name="chkShowAll">
    <vt:bool>false</vt:bool>
  </property>
  <property fmtid="{D5CDD505-2E9C-101B-9397-08002B2CF9AE}" pid="42" name="chkOnlyTitle">
    <vt:bool>false</vt:bool>
  </property>
  <property fmtid="{D5CDD505-2E9C-101B-9397-08002B2CF9AE}" pid="43" name="chkPrep">
    <vt:bool>true</vt:bool>
  </property>
  <property fmtid="{D5CDD505-2E9C-101B-9397-08002B2CF9AE}" pid="44" name="chkAppr">
    <vt:bool>true</vt:bool>
  </property>
  <property fmtid="{D5CDD505-2E9C-101B-9397-08002B2CF9AE}" pid="45" name="chkConf">
    <vt:bool>true</vt:bool>
  </property>
  <property fmtid="{D5CDD505-2E9C-101B-9397-08002B2CF9AE}" pid="46" name="chkDate">
    <vt:bool>true</vt:bool>
  </property>
  <property fmtid="{D5CDD505-2E9C-101B-9397-08002B2CF9AE}" pid="47" name="chkDocNo">
    <vt:bool>true</vt:bool>
  </property>
  <property fmtid="{D5CDD505-2E9C-101B-9397-08002B2CF9AE}" pid="48" name="chkRev">
    <vt:bool>true</vt:bool>
  </property>
  <property fmtid="{D5CDD505-2E9C-101B-9397-08002B2CF9AE}" pid="49" name="chkTitle">
    <vt:bool>false</vt:bool>
  </property>
  <property fmtid="{D5CDD505-2E9C-101B-9397-08002B2CF9AE}" pid="50" name="ExtConf">
    <vt:lpwstr> </vt:lpwstr>
  </property>
  <property fmtid="{D5CDD505-2E9C-101B-9397-08002B2CF9AE}" pid="51" name="chkExtConf">
    <vt:bool>false</vt:bool>
  </property>
</Properties>
</file>