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 id="2147483730" r:id="rId2"/>
  </p:sldMasterIdLst>
  <p:notesMasterIdLst>
    <p:notesMasterId r:id="rId16"/>
  </p:notesMasterIdLst>
  <p:handoutMasterIdLst>
    <p:handoutMasterId r:id="rId17"/>
  </p:handoutMasterIdLst>
  <p:sldIdLst>
    <p:sldId id="303" r:id="rId3"/>
    <p:sldId id="297" r:id="rId4"/>
    <p:sldId id="551" r:id="rId5"/>
    <p:sldId id="557" r:id="rId6"/>
    <p:sldId id="554" r:id="rId7"/>
    <p:sldId id="555" r:id="rId8"/>
    <p:sldId id="556" r:id="rId9"/>
    <p:sldId id="558" r:id="rId10"/>
    <p:sldId id="559" r:id="rId11"/>
    <p:sldId id="560" r:id="rId12"/>
    <p:sldId id="561" r:id="rId13"/>
    <p:sldId id="563" r:id="rId14"/>
    <p:sldId id="562" r:id="rId15"/>
  </p:sldIdLst>
  <p:sldSz cx="9144000" cy="6858000" type="screen4x3"/>
  <p:notesSz cx="6794500" cy="9906000"/>
  <p:defaultTex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0">
          <p15:clr>
            <a:srgbClr val="A4A3A4"/>
          </p15:clr>
        </p15:guide>
        <p15:guide id="2"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2AF2F"/>
    <a:srgbClr val="0000FF"/>
    <a:srgbClr val="FF0000"/>
    <a:srgbClr val="2A6EA8"/>
    <a:srgbClr val="72732F"/>
    <a:srgbClr val="B1D254"/>
    <a:srgbClr val="C6D254"/>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93" autoAdjust="0"/>
    <p:restoredTop sz="94635" autoAdjust="0"/>
  </p:normalViewPr>
  <p:slideViewPr>
    <p:cSldViewPr snapToGrid="0">
      <p:cViewPr>
        <p:scale>
          <a:sx n="63" d="100"/>
          <a:sy n="63" d="100"/>
        </p:scale>
        <p:origin x="1644"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300" d="100"/>
          <a:sy n="300" d="100"/>
        </p:scale>
        <p:origin x="1363" y="7046"/>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000" dirty="0"/>
              <a:t>1. SWOT Numeric</a:t>
            </a:r>
            <a:r>
              <a:rPr lang="en-US" sz="2000" baseline="0" dirty="0"/>
              <a:t> Analysis</a:t>
            </a:r>
            <a:endParaRPr lang="en-US" sz="2000" dirty="0"/>
          </a:p>
        </c:rich>
      </c:tx>
      <c:layout>
        <c:manualLayout>
          <c:xMode val="edge"/>
          <c:yMode val="edge"/>
          <c:x val="0.11170463472113117"/>
          <c:y val="5.3412191918597175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-1</c:v>
                </c:pt>
              </c:numCache>
            </c:numRef>
          </c:val>
          <c:extLst>
            <c:ext xmlns:c16="http://schemas.microsoft.com/office/drawing/2014/chart" uri="{C3380CC4-5D6E-409C-BE32-E72D297353CC}">
              <c16:uniqueId val="{00000000-7C65-4463-A906-C242996FFA7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7C65-4463-A906-C242996FFA7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-2</c:v>
                </c:pt>
              </c:numCache>
            </c:numRef>
          </c:val>
          <c:extLst>
            <c:ext xmlns:c16="http://schemas.microsoft.com/office/drawing/2014/chart" uri="{C3380CC4-5D6E-409C-BE32-E72D297353CC}">
              <c16:uniqueId val="{00000002-7C65-4463-A906-C242996FFA7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7C65-4463-A906-C242996FFA7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000" dirty="0"/>
              <a:t>10. SWOT Numeric</a:t>
            </a:r>
            <a:r>
              <a:rPr lang="en-US" sz="2000" baseline="0" dirty="0"/>
              <a:t> Analysis</a:t>
            </a:r>
            <a:endParaRPr lang="en-US" sz="2000" dirty="0"/>
          </a:p>
        </c:rich>
      </c:tx>
      <c:layout>
        <c:manualLayout>
          <c:xMode val="edge"/>
          <c:yMode val="edge"/>
          <c:x val="0.19654359780047129"/>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5.9379356841981555E-2"/>
          <c:y val="0.39547912959155596"/>
          <c:w val="0.89652788688138252"/>
          <c:h val="0.2598542189623495"/>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-1</c:v>
                </c:pt>
              </c:numCache>
            </c:numRef>
          </c:val>
          <c:extLst>
            <c:ext xmlns:c16="http://schemas.microsoft.com/office/drawing/2014/chart" uri="{C3380CC4-5D6E-409C-BE32-E72D297353CC}">
              <c16:uniqueId val="{00000000-7C65-4463-A906-C242996FFA7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7C65-4463-A906-C242996FFA7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-10</c:v>
                </c:pt>
              </c:numCache>
            </c:numRef>
          </c:val>
          <c:extLst>
            <c:ext xmlns:c16="http://schemas.microsoft.com/office/drawing/2014/chart" uri="{C3380CC4-5D6E-409C-BE32-E72D297353CC}">
              <c16:uniqueId val="{00000002-7C65-4463-A906-C242996FFA7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3</c:v>
                </c:pt>
              </c:numCache>
            </c:numRef>
          </c:val>
          <c:extLst>
            <c:ext xmlns:c16="http://schemas.microsoft.com/office/drawing/2014/chart" uri="{C3380CC4-5D6E-409C-BE32-E72D297353CC}">
              <c16:uniqueId val="{00000003-7C65-4463-A906-C242996FFA7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11.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-3</c:v>
                </c:pt>
              </c:numCache>
            </c:numRef>
          </c:val>
          <c:extLst>
            <c:ext xmlns:c16="http://schemas.microsoft.com/office/drawing/2014/chart" uri="{C3380CC4-5D6E-409C-BE32-E72D297353CC}">
              <c16:uniqueId val="{00000000-5944-4012-9001-3171FDEEE68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5944-4012-9001-3171FDEEE68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c:v>
                </c:pt>
              </c:numCache>
            </c:numRef>
          </c:val>
          <c:extLst>
            <c:ext xmlns:c16="http://schemas.microsoft.com/office/drawing/2014/chart" uri="{C3380CC4-5D6E-409C-BE32-E72D297353CC}">
              <c16:uniqueId val="{00000002-5944-4012-9001-3171FDEEE68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3</c:v>
                </c:pt>
              </c:numCache>
            </c:numRef>
          </c:val>
          <c:extLst>
            <c:ext xmlns:c16="http://schemas.microsoft.com/office/drawing/2014/chart" uri="{C3380CC4-5D6E-409C-BE32-E72D297353CC}">
              <c16:uniqueId val="{00000003-5944-4012-9001-3171FDEEE68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12.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-1</c:v>
                </c:pt>
              </c:numCache>
            </c:numRef>
          </c:val>
          <c:extLst>
            <c:ext xmlns:c16="http://schemas.microsoft.com/office/drawing/2014/chart" uri="{C3380CC4-5D6E-409C-BE32-E72D297353CC}">
              <c16:uniqueId val="{00000000-D3B4-466C-8594-7FF41D4ED288}"/>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D3B4-466C-8594-7FF41D4ED288}"/>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-2</c:v>
                </c:pt>
              </c:numCache>
            </c:numRef>
          </c:val>
          <c:extLst>
            <c:ext xmlns:c16="http://schemas.microsoft.com/office/drawing/2014/chart" uri="{C3380CC4-5D6E-409C-BE32-E72D297353CC}">
              <c16:uniqueId val="{00000002-D3B4-466C-8594-7FF41D4ED288}"/>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D3B4-466C-8594-7FF41D4ED288}"/>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2.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-2</c:v>
                </c:pt>
              </c:numCache>
            </c:numRef>
          </c:val>
          <c:extLst>
            <c:ext xmlns:c16="http://schemas.microsoft.com/office/drawing/2014/chart" uri="{C3380CC4-5D6E-409C-BE32-E72D297353CC}">
              <c16:uniqueId val="{00000000-5944-4012-9001-3171FDEEE68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5944-4012-9001-3171FDEEE68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-5</c:v>
                </c:pt>
              </c:numCache>
            </c:numRef>
          </c:val>
          <c:extLst>
            <c:ext xmlns:c16="http://schemas.microsoft.com/office/drawing/2014/chart" uri="{C3380CC4-5D6E-409C-BE32-E72D297353CC}">
              <c16:uniqueId val="{00000002-5944-4012-9001-3171FDEEE68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5944-4012-9001-3171FDEEE68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3.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-3</c:v>
                </c:pt>
              </c:numCache>
            </c:numRef>
          </c:val>
          <c:extLst>
            <c:ext xmlns:c16="http://schemas.microsoft.com/office/drawing/2014/chart" uri="{C3380CC4-5D6E-409C-BE32-E72D297353CC}">
              <c16:uniqueId val="{00000000-D3B4-466C-8594-7FF41D4ED288}"/>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D3B4-466C-8594-7FF41D4ED288}"/>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-7</c:v>
                </c:pt>
              </c:numCache>
            </c:numRef>
          </c:val>
          <c:extLst>
            <c:ext xmlns:c16="http://schemas.microsoft.com/office/drawing/2014/chart" uri="{C3380CC4-5D6E-409C-BE32-E72D297353CC}">
              <c16:uniqueId val="{00000002-D3B4-466C-8594-7FF41D4ED288}"/>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D3B4-466C-8594-7FF41D4ED288}"/>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000" dirty="0"/>
              <a:t>4. SWOT Numeric</a:t>
            </a:r>
            <a:r>
              <a:rPr lang="en-US" sz="2000" baseline="0" dirty="0"/>
              <a:t> Analysis</a:t>
            </a:r>
            <a:endParaRPr lang="en-US" sz="2000" dirty="0"/>
          </a:p>
        </c:rich>
      </c:tx>
      <c:layout>
        <c:manualLayout>
          <c:xMode val="edge"/>
          <c:yMode val="edge"/>
          <c:x val="0.11170463472113117"/>
          <c:y val="5.3412191918597175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-5</c:v>
                </c:pt>
              </c:numCache>
            </c:numRef>
          </c:val>
          <c:extLst>
            <c:ext xmlns:c16="http://schemas.microsoft.com/office/drawing/2014/chart" uri="{C3380CC4-5D6E-409C-BE32-E72D297353CC}">
              <c16:uniqueId val="{00000000-7C65-4463-A906-C242996FFA7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7C65-4463-A906-C242996FFA7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-6</c:v>
                </c:pt>
              </c:numCache>
            </c:numRef>
          </c:val>
          <c:extLst>
            <c:ext xmlns:c16="http://schemas.microsoft.com/office/drawing/2014/chart" uri="{C3380CC4-5D6E-409C-BE32-E72D297353CC}">
              <c16:uniqueId val="{00000002-7C65-4463-A906-C242996FFA7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7C65-4463-A906-C242996FFA7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5.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-7</c:v>
                </c:pt>
              </c:numCache>
            </c:numRef>
          </c:val>
          <c:extLst>
            <c:ext xmlns:c16="http://schemas.microsoft.com/office/drawing/2014/chart" uri="{C3380CC4-5D6E-409C-BE32-E72D297353CC}">
              <c16:uniqueId val="{00000000-5944-4012-9001-3171FDEEE68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5944-4012-9001-3171FDEEE68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-11</c:v>
                </c:pt>
              </c:numCache>
            </c:numRef>
          </c:val>
          <c:extLst>
            <c:ext xmlns:c16="http://schemas.microsoft.com/office/drawing/2014/chart" uri="{C3380CC4-5D6E-409C-BE32-E72D297353CC}">
              <c16:uniqueId val="{00000002-5944-4012-9001-3171FDEEE68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5944-4012-9001-3171FDEEE68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6.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-8</c:v>
                </c:pt>
              </c:numCache>
            </c:numRef>
          </c:val>
          <c:extLst>
            <c:ext xmlns:c16="http://schemas.microsoft.com/office/drawing/2014/chart" uri="{C3380CC4-5D6E-409C-BE32-E72D297353CC}">
              <c16:uniqueId val="{00000000-D3B4-466C-8594-7FF41D4ED288}"/>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D3B4-466C-8594-7FF41D4ED288}"/>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-11</c:v>
                </c:pt>
              </c:numCache>
            </c:numRef>
          </c:val>
          <c:extLst>
            <c:ext xmlns:c16="http://schemas.microsoft.com/office/drawing/2014/chart" uri="{C3380CC4-5D6E-409C-BE32-E72D297353CC}">
              <c16:uniqueId val="{00000002-D3B4-466C-8594-7FF41D4ED288}"/>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D3B4-466C-8594-7FF41D4ED288}"/>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2000" dirty="0"/>
              <a:t>7. SWOT Numeric</a:t>
            </a:r>
            <a:r>
              <a:rPr lang="en-US" sz="2000" baseline="0" dirty="0"/>
              <a:t> Analysis</a:t>
            </a:r>
            <a:endParaRPr lang="en-US" sz="2000" dirty="0"/>
          </a:p>
        </c:rich>
      </c:tx>
      <c:layout>
        <c:manualLayout>
          <c:xMode val="edge"/>
          <c:yMode val="edge"/>
          <c:x val="0.11170463472113117"/>
          <c:y val="5.3412191918597175E-2"/>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-6</c:v>
                </c:pt>
              </c:numCache>
            </c:numRef>
          </c:val>
          <c:extLst>
            <c:ext xmlns:c16="http://schemas.microsoft.com/office/drawing/2014/chart" uri="{C3380CC4-5D6E-409C-BE32-E72D297353CC}">
              <c16:uniqueId val="{00000000-7C65-4463-A906-C242996FFA7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1</c:v>
                </c:pt>
              </c:numCache>
            </c:numRef>
          </c:val>
          <c:extLst>
            <c:ext xmlns:c16="http://schemas.microsoft.com/office/drawing/2014/chart" uri="{C3380CC4-5D6E-409C-BE32-E72D297353CC}">
              <c16:uniqueId val="{00000001-7C65-4463-A906-C242996FFA7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-8</c:v>
                </c:pt>
              </c:numCache>
            </c:numRef>
          </c:val>
          <c:extLst>
            <c:ext xmlns:c16="http://schemas.microsoft.com/office/drawing/2014/chart" uri="{C3380CC4-5D6E-409C-BE32-E72D297353CC}">
              <c16:uniqueId val="{00000002-7C65-4463-A906-C242996FFA7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3</c:v>
                </c:pt>
              </c:numCache>
            </c:numRef>
          </c:val>
          <c:extLst>
            <c:ext xmlns:c16="http://schemas.microsoft.com/office/drawing/2014/chart" uri="{C3380CC4-5D6E-409C-BE32-E72D297353CC}">
              <c16:uniqueId val="{00000003-7C65-4463-A906-C242996FFA7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8.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-9</c:v>
                </c:pt>
              </c:numCache>
            </c:numRef>
          </c:val>
          <c:extLst>
            <c:ext xmlns:c16="http://schemas.microsoft.com/office/drawing/2014/chart" uri="{C3380CC4-5D6E-409C-BE32-E72D297353CC}">
              <c16:uniqueId val="{00000000-5944-4012-9001-3171FDEEE685}"/>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5944-4012-9001-3171FDEEE685}"/>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-11</c:v>
                </c:pt>
              </c:numCache>
            </c:numRef>
          </c:val>
          <c:extLst>
            <c:ext xmlns:c16="http://schemas.microsoft.com/office/drawing/2014/chart" uri="{C3380CC4-5D6E-409C-BE32-E72D297353CC}">
              <c16:uniqueId val="{00000002-5944-4012-9001-3171FDEEE685}"/>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5944-4012-9001-3171FDEEE685}"/>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sz="1800" b="1" i="0" baseline="0" dirty="0">
                <a:effectLst>
                  <a:outerShdw blurRad="50800" dist="38100" dir="5400000" algn="t" rotWithShape="0">
                    <a:srgbClr val="000000">
                      <a:alpha val="40000"/>
                    </a:srgbClr>
                  </a:outerShdw>
                </a:effectLst>
              </a:rPr>
              <a:t>9. SWOT Numeric Analysis</a:t>
            </a:r>
            <a:endParaRPr lang="en-US" sz="1600" dirty="0">
              <a:effectLst/>
            </a:endParaRPr>
          </a:p>
        </c:rich>
      </c:tx>
      <c:layout>
        <c:manualLayout>
          <c:xMode val="edge"/>
          <c:yMode val="edge"/>
          <c:x val="0.1272584446190102"/>
          <c:y val="0"/>
        </c:manualLayout>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manualLayout>
          <c:layoutTarget val="inner"/>
          <c:xMode val="edge"/>
          <c:yMode val="edge"/>
          <c:x val="4.9850622560632399E-2"/>
          <c:y val="0.31669644691765392"/>
          <c:w val="0.90605662116273167"/>
          <c:h val="0.26233377032396987"/>
        </c:manualLayout>
      </c:layout>
      <c:barChart>
        <c:barDir val="bar"/>
        <c:grouping val="clustered"/>
        <c:varyColors val="0"/>
        <c:ser>
          <c:idx val="0"/>
          <c:order val="0"/>
          <c:tx>
            <c:strRef>
              <c:f>Sheet1!$B$1</c:f>
              <c:strCache>
                <c:ptCount val="1"/>
                <c:pt idx="0">
                  <c:v>Threats</c:v>
                </c:pt>
              </c:strCache>
            </c:strRef>
          </c:tx>
          <c:spPr>
            <a:solidFill>
              <a:srgbClr val="FF0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Sheet1!$B$2</c:f>
              <c:numCache>
                <c:formatCode>General</c:formatCode>
                <c:ptCount val="1"/>
                <c:pt idx="0">
                  <c:v>-3</c:v>
                </c:pt>
              </c:numCache>
            </c:numRef>
          </c:val>
          <c:extLst>
            <c:ext xmlns:c16="http://schemas.microsoft.com/office/drawing/2014/chart" uri="{C3380CC4-5D6E-409C-BE32-E72D297353CC}">
              <c16:uniqueId val="{00000000-D3B4-466C-8594-7FF41D4ED288}"/>
            </c:ext>
          </c:extLst>
        </c:ser>
        <c:ser>
          <c:idx val="1"/>
          <c:order val="1"/>
          <c:tx>
            <c:strRef>
              <c:f>Sheet1!$C$1</c:f>
              <c:strCache>
                <c:ptCount val="1"/>
                <c:pt idx="0">
                  <c:v>Opportunities</c:v>
                </c:pt>
              </c:strCache>
            </c:strRef>
          </c:tx>
          <c:spPr>
            <a:solidFill>
              <a:srgbClr val="00B0F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Sheet1!$C$2</c:f>
              <c:numCache>
                <c:formatCode>General</c:formatCode>
                <c:ptCount val="1"/>
                <c:pt idx="0">
                  <c:v>2</c:v>
                </c:pt>
              </c:numCache>
            </c:numRef>
          </c:val>
          <c:extLst>
            <c:ext xmlns:c16="http://schemas.microsoft.com/office/drawing/2014/chart" uri="{C3380CC4-5D6E-409C-BE32-E72D297353CC}">
              <c16:uniqueId val="{00000001-D3B4-466C-8594-7FF41D4ED288}"/>
            </c:ext>
          </c:extLst>
        </c:ser>
        <c:ser>
          <c:idx val="2"/>
          <c:order val="2"/>
          <c:tx>
            <c:strRef>
              <c:f>Sheet1!$D$1</c:f>
              <c:strCache>
                <c:ptCount val="1"/>
                <c:pt idx="0">
                  <c:v>Weaknesses</c:v>
                </c:pt>
              </c:strCache>
            </c:strRef>
          </c:tx>
          <c:spPr>
            <a:solidFill>
              <a:srgbClr val="FFC00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Sheet1!$D$2</c:f>
              <c:numCache>
                <c:formatCode>General</c:formatCode>
                <c:ptCount val="1"/>
                <c:pt idx="0">
                  <c:v>-5</c:v>
                </c:pt>
              </c:numCache>
            </c:numRef>
          </c:val>
          <c:extLst>
            <c:ext xmlns:c16="http://schemas.microsoft.com/office/drawing/2014/chart" uri="{C3380CC4-5D6E-409C-BE32-E72D297353CC}">
              <c16:uniqueId val="{00000002-D3B4-466C-8594-7FF41D4ED288}"/>
            </c:ext>
          </c:extLst>
        </c:ser>
        <c:ser>
          <c:idx val="3"/>
          <c:order val="3"/>
          <c:tx>
            <c:strRef>
              <c:f>Sheet1!$E$1</c:f>
              <c:strCache>
                <c:ptCount val="1"/>
                <c:pt idx="0">
                  <c:v>Strengths</c:v>
                </c:pt>
              </c:strCache>
            </c:strRef>
          </c:tx>
          <c:spPr>
            <a:solidFill>
              <a:srgbClr val="00B05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lumMod val="8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lt1">
                          <a:lumMod val="95000"/>
                          <a:alpha val="54000"/>
                        </a:schemeClr>
                      </a:solidFill>
                    </a:ln>
                    <a:effectLst/>
                  </c:spPr>
                </c15:leaderLines>
              </c:ext>
            </c:extLst>
          </c:dLbls>
          <c:cat>
            <c:numRef>
              <c:f>Sheet1!$A$2</c:f>
              <c:numCache>
                <c:formatCode>General</c:formatCode>
                <c:ptCount val="1"/>
              </c:numCache>
            </c:numRef>
          </c:cat>
          <c:val>
            <c:numRef>
              <c:f>Sheet1!$E$2</c:f>
              <c:numCache>
                <c:formatCode>General</c:formatCode>
                <c:ptCount val="1"/>
                <c:pt idx="0">
                  <c:v>1</c:v>
                </c:pt>
              </c:numCache>
            </c:numRef>
          </c:val>
          <c:extLst>
            <c:ext xmlns:c16="http://schemas.microsoft.com/office/drawing/2014/chart" uri="{C3380CC4-5D6E-409C-BE32-E72D297353CC}">
              <c16:uniqueId val="{00000003-D3B4-466C-8594-7FF41D4ED288}"/>
            </c:ext>
          </c:extLst>
        </c:ser>
        <c:dLbls>
          <c:showLegendKey val="0"/>
          <c:showVal val="1"/>
          <c:showCatName val="0"/>
          <c:showSerName val="0"/>
          <c:showPercent val="0"/>
          <c:showBubbleSize val="0"/>
        </c:dLbls>
        <c:gapWidth val="115"/>
        <c:overlap val="-20"/>
        <c:axId val="932352000"/>
        <c:axId val="932352328"/>
      </c:barChart>
      <c:catAx>
        <c:axId val="932352000"/>
        <c:scaling>
          <c:orientation val="minMax"/>
        </c:scaling>
        <c:delete val="0"/>
        <c:axPos val="l"/>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328"/>
        <c:crosses val="autoZero"/>
        <c:auto val="1"/>
        <c:lblAlgn val="ctr"/>
        <c:lblOffset val="100"/>
        <c:noMultiLvlLbl val="0"/>
      </c:catAx>
      <c:valAx>
        <c:axId val="932352328"/>
        <c:scaling>
          <c:orientation val="minMax"/>
        </c:scaling>
        <c:delete val="0"/>
        <c:axPos val="b"/>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932352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11.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2.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222">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tx1"/>
    </cs:fontRef>
    <cs:spPr>
      <a:ln w="9525">
        <a:solidFill>
          <a:schemeClr val="lt1">
            <a:lumMod val="95000"/>
            <a:alpha val="54000"/>
          </a:schemeClr>
        </a:solidFill>
        <a:prstDash val="dash"/>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a:solidFill>
          <a:schemeClr val="lt1">
            <a:lumMod val="95000"/>
            <a:alpha val="54000"/>
          </a:schemeClr>
        </a:solidFill>
        <a:prstDash val="dash"/>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A7CAC54-23B3-4189-A049-66B876B89F28}"/>
              </a:ext>
            </a:extLst>
          </p:cNvPr>
          <p:cNvSpPr>
            <a:spLocks noGrp="1" noChangeArrowheads="1"/>
          </p:cNvSpPr>
          <p:nvPr>
            <p:ph type="hdr" sz="quarter"/>
          </p:nvPr>
        </p:nvSpPr>
        <p:spPr bwMode="auto">
          <a:xfrm>
            <a:off x="0" y="0"/>
            <a:ext cx="2944813" cy="495300"/>
          </a:xfrm>
          <a:prstGeom prst="rect">
            <a:avLst/>
          </a:prstGeom>
          <a:noFill/>
          <a:ln>
            <a:noFill/>
          </a:ln>
          <a:extLst/>
        </p:spPr>
        <p:txBody>
          <a:bodyPr vert="horz" wrap="square" lIns="92710" tIns="46356" rIns="92710" bIns="46356" numCol="1" anchor="t" anchorCtr="0" compatLnSpc="1">
            <a:prstTxWarp prst="textNoShape">
              <a:avLst/>
            </a:prstTxWarp>
          </a:bodyPr>
          <a:lstStyle>
            <a:lvl1pPr defTabSz="928688" eaLnBrk="1" hangingPunct="1">
              <a:defRPr sz="1200">
                <a:latin typeface="Times New Roman" pitchFamily="18" charset="0"/>
              </a:defRPr>
            </a:lvl1pPr>
          </a:lstStyle>
          <a:p>
            <a:pPr>
              <a:defRPr/>
            </a:pPr>
            <a:endParaRPr lang="en-US"/>
          </a:p>
        </p:txBody>
      </p:sp>
      <p:sp>
        <p:nvSpPr>
          <p:cNvPr id="9219" name="Rectangle 3">
            <a:extLst>
              <a:ext uri="{FF2B5EF4-FFF2-40B4-BE49-F238E27FC236}">
                <a16:creationId xmlns:a16="http://schemas.microsoft.com/office/drawing/2014/main" id="{509B1BCD-F216-4F23-B6CE-BF9F5B2B37BC}"/>
              </a:ext>
            </a:extLst>
          </p:cNvPr>
          <p:cNvSpPr>
            <a:spLocks noGrp="1" noChangeArrowheads="1"/>
          </p:cNvSpPr>
          <p:nvPr>
            <p:ph type="dt" sz="quarter" idx="1"/>
          </p:nvPr>
        </p:nvSpPr>
        <p:spPr bwMode="auto">
          <a:xfrm>
            <a:off x="3849688" y="0"/>
            <a:ext cx="2944812" cy="495300"/>
          </a:xfrm>
          <a:prstGeom prst="rect">
            <a:avLst/>
          </a:prstGeom>
          <a:noFill/>
          <a:ln>
            <a:noFill/>
          </a:ln>
          <a:extLst/>
        </p:spPr>
        <p:txBody>
          <a:bodyPr vert="horz" wrap="square" lIns="92710" tIns="46356" rIns="92710" bIns="46356" numCol="1" anchor="t" anchorCtr="0" compatLnSpc="1">
            <a:prstTxWarp prst="textNoShape">
              <a:avLst/>
            </a:prstTxWarp>
          </a:bodyPr>
          <a:lstStyle>
            <a:lvl1pPr algn="r" defTabSz="928688" eaLnBrk="1" hangingPunct="1">
              <a:defRPr sz="1200">
                <a:latin typeface="Times New Roman" pitchFamily="18" charset="0"/>
              </a:defRPr>
            </a:lvl1pPr>
          </a:lstStyle>
          <a:p>
            <a:pPr>
              <a:defRPr/>
            </a:pPr>
            <a:endParaRPr lang="en-US"/>
          </a:p>
        </p:txBody>
      </p:sp>
      <p:sp>
        <p:nvSpPr>
          <p:cNvPr id="9220" name="Rectangle 4">
            <a:extLst>
              <a:ext uri="{FF2B5EF4-FFF2-40B4-BE49-F238E27FC236}">
                <a16:creationId xmlns:a16="http://schemas.microsoft.com/office/drawing/2014/main" id="{3CEF0A94-6309-415E-8814-00CAB901A57F}"/>
              </a:ext>
            </a:extLst>
          </p:cNvPr>
          <p:cNvSpPr>
            <a:spLocks noGrp="1" noChangeArrowheads="1"/>
          </p:cNvSpPr>
          <p:nvPr>
            <p:ph type="ftr" sz="quarter" idx="2"/>
          </p:nvPr>
        </p:nvSpPr>
        <p:spPr bwMode="auto">
          <a:xfrm>
            <a:off x="0" y="9410700"/>
            <a:ext cx="2944813" cy="495300"/>
          </a:xfrm>
          <a:prstGeom prst="rect">
            <a:avLst/>
          </a:prstGeom>
          <a:noFill/>
          <a:ln>
            <a:noFill/>
          </a:ln>
          <a:extLst/>
        </p:spPr>
        <p:txBody>
          <a:bodyPr vert="horz" wrap="square" lIns="92710" tIns="46356" rIns="92710" bIns="46356" numCol="1" anchor="b" anchorCtr="0" compatLnSpc="1">
            <a:prstTxWarp prst="textNoShape">
              <a:avLst/>
            </a:prstTxWarp>
          </a:bodyPr>
          <a:lstStyle>
            <a:lvl1pPr defTabSz="928688" eaLnBrk="1" hangingPunct="1">
              <a:defRPr sz="1200">
                <a:latin typeface="Times New Roman" pitchFamily="18" charset="0"/>
              </a:defRPr>
            </a:lvl1pPr>
          </a:lstStyle>
          <a:p>
            <a:pPr>
              <a:defRPr/>
            </a:pPr>
            <a:endParaRPr lang="en-US"/>
          </a:p>
        </p:txBody>
      </p:sp>
      <p:sp>
        <p:nvSpPr>
          <p:cNvPr id="9221" name="Rectangle 5">
            <a:extLst>
              <a:ext uri="{FF2B5EF4-FFF2-40B4-BE49-F238E27FC236}">
                <a16:creationId xmlns:a16="http://schemas.microsoft.com/office/drawing/2014/main" id="{0014C6C2-4B6A-491C-A1DA-A42ADA44B200}"/>
              </a:ext>
            </a:extLst>
          </p:cNvPr>
          <p:cNvSpPr>
            <a:spLocks noGrp="1" noChangeArrowheads="1"/>
          </p:cNvSpPr>
          <p:nvPr>
            <p:ph type="sldNum" sz="quarter" idx="3"/>
          </p:nvPr>
        </p:nvSpPr>
        <p:spPr bwMode="auto">
          <a:xfrm>
            <a:off x="3849688" y="9410700"/>
            <a:ext cx="2944812" cy="495300"/>
          </a:xfrm>
          <a:prstGeom prst="rect">
            <a:avLst/>
          </a:prstGeom>
          <a:noFill/>
          <a:ln>
            <a:noFill/>
          </a:ln>
          <a:extLst/>
        </p:spPr>
        <p:txBody>
          <a:bodyPr vert="horz" wrap="square" lIns="92710" tIns="46356" rIns="92710" bIns="46356" numCol="1" anchor="b" anchorCtr="0" compatLnSpc="1">
            <a:prstTxWarp prst="textNoShape">
              <a:avLst/>
            </a:prstTxWarp>
          </a:bodyPr>
          <a:lstStyle>
            <a:lvl1pPr algn="r" defTabSz="928688" eaLnBrk="1" hangingPunct="1">
              <a:defRPr sz="1200">
                <a:latin typeface="Times New Roman" panose="02020603050405020304" pitchFamily="18" charset="0"/>
              </a:defRPr>
            </a:lvl1pPr>
          </a:lstStyle>
          <a:p>
            <a:pPr>
              <a:defRPr/>
            </a:pPr>
            <a:fld id="{DB57B1B2-ECC0-48C4-BED7-BB547034A6FF}"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FC36483-6F85-4347-BF77-F4CF816F6252}"/>
              </a:ext>
            </a:extLst>
          </p:cNvPr>
          <p:cNvSpPr>
            <a:spLocks noGrp="1" noChangeArrowheads="1"/>
          </p:cNvSpPr>
          <p:nvPr>
            <p:ph type="hdr" sz="quarter"/>
          </p:nvPr>
        </p:nvSpPr>
        <p:spPr bwMode="auto">
          <a:xfrm>
            <a:off x="0" y="0"/>
            <a:ext cx="2944813" cy="495300"/>
          </a:xfrm>
          <a:prstGeom prst="rect">
            <a:avLst/>
          </a:prstGeom>
          <a:noFill/>
          <a:ln>
            <a:noFill/>
          </a:ln>
          <a:extLst/>
        </p:spPr>
        <p:txBody>
          <a:bodyPr vert="horz" wrap="square" lIns="92710" tIns="46356" rIns="92710" bIns="46356" numCol="1" anchor="t" anchorCtr="0" compatLnSpc="1">
            <a:prstTxWarp prst="textNoShape">
              <a:avLst/>
            </a:prstTxWarp>
          </a:bodyPr>
          <a:lstStyle>
            <a:lvl1pPr defTabSz="928688" eaLnBrk="1" hangingPunct="1">
              <a:defRPr sz="1200">
                <a:latin typeface="Times New Roman" pitchFamily="18" charset="0"/>
              </a:defRPr>
            </a:lvl1pPr>
          </a:lstStyle>
          <a:p>
            <a:pPr>
              <a:defRPr/>
            </a:pPr>
            <a:endParaRPr lang="en-US"/>
          </a:p>
        </p:txBody>
      </p:sp>
      <p:sp>
        <p:nvSpPr>
          <p:cNvPr id="4099" name="Rectangle 3">
            <a:extLst>
              <a:ext uri="{FF2B5EF4-FFF2-40B4-BE49-F238E27FC236}">
                <a16:creationId xmlns:a16="http://schemas.microsoft.com/office/drawing/2014/main" id="{E112CE73-6B2B-4AA8-BDE2-C603153964A5}"/>
              </a:ext>
            </a:extLst>
          </p:cNvPr>
          <p:cNvSpPr>
            <a:spLocks noGrp="1" noChangeArrowheads="1"/>
          </p:cNvSpPr>
          <p:nvPr>
            <p:ph type="dt" idx="1"/>
          </p:nvPr>
        </p:nvSpPr>
        <p:spPr bwMode="auto">
          <a:xfrm>
            <a:off x="3849688" y="0"/>
            <a:ext cx="2944812" cy="495300"/>
          </a:xfrm>
          <a:prstGeom prst="rect">
            <a:avLst/>
          </a:prstGeom>
          <a:noFill/>
          <a:ln>
            <a:noFill/>
          </a:ln>
          <a:extLst/>
        </p:spPr>
        <p:txBody>
          <a:bodyPr vert="horz" wrap="square" lIns="92710" tIns="46356" rIns="92710" bIns="46356" numCol="1" anchor="t" anchorCtr="0" compatLnSpc="1">
            <a:prstTxWarp prst="textNoShape">
              <a:avLst/>
            </a:prstTxWarp>
          </a:bodyPr>
          <a:lstStyle>
            <a:lvl1pPr algn="r" defTabSz="928688" eaLnBrk="1" hangingPunct="1">
              <a:defRPr sz="1200">
                <a:latin typeface="Times New Roman" pitchFamily="18" charset="0"/>
              </a:defRPr>
            </a:lvl1pPr>
          </a:lstStyle>
          <a:p>
            <a:pPr>
              <a:defRPr/>
            </a:pPr>
            <a:endParaRPr lang="en-US"/>
          </a:p>
        </p:txBody>
      </p:sp>
      <p:sp>
        <p:nvSpPr>
          <p:cNvPr id="3076" name="Rectangle 4">
            <a:extLst>
              <a:ext uri="{FF2B5EF4-FFF2-40B4-BE49-F238E27FC236}">
                <a16:creationId xmlns:a16="http://schemas.microsoft.com/office/drawing/2014/main" id="{E59F2454-9E9B-4187-BA3E-7F6EB494E4E1}"/>
              </a:ext>
            </a:extLst>
          </p:cNvPr>
          <p:cNvSpPr>
            <a:spLocks noGrp="1" noRot="1" noChangeAspect="1" noChangeArrowheads="1" noTextEdit="1"/>
          </p:cNvSpPr>
          <p:nvPr>
            <p:ph type="sldImg" idx="2"/>
          </p:nvPr>
        </p:nvSpPr>
        <p:spPr bwMode="auto">
          <a:xfrm>
            <a:off x="919163" y="741363"/>
            <a:ext cx="4956175" cy="37163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C7742829-0D5C-4D2A-A986-AB42B7194326}"/>
              </a:ext>
            </a:extLst>
          </p:cNvPr>
          <p:cNvSpPr>
            <a:spLocks noGrp="1" noChangeArrowheads="1"/>
          </p:cNvSpPr>
          <p:nvPr>
            <p:ph type="body" sz="quarter" idx="3"/>
          </p:nvPr>
        </p:nvSpPr>
        <p:spPr bwMode="auto">
          <a:xfrm>
            <a:off x="906463" y="4705350"/>
            <a:ext cx="4981575" cy="4459288"/>
          </a:xfrm>
          <a:prstGeom prst="rect">
            <a:avLst/>
          </a:prstGeom>
          <a:noFill/>
          <a:ln>
            <a:noFill/>
          </a:ln>
          <a:extLst/>
        </p:spPr>
        <p:txBody>
          <a:bodyPr vert="horz" wrap="square" lIns="92710" tIns="46356" rIns="92710" bIns="4635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a:extLst>
              <a:ext uri="{FF2B5EF4-FFF2-40B4-BE49-F238E27FC236}">
                <a16:creationId xmlns:a16="http://schemas.microsoft.com/office/drawing/2014/main" id="{D1933A6D-B8B8-4C52-9EF7-3BAA3D6F9467}"/>
              </a:ext>
            </a:extLst>
          </p:cNvPr>
          <p:cNvSpPr>
            <a:spLocks noGrp="1" noChangeArrowheads="1"/>
          </p:cNvSpPr>
          <p:nvPr>
            <p:ph type="ftr" sz="quarter" idx="4"/>
          </p:nvPr>
        </p:nvSpPr>
        <p:spPr bwMode="auto">
          <a:xfrm>
            <a:off x="0" y="9410700"/>
            <a:ext cx="2944813" cy="495300"/>
          </a:xfrm>
          <a:prstGeom prst="rect">
            <a:avLst/>
          </a:prstGeom>
          <a:noFill/>
          <a:ln>
            <a:noFill/>
          </a:ln>
          <a:extLst/>
        </p:spPr>
        <p:txBody>
          <a:bodyPr vert="horz" wrap="square" lIns="92710" tIns="46356" rIns="92710" bIns="46356" numCol="1" anchor="b" anchorCtr="0" compatLnSpc="1">
            <a:prstTxWarp prst="textNoShape">
              <a:avLst/>
            </a:prstTxWarp>
          </a:bodyPr>
          <a:lstStyle>
            <a:lvl1pPr defTabSz="928688" eaLnBrk="1" hangingPunct="1">
              <a:defRPr sz="1200">
                <a:latin typeface="Times New Roman" pitchFamily="18" charset="0"/>
              </a:defRPr>
            </a:lvl1pPr>
          </a:lstStyle>
          <a:p>
            <a:pPr>
              <a:defRPr/>
            </a:pPr>
            <a:endParaRPr lang="en-US"/>
          </a:p>
        </p:txBody>
      </p:sp>
      <p:sp>
        <p:nvSpPr>
          <p:cNvPr id="4103" name="Rectangle 7">
            <a:extLst>
              <a:ext uri="{FF2B5EF4-FFF2-40B4-BE49-F238E27FC236}">
                <a16:creationId xmlns:a16="http://schemas.microsoft.com/office/drawing/2014/main" id="{9FD7AC28-99E8-47A1-B45F-DC01375A7D3E}"/>
              </a:ext>
            </a:extLst>
          </p:cNvPr>
          <p:cNvSpPr>
            <a:spLocks noGrp="1" noChangeArrowheads="1"/>
          </p:cNvSpPr>
          <p:nvPr>
            <p:ph type="sldNum" sz="quarter" idx="5"/>
          </p:nvPr>
        </p:nvSpPr>
        <p:spPr bwMode="auto">
          <a:xfrm>
            <a:off x="3849688" y="9410700"/>
            <a:ext cx="2944812" cy="495300"/>
          </a:xfrm>
          <a:prstGeom prst="rect">
            <a:avLst/>
          </a:prstGeom>
          <a:noFill/>
          <a:ln>
            <a:noFill/>
          </a:ln>
          <a:extLst/>
        </p:spPr>
        <p:txBody>
          <a:bodyPr vert="horz" wrap="square" lIns="92710" tIns="46356" rIns="92710" bIns="46356" numCol="1" anchor="b" anchorCtr="0" compatLnSpc="1">
            <a:prstTxWarp prst="textNoShape">
              <a:avLst/>
            </a:prstTxWarp>
          </a:bodyPr>
          <a:lstStyle>
            <a:lvl1pPr algn="r" defTabSz="928688" eaLnBrk="1" hangingPunct="1">
              <a:defRPr sz="1200">
                <a:latin typeface="Times New Roman" panose="02020603050405020304" pitchFamily="18" charset="0"/>
              </a:defRPr>
            </a:lvl1pPr>
          </a:lstStyle>
          <a:p>
            <a:pPr>
              <a:defRPr/>
            </a:pPr>
            <a:fld id="{E1256ACF-1AFE-4FB2-BF86-7B18ACCF8425}"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17F6FD4-CADA-4BD1-ADD9-949ACFAEB8D2}"/>
              </a:ext>
            </a:extLst>
          </p:cNvPr>
          <p:cNvSpPr>
            <a:spLocks noGrp="1" noRot="1" noChangeAspect="1" noChangeArrowheads="1" noTextEdit="1"/>
          </p:cNvSpPr>
          <p:nvPr>
            <p:ph type="sldImg"/>
          </p:nvPr>
        </p:nvSpPr>
        <p:spPr>
          <a:xfrm>
            <a:off x="919163" y="741363"/>
            <a:ext cx="4957762" cy="3717925"/>
          </a:xfrm>
          <a:ln/>
        </p:spPr>
      </p:sp>
      <p:sp>
        <p:nvSpPr>
          <p:cNvPr id="6147" name="Rectangle 3">
            <a:extLst>
              <a:ext uri="{FF2B5EF4-FFF2-40B4-BE49-F238E27FC236}">
                <a16:creationId xmlns:a16="http://schemas.microsoft.com/office/drawing/2014/main" id="{BDA80F97-1F21-4B2F-8B2F-681575D63A51}"/>
              </a:ext>
            </a:extLst>
          </p:cNvPr>
          <p:cNvSpPr>
            <a:spLocks noGrp="1" noChangeArrowheads="1"/>
          </p:cNvSpPr>
          <p:nvPr>
            <p:ph type="body" idx="1"/>
          </p:nvPr>
        </p:nvSpPr>
        <p:spPr>
          <a:xfrm>
            <a:off x="904875" y="4706938"/>
            <a:ext cx="4984750" cy="445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b-NO"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Slide Number Placeholder 5">
            <a:extLst>
              <a:ext uri="{FF2B5EF4-FFF2-40B4-BE49-F238E27FC236}">
                <a16:creationId xmlns:a16="http://schemas.microsoft.com/office/drawing/2014/main" id="{4D1426C9-A48E-4D50-9DE8-1206E5FC04FF}"/>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5BF6EEBC-7EB1-48E7-9464-FBA8622122FA}" type="slidenum">
              <a:rPr lang="en-GB" altLang="en-US"/>
              <a:pPr>
                <a:defRPr/>
              </a:pPr>
              <a:t>‹#›</a:t>
            </a:fld>
            <a:endParaRPr lang="en-GB" altLang="en-US"/>
          </a:p>
        </p:txBody>
      </p:sp>
    </p:spTree>
    <p:extLst>
      <p:ext uri="{BB962C8B-B14F-4D97-AF65-F5344CB8AC3E}">
        <p14:creationId xmlns:p14="http://schemas.microsoft.com/office/powerpoint/2010/main" val="1778295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29FFDC3B-2DEB-4248-91F4-39C2937AFF5B}"/>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4E91A5F8-1DB0-41A8-BBEA-C6F1F065B85D}" type="slidenum">
              <a:rPr lang="en-GB" altLang="en-US"/>
              <a:pPr>
                <a:defRPr/>
              </a:pPr>
              <a:t>‹#›</a:t>
            </a:fld>
            <a:endParaRPr lang="en-GB" altLang="en-US" dirty="0"/>
          </a:p>
        </p:txBody>
      </p:sp>
    </p:spTree>
    <p:extLst>
      <p:ext uri="{BB962C8B-B14F-4D97-AF65-F5344CB8AC3E}">
        <p14:creationId xmlns:p14="http://schemas.microsoft.com/office/powerpoint/2010/main" val="141228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a:extLst>
              <a:ext uri="{FF2B5EF4-FFF2-40B4-BE49-F238E27FC236}">
                <a16:creationId xmlns:a16="http://schemas.microsoft.com/office/drawing/2014/main" id="{FC250154-0E43-42A3-82F1-4F57BC75DEF2}"/>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A8A736BB-87F8-499C-8C78-2CAF6598DF32}" type="slidenum">
              <a:rPr lang="en-GB" altLang="en-US"/>
              <a:pPr>
                <a:defRPr/>
              </a:pPr>
              <a:t>‹#›</a:t>
            </a:fld>
            <a:endParaRPr lang="en-GB" altLang="en-US"/>
          </a:p>
        </p:txBody>
      </p:sp>
    </p:spTree>
    <p:extLst>
      <p:ext uri="{BB962C8B-B14F-4D97-AF65-F5344CB8AC3E}">
        <p14:creationId xmlns:p14="http://schemas.microsoft.com/office/powerpoint/2010/main" val="2024999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2D65EC84-AA4C-48A4-A34F-794A4A867862}"/>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1DB5459B-AF8D-4261-8E06-7A6B54E4259E}" type="slidenum">
              <a:rPr lang="en-GB" altLang="en-US"/>
              <a:pPr>
                <a:defRPr/>
              </a:pPr>
              <a:t>‹#›</a:t>
            </a:fld>
            <a:endParaRPr lang="en-GB" altLang="en-US"/>
          </a:p>
        </p:txBody>
      </p:sp>
    </p:spTree>
    <p:extLst>
      <p:ext uri="{BB962C8B-B14F-4D97-AF65-F5344CB8AC3E}">
        <p14:creationId xmlns:p14="http://schemas.microsoft.com/office/powerpoint/2010/main" val="5724788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Slide Number Placeholder 5">
            <a:extLst>
              <a:ext uri="{FF2B5EF4-FFF2-40B4-BE49-F238E27FC236}">
                <a16:creationId xmlns:a16="http://schemas.microsoft.com/office/drawing/2014/main" id="{2631C083-1AB7-4C9E-BD36-29302F90DC9F}"/>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6D45C883-FC75-49A4-8CC2-2E9317458470}" type="slidenum">
              <a:rPr lang="en-GB" altLang="en-US"/>
              <a:pPr>
                <a:defRPr/>
              </a:pPr>
              <a:t>‹#›</a:t>
            </a:fld>
            <a:endParaRPr lang="en-GB" altLang="en-US"/>
          </a:p>
        </p:txBody>
      </p:sp>
    </p:spTree>
    <p:extLst>
      <p:ext uri="{BB962C8B-B14F-4D97-AF65-F5344CB8AC3E}">
        <p14:creationId xmlns:p14="http://schemas.microsoft.com/office/powerpoint/2010/main" val="27166589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5">
            <a:extLst>
              <a:ext uri="{FF2B5EF4-FFF2-40B4-BE49-F238E27FC236}">
                <a16:creationId xmlns:a16="http://schemas.microsoft.com/office/drawing/2014/main" id="{1D6491B1-CA3E-4BE3-ABEC-2F446F0DDC81}"/>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4E2CE6F7-84C4-486C-9BBE-31CA0E86B8AD}" type="slidenum">
              <a:rPr lang="en-GB" altLang="en-US"/>
              <a:pPr>
                <a:defRPr/>
              </a:pPr>
              <a:t>‹#›</a:t>
            </a:fld>
            <a:endParaRPr lang="en-GB" altLang="en-US"/>
          </a:p>
        </p:txBody>
      </p:sp>
    </p:spTree>
    <p:extLst>
      <p:ext uri="{BB962C8B-B14F-4D97-AF65-F5344CB8AC3E}">
        <p14:creationId xmlns:p14="http://schemas.microsoft.com/office/powerpoint/2010/main" val="1275791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Slide Number Placeholder 5">
            <a:extLst>
              <a:ext uri="{FF2B5EF4-FFF2-40B4-BE49-F238E27FC236}">
                <a16:creationId xmlns:a16="http://schemas.microsoft.com/office/drawing/2014/main" id="{3D940151-5104-41E2-9540-4FF90C398575}"/>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60FF96E6-5809-47D8-9761-758ACDBA066C}" type="slidenum">
              <a:rPr lang="en-GB" altLang="en-US"/>
              <a:pPr>
                <a:defRPr/>
              </a:pPr>
              <a:t>‹#›</a:t>
            </a:fld>
            <a:endParaRPr lang="en-GB" altLang="en-US"/>
          </a:p>
        </p:txBody>
      </p:sp>
    </p:spTree>
    <p:extLst>
      <p:ext uri="{BB962C8B-B14F-4D97-AF65-F5344CB8AC3E}">
        <p14:creationId xmlns:p14="http://schemas.microsoft.com/office/powerpoint/2010/main" val="4016742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34188"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Slide Number Placeholder 5">
            <a:extLst>
              <a:ext uri="{FF2B5EF4-FFF2-40B4-BE49-F238E27FC236}">
                <a16:creationId xmlns:a16="http://schemas.microsoft.com/office/drawing/2014/main" id="{17DABAA3-312D-4421-8F44-2FF8051209E3}"/>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A88C8564-2F75-429B-B05C-91676C4F78D1}" type="slidenum">
              <a:rPr lang="en-GB" altLang="en-US"/>
              <a:pPr>
                <a:defRPr/>
              </a:pPr>
              <a:t>‹#›</a:t>
            </a:fld>
            <a:endParaRPr lang="en-GB" altLang="en-US"/>
          </a:p>
        </p:txBody>
      </p:sp>
    </p:spTree>
    <p:extLst>
      <p:ext uri="{BB962C8B-B14F-4D97-AF65-F5344CB8AC3E}">
        <p14:creationId xmlns:p14="http://schemas.microsoft.com/office/powerpoint/2010/main" val="23367757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Title and 1 column">
    <p:spTree>
      <p:nvGrpSpPr>
        <p:cNvPr id="1" name=""/>
        <p:cNvGrpSpPr/>
        <p:nvPr/>
      </p:nvGrpSpPr>
      <p:grpSpPr>
        <a:xfrm>
          <a:off x="0" y="0"/>
          <a:ext cx="0" cy="0"/>
          <a:chOff x="0" y="0"/>
          <a:chExt cx="0" cy="0"/>
        </a:xfrm>
      </p:grpSpPr>
      <p:sp>
        <p:nvSpPr>
          <p:cNvPr id="3" name="Content Placeholder 1"/>
          <p:cNvSpPr>
            <a:spLocks noGrp="1"/>
          </p:cNvSpPr>
          <p:nvPr>
            <p:ph idx="1"/>
          </p:nvPr>
        </p:nvSpPr>
        <p:spPr>
          <a:xfrm>
            <a:off x="396877" y="1800000"/>
            <a:ext cx="8351839" cy="3852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a:xfrm>
            <a:off x="393701" y="239717"/>
            <a:ext cx="7494588" cy="1085371"/>
          </a:xfrm>
        </p:spPr>
        <p:txBody>
          <a:bodyPr/>
          <a:lstStyle/>
          <a:p>
            <a:r>
              <a:rPr lang="en-US"/>
              <a:t>Click to edit Master title style</a:t>
            </a:r>
            <a:endParaRPr lang="en-US" dirty="0"/>
          </a:p>
        </p:txBody>
      </p:sp>
    </p:spTree>
    <p:extLst>
      <p:ext uri="{BB962C8B-B14F-4D97-AF65-F5344CB8AC3E}">
        <p14:creationId xmlns:p14="http://schemas.microsoft.com/office/powerpoint/2010/main" val="1049242270"/>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CFCB2DE-59D6-4EE3-A112-A476FC8CC7DF}"/>
              </a:ext>
            </a:extLst>
          </p:cNvPr>
          <p:cNvSpPr>
            <a:spLocks noGrp="1" noChangeArrowheads="1"/>
          </p:cNvSpPr>
          <p:nvPr>
            <p:ph type="dt" sz="half" idx="10"/>
          </p:nvPr>
        </p:nvSpPr>
        <p:spPr>
          <a:ln/>
        </p:spPr>
        <p:txBody>
          <a:bodyPr/>
          <a:lstStyle>
            <a:lvl1pPr>
              <a:defRPr/>
            </a:lvl1pPr>
          </a:lstStyle>
          <a:p>
            <a:pPr>
              <a:defRPr/>
            </a:pPr>
            <a:fld id="{C7165819-BFB7-4688-96D3-9EBD412BF325}" type="datetimeFigureOut">
              <a:rPr lang="en-US"/>
              <a:pPr>
                <a:defRPr/>
              </a:pPr>
              <a:t>3/18/2019</a:t>
            </a:fld>
            <a:endParaRPr lang="en-US"/>
          </a:p>
        </p:txBody>
      </p:sp>
      <p:sp>
        <p:nvSpPr>
          <p:cNvPr id="5" name="Rectangle 5">
            <a:extLst>
              <a:ext uri="{FF2B5EF4-FFF2-40B4-BE49-F238E27FC236}">
                <a16:creationId xmlns:a16="http://schemas.microsoft.com/office/drawing/2014/main" id="{7C6934E8-66EC-46D4-B25E-20568110BEB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B154670-94B7-4A2D-B33C-4B9D039C9544}"/>
              </a:ext>
            </a:extLst>
          </p:cNvPr>
          <p:cNvSpPr>
            <a:spLocks noGrp="1" noChangeArrowheads="1"/>
          </p:cNvSpPr>
          <p:nvPr>
            <p:ph type="sldNum" sz="quarter" idx="12"/>
          </p:nvPr>
        </p:nvSpPr>
        <p:spPr>
          <a:ln/>
        </p:spPr>
        <p:txBody>
          <a:bodyPr/>
          <a:lstStyle>
            <a:lvl1pPr>
              <a:defRPr/>
            </a:lvl1pPr>
          </a:lstStyle>
          <a:p>
            <a:pPr>
              <a:defRPr/>
            </a:pPr>
            <a:fld id="{0D406AA1-79C6-4804-A833-C14E140F5FC3}" type="slidenum">
              <a:rPr lang="en-US" altLang="en-US"/>
              <a:pPr>
                <a:defRPr/>
              </a:pPr>
              <a:t>‹#›</a:t>
            </a:fld>
            <a:endParaRPr lang="en-US" altLang="en-US"/>
          </a:p>
        </p:txBody>
      </p:sp>
    </p:spTree>
    <p:extLst>
      <p:ext uri="{BB962C8B-B14F-4D97-AF65-F5344CB8AC3E}">
        <p14:creationId xmlns:p14="http://schemas.microsoft.com/office/powerpoint/2010/main" val="381214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62DAF5A2-7EE2-46A4-B667-067164C9CD43}"/>
              </a:ext>
            </a:extLst>
          </p:cNvPr>
          <p:cNvSpPr>
            <a:spLocks noGrp="1" noChangeArrowheads="1"/>
          </p:cNvSpPr>
          <p:nvPr>
            <p:ph type="dt" sz="half" idx="10"/>
          </p:nvPr>
        </p:nvSpPr>
        <p:spPr>
          <a:ln/>
        </p:spPr>
        <p:txBody>
          <a:bodyPr/>
          <a:lstStyle>
            <a:lvl1pPr>
              <a:defRPr/>
            </a:lvl1pPr>
          </a:lstStyle>
          <a:p>
            <a:pPr>
              <a:defRPr/>
            </a:pPr>
            <a:fld id="{A5DB989F-32F2-4534-8CC0-5F90AD8D8527}" type="datetimeFigureOut">
              <a:rPr lang="en-US"/>
              <a:pPr>
                <a:defRPr/>
              </a:pPr>
              <a:t>3/18/2019</a:t>
            </a:fld>
            <a:endParaRPr lang="en-US"/>
          </a:p>
        </p:txBody>
      </p:sp>
      <p:sp>
        <p:nvSpPr>
          <p:cNvPr id="5" name="Rectangle 5">
            <a:extLst>
              <a:ext uri="{FF2B5EF4-FFF2-40B4-BE49-F238E27FC236}">
                <a16:creationId xmlns:a16="http://schemas.microsoft.com/office/drawing/2014/main" id="{9F01FE76-49ED-440E-8176-D9520417D39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351EB40-078B-456C-834E-ACF0EB65ECD8}"/>
              </a:ext>
            </a:extLst>
          </p:cNvPr>
          <p:cNvSpPr>
            <a:spLocks noGrp="1" noChangeArrowheads="1"/>
          </p:cNvSpPr>
          <p:nvPr>
            <p:ph type="sldNum" sz="quarter" idx="12"/>
          </p:nvPr>
        </p:nvSpPr>
        <p:spPr>
          <a:ln/>
        </p:spPr>
        <p:txBody>
          <a:bodyPr/>
          <a:lstStyle>
            <a:lvl1pPr>
              <a:defRPr/>
            </a:lvl1pPr>
          </a:lstStyle>
          <a:p>
            <a:pPr>
              <a:defRPr/>
            </a:pPr>
            <a:fld id="{66B9E909-F678-49E5-88EB-8F6E17851421}" type="slidenum">
              <a:rPr lang="en-US" altLang="en-US"/>
              <a:pPr>
                <a:defRPr/>
              </a:pPr>
              <a:t>‹#›</a:t>
            </a:fld>
            <a:endParaRPr lang="en-US" altLang="en-US"/>
          </a:p>
        </p:txBody>
      </p:sp>
    </p:spTree>
    <p:extLst>
      <p:ext uri="{BB962C8B-B14F-4D97-AF65-F5344CB8AC3E}">
        <p14:creationId xmlns:p14="http://schemas.microsoft.com/office/powerpoint/2010/main" val="612116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5">
            <a:extLst>
              <a:ext uri="{FF2B5EF4-FFF2-40B4-BE49-F238E27FC236}">
                <a16:creationId xmlns:a16="http://schemas.microsoft.com/office/drawing/2014/main" id="{AA2747FF-EF05-46A1-8A50-4C559549C436}"/>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4E91A5F8-1DB0-41A8-BBEA-C6F1F065B85D}" type="slidenum">
              <a:rPr lang="en-GB" altLang="en-US"/>
              <a:pPr>
                <a:defRPr/>
              </a:pPr>
              <a:t>‹#›</a:t>
            </a:fld>
            <a:endParaRPr lang="en-GB" altLang="en-US" dirty="0"/>
          </a:p>
        </p:txBody>
      </p:sp>
    </p:spTree>
    <p:extLst>
      <p:ext uri="{BB962C8B-B14F-4D97-AF65-F5344CB8AC3E}">
        <p14:creationId xmlns:p14="http://schemas.microsoft.com/office/powerpoint/2010/main" val="13315060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6A619A9E-1894-4249-A1D6-8F41DA3791CC}"/>
              </a:ext>
            </a:extLst>
          </p:cNvPr>
          <p:cNvSpPr>
            <a:spLocks noGrp="1" noChangeArrowheads="1"/>
          </p:cNvSpPr>
          <p:nvPr>
            <p:ph type="dt" sz="half" idx="10"/>
          </p:nvPr>
        </p:nvSpPr>
        <p:spPr>
          <a:ln/>
        </p:spPr>
        <p:txBody>
          <a:bodyPr/>
          <a:lstStyle>
            <a:lvl1pPr>
              <a:defRPr/>
            </a:lvl1pPr>
          </a:lstStyle>
          <a:p>
            <a:pPr>
              <a:defRPr/>
            </a:pPr>
            <a:fld id="{D69ABCE4-FB2F-4214-B0C1-36610EC0D607}" type="datetimeFigureOut">
              <a:rPr lang="en-US"/>
              <a:pPr>
                <a:defRPr/>
              </a:pPr>
              <a:t>3/18/2019</a:t>
            </a:fld>
            <a:endParaRPr lang="en-US"/>
          </a:p>
        </p:txBody>
      </p:sp>
      <p:sp>
        <p:nvSpPr>
          <p:cNvPr id="5" name="Rectangle 5">
            <a:extLst>
              <a:ext uri="{FF2B5EF4-FFF2-40B4-BE49-F238E27FC236}">
                <a16:creationId xmlns:a16="http://schemas.microsoft.com/office/drawing/2014/main" id="{FC2E40BC-5D20-407C-88AD-3ACECAD4DA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B84E788-9D8F-4699-9DB9-E127CFC815DA}"/>
              </a:ext>
            </a:extLst>
          </p:cNvPr>
          <p:cNvSpPr>
            <a:spLocks noGrp="1" noChangeArrowheads="1"/>
          </p:cNvSpPr>
          <p:nvPr>
            <p:ph type="sldNum" sz="quarter" idx="12"/>
          </p:nvPr>
        </p:nvSpPr>
        <p:spPr>
          <a:ln/>
        </p:spPr>
        <p:txBody>
          <a:bodyPr/>
          <a:lstStyle>
            <a:lvl1pPr>
              <a:defRPr/>
            </a:lvl1pPr>
          </a:lstStyle>
          <a:p>
            <a:pPr>
              <a:defRPr/>
            </a:pPr>
            <a:fld id="{971B00EB-2753-4E15-98BF-CFBC518737D5}" type="slidenum">
              <a:rPr lang="en-US" altLang="en-US"/>
              <a:pPr>
                <a:defRPr/>
              </a:pPr>
              <a:t>‹#›</a:t>
            </a:fld>
            <a:endParaRPr lang="en-US" altLang="en-US"/>
          </a:p>
        </p:txBody>
      </p:sp>
    </p:spTree>
    <p:extLst>
      <p:ext uri="{BB962C8B-B14F-4D97-AF65-F5344CB8AC3E}">
        <p14:creationId xmlns:p14="http://schemas.microsoft.com/office/powerpoint/2010/main" val="3026699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C723DE4E-DF03-43B1-8363-37EA325D23A6}"/>
              </a:ext>
            </a:extLst>
          </p:cNvPr>
          <p:cNvSpPr>
            <a:spLocks noGrp="1" noChangeArrowheads="1"/>
          </p:cNvSpPr>
          <p:nvPr>
            <p:ph type="dt" sz="half" idx="10"/>
          </p:nvPr>
        </p:nvSpPr>
        <p:spPr>
          <a:ln/>
        </p:spPr>
        <p:txBody>
          <a:bodyPr/>
          <a:lstStyle>
            <a:lvl1pPr>
              <a:defRPr/>
            </a:lvl1pPr>
          </a:lstStyle>
          <a:p>
            <a:pPr>
              <a:defRPr/>
            </a:pPr>
            <a:fld id="{60EEA134-75F5-4F31-8906-2A21A96A100B}" type="datetimeFigureOut">
              <a:rPr lang="en-US"/>
              <a:pPr>
                <a:defRPr/>
              </a:pPr>
              <a:t>3/18/2019</a:t>
            </a:fld>
            <a:endParaRPr lang="en-US"/>
          </a:p>
        </p:txBody>
      </p:sp>
      <p:sp>
        <p:nvSpPr>
          <p:cNvPr id="6" name="Rectangle 5">
            <a:extLst>
              <a:ext uri="{FF2B5EF4-FFF2-40B4-BE49-F238E27FC236}">
                <a16:creationId xmlns:a16="http://schemas.microsoft.com/office/drawing/2014/main" id="{3FD1CA38-4FA4-4048-B428-BF13CE080A0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301B4AD-123A-445C-93A5-8EDCBD920E36}"/>
              </a:ext>
            </a:extLst>
          </p:cNvPr>
          <p:cNvSpPr>
            <a:spLocks noGrp="1" noChangeArrowheads="1"/>
          </p:cNvSpPr>
          <p:nvPr>
            <p:ph type="sldNum" sz="quarter" idx="12"/>
          </p:nvPr>
        </p:nvSpPr>
        <p:spPr>
          <a:ln/>
        </p:spPr>
        <p:txBody>
          <a:bodyPr/>
          <a:lstStyle>
            <a:lvl1pPr>
              <a:defRPr/>
            </a:lvl1pPr>
          </a:lstStyle>
          <a:p>
            <a:pPr>
              <a:defRPr/>
            </a:pPr>
            <a:fld id="{67F976D4-9474-4831-ADB3-15F1604CE84F}" type="slidenum">
              <a:rPr lang="en-US" altLang="en-US"/>
              <a:pPr>
                <a:defRPr/>
              </a:pPr>
              <a:t>‹#›</a:t>
            </a:fld>
            <a:endParaRPr lang="en-US" altLang="en-US"/>
          </a:p>
        </p:txBody>
      </p:sp>
    </p:spTree>
    <p:extLst>
      <p:ext uri="{BB962C8B-B14F-4D97-AF65-F5344CB8AC3E}">
        <p14:creationId xmlns:p14="http://schemas.microsoft.com/office/powerpoint/2010/main" val="41080113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473304FF-946B-44EB-BC48-21471779A378}"/>
              </a:ext>
            </a:extLst>
          </p:cNvPr>
          <p:cNvSpPr>
            <a:spLocks noGrp="1" noChangeArrowheads="1"/>
          </p:cNvSpPr>
          <p:nvPr>
            <p:ph type="dt" sz="half" idx="10"/>
          </p:nvPr>
        </p:nvSpPr>
        <p:spPr>
          <a:ln/>
        </p:spPr>
        <p:txBody>
          <a:bodyPr/>
          <a:lstStyle>
            <a:lvl1pPr>
              <a:defRPr/>
            </a:lvl1pPr>
          </a:lstStyle>
          <a:p>
            <a:pPr>
              <a:defRPr/>
            </a:pPr>
            <a:fld id="{AA955264-E64A-44A6-9A55-B49DDEAFC756}" type="datetimeFigureOut">
              <a:rPr lang="en-US"/>
              <a:pPr>
                <a:defRPr/>
              </a:pPr>
              <a:t>3/18/2019</a:t>
            </a:fld>
            <a:endParaRPr lang="en-US"/>
          </a:p>
        </p:txBody>
      </p:sp>
      <p:sp>
        <p:nvSpPr>
          <p:cNvPr id="8" name="Rectangle 5">
            <a:extLst>
              <a:ext uri="{FF2B5EF4-FFF2-40B4-BE49-F238E27FC236}">
                <a16:creationId xmlns:a16="http://schemas.microsoft.com/office/drawing/2014/main" id="{16EE056E-7192-4511-8936-B0E601713EE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6297945-0096-4DBE-9C41-567331C2D628}"/>
              </a:ext>
            </a:extLst>
          </p:cNvPr>
          <p:cNvSpPr>
            <a:spLocks noGrp="1" noChangeArrowheads="1"/>
          </p:cNvSpPr>
          <p:nvPr>
            <p:ph type="sldNum" sz="quarter" idx="12"/>
          </p:nvPr>
        </p:nvSpPr>
        <p:spPr>
          <a:ln/>
        </p:spPr>
        <p:txBody>
          <a:bodyPr/>
          <a:lstStyle>
            <a:lvl1pPr>
              <a:defRPr/>
            </a:lvl1pPr>
          </a:lstStyle>
          <a:p>
            <a:pPr>
              <a:defRPr/>
            </a:pPr>
            <a:fld id="{9F3BCE99-6275-4315-A7D4-275EF06E4B53}" type="slidenum">
              <a:rPr lang="en-US" altLang="en-US"/>
              <a:pPr>
                <a:defRPr/>
              </a:pPr>
              <a:t>‹#›</a:t>
            </a:fld>
            <a:endParaRPr lang="en-US" altLang="en-US"/>
          </a:p>
        </p:txBody>
      </p:sp>
    </p:spTree>
    <p:extLst>
      <p:ext uri="{BB962C8B-B14F-4D97-AF65-F5344CB8AC3E}">
        <p14:creationId xmlns:p14="http://schemas.microsoft.com/office/powerpoint/2010/main" val="31739916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6CAFD4E8-77C4-45F8-BB4C-422FA273C9B8}"/>
              </a:ext>
            </a:extLst>
          </p:cNvPr>
          <p:cNvSpPr>
            <a:spLocks noGrp="1" noChangeArrowheads="1"/>
          </p:cNvSpPr>
          <p:nvPr>
            <p:ph type="dt" sz="half" idx="10"/>
          </p:nvPr>
        </p:nvSpPr>
        <p:spPr>
          <a:ln/>
        </p:spPr>
        <p:txBody>
          <a:bodyPr/>
          <a:lstStyle>
            <a:lvl1pPr>
              <a:defRPr/>
            </a:lvl1pPr>
          </a:lstStyle>
          <a:p>
            <a:pPr>
              <a:defRPr/>
            </a:pPr>
            <a:fld id="{EC0A57F0-6EB4-45C9-B516-F6D34D86A1C5}" type="datetimeFigureOut">
              <a:rPr lang="en-US"/>
              <a:pPr>
                <a:defRPr/>
              </a:pPr>
              <a:t>3/18/2019</a:t>
            </a:fld>
            <a:endParaRPr lang="en-US"/>
          </a:p>
        </p:txBody>
      </p:sp>
      <p:sp>
        <p:nvSpPr>
          <p:cNvPr id="4" name="Rectangle 5">
            <a:extLst>
              <a:ext uri="{FF2B5EF4-FFF2-40B4-BE49-F238E27FC236}">
                <a16:creationId xmlns:a16="http://schemas.microsoft.com/office/drawing/2014/main" id="{56203DC7-8A5E-4BB7-997B-9E2A1B50F17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EABD350-9851-43FC-87CD-FE78266D0CD9}"/>
              </a:ext>
            </a:extLst>
          </p:cNvPr>
          <p:cNvSpPr>
            <a:spLocks noGrp="1" noChangeArrowheads="1"/>
          </p:cNvSpPr>
          <p:nvPr>
            <p:ph type="sldNum" sz="quarter" idx="12"/>
          </p:nvPr>
        </p:nvSpPr>
        <p:spPr>
          <a:ln/>
        </p:spPr>
        <p:txBody>
          <a:bodyPr/>
          <a:lstStyle>
            <a:lvl1pPr>
              <a:defRPr/>
            </a:lvl1pPr>
          </a:lstStyle>
          <a:p>
            <a:pPr>
              <a:defRPr/>
            </a:pPr>
            <a:fld id="{A1C4A3C4-EB76-4FFD-8EA2-DFCF0731ED7A}" type="slidenum">
              <a:rPr lang="en-US" altLang="en-US"/>
              <a:pPr>
                <a:defRPr/>
              </a:pPr>
              <a:t>‹#›</a:t>
            </a:fld>
            <a:endParaRPr lang="en-US" altLang="en-US"/>
          </a:p>
        </p:txBody>
      </p:sp>
    </p:spTree>
    <p:extLst>
      <p:ext uri="{BB962C8B-B14F-4D97-AF65-F5344CB8AC3E}">
        <p14:creationId xmlns:p14="http://schemas.microsoft.com/office/powerpoint/2010/main" val="12045766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046F045-F260-4886-80BE-781780025107}"/>
              </a:ext>
            </a:extLst>
          </p:cNvPr>
          <p:cNvSpPr>
            <a:spLocks noGrp="1" noChangeArrowheads="1"/>
          </p:cNvSpPr>
          <p:nvPr>
            <p:ph type="dt" sz="half" idx="10"/>
          </p:nvPr>
        </p:nvSpPr>
        <p:spPr>
          <a:ln/>
        </p:spPr>
        <p:txBody>
          <a:bodyPr/>
          <a:lstStyle>
            <a:lvl1pPr>
              <a:defRPr/>
            </a:lvl1pPr>
          </a:lstStyle>
          <a:p>
            <a:pPr>
              <a:defRPr/>
            </a:pPr>
            <a:fld id="{BBADCA76-F340-42E4-8570-476332D56E51}" type="datetimeFigureOut">
              <a:rPr lang="en-US"/>
              <a:pPr>
                <a:defRPr/>
              </a:pPr>
              <a:t>3/18/2019</a:t>
            </a:fld>
            <a:endParaRPr lang="en-US"/>
          </a:p>
        </p:txBody>
      </p:sp>
      <p:sp>
        <p:nvSpPr>
          <p:cNvPr id="3" name="Rectangle 5">
            <a:extLst>
              <a:ext uri="{FF2B5EF4-FFF2-40B4-BE49-F238E27FC236}">
                <a16:creationId xmlns:a16="http://schemas.microsoft.com/office/drawing/2014/main" id="{59C25851-F36D-4C64-B68F-71CB2BF6074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C8BCC2E-BE31-4D6D-859F-D215E81707F6}"/>
              </a:ext>
            </a:extLst>
          </p:cNvPr>
          <p:cNvSpPr>
            <a:spLocks noGrp="1" noChangeArrowheads="1"/>
          </p:cNvSpPr>
          <p:nvPr>
            <p:ph type="sldNum" sz="quarter" idx="12"/>
          </p:nvPr>
        </p:nvSpPr>
        <p:spPr>
          <a:ln/>
        </p:spPr>
        <p:txBody>
          <a:bodyPr/>
          <a:lstStyle>
            <a:lvl1pPr>
              <a:defRPr/>
            </a:lvl1pPr>
          </a:lstStyle>
          <a:p>
            <a:pPr>
              <a:defRPr/>
            </a:pPr>
            <a:fld id="{337DC23E-6652-4ADE-AE82-6993FAAD1AC5}" type="slidenum">
              <a:rPr lang="en-US" altLang="en-US"/>
              <a:pPr>
                <a:defRPr/>
              </a:pPr>
              <a:t>‹#›</a:t>
            </a:fld>
            <a:endParaRPr lang="en-US" altLang="en-US"/>
          </a:p>
        </p:txBody>
      </p:sp>
    </p:spTree>
    <p:extLst>
      <p:ext uri="{BB962C8B-B14F-4D97-AF65-F5344CB8AC3E}">
        <p14:creationId xmlns:p14="http://schemas.microsoft.com/office/powerpoint/2010/main" val="42009871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08A70B-D8C0-4A9E-AE20-225EEBA783C6}"/>
              </a:ext>
            </a:extLst>
          </p:cNvPr>
          <p:cNvSpPr>
            <a:spLocks noGrp="1" noChangeArrowheads="1"/>
          </p:cNvSpPr>
          <p:nvPr>
            <p:ph type="dt" sz="half" idx="10"/>
          </p:nvPr>
        </p:nvSpPr>
        <p:spPr>
          <a:ln/>
        </p:spPr>
        <p:txBody>
          <a:bodyPr/>
          <a:lstStyle>
            <a:lvl1pPr>
              <a:defRPr/>
            </a:lvl1pPr>
          </a:lstStyle>
          <a:p>
            <a:pPr>
              <a:defRPr/>
            </a:pPr>
            <a:fld id="{ED1D13FE-94CD-4746-9711-43A991AD5490}" type="datetimeFigureOut">
              <a:rPr lang="en-US"/>
              <a:pPr>
                <a:defRPr/>
              </a:pPr>
              <a:t>3/18/2019</a:t>
            </a:fld>
            <a:endParaRPr lang="en-US"/>
          </a:p>
        </p:txBody>
      </p:sp>
      <p:sp>
        <p:nvSpPr>
          <p:cNvPr id="6" name="Rectangle 5">
            <a:extLst>
              <a:ext uri="{FF2B5EF4-FFF2-40B4-BE49-F238E27FC236}">
                <a16:creationId xmlns:a16="http://schemas.microsoft.com/office/drawing/2014/main" id="{C1B213E5-6994-4858-9638-07F81BFE3A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D74B424-CD2A-43D8-974F-6646FAECC369}"/>
              </a:ext>
            </a:extLst>
          </p:cNvPr>
          <p:cNvSpPr>
            <a:spLocks noGrp="1" noChangeArrowheads="1"/>
          </p:cNvSpPr>
          <p:nvPr>
            <p:ph type="sldNum" sz="quarter" idx="12"/>
          </p:nvPr>
        </p:nvSpPr>
        <p:spPr>
          <a:ln/>
        </p:spPr>
        <p:txBody>
          <a:bodyPr/>
          <a:lstStyle>
            <a:lvl1pPr>
              <a:defRPr/>
            </a:lvl1pPr>
          </a:lstStyle>
          <a:p>
            <a:pPr>
              <a:defRPr/>
            </a:pPr>
            <a:fld id="{61F15F8C-83A1-40DC-A157-BF142A4ECDBC}" type="slidenum">
              <a:rPr lang="en-US" altLang="en-US"/>
              <a:pPr>
                <a:defRPr/>
              </a:pPr>
              <a:t>‹#›</a:t>
            </a:fld>
            <a:endParaRPr lang="en-US" altLang="en-US"/>
          </a:p>
        </p:txBody>
      </p:sp>
    </p:spTree>
    <p:extLst>
      <p:ext uri="{BB962C8B-B14F-4D97-AF65-F5344CB8AC3E}">
        <p14:creationId xmlns:p14="http://schemas.microsoft.com/office/powerpoint/2010/main" val="23294719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B86B5316-F398-4C99-BB2D-144AB4EA88C0}"/>
              </a:ext>
            </a:extLst>
          </p:cNvPr>
          <p:cNvSpPr>
            <a:spLocks noGrp="1" noChangeArrowheads="1"/>
          </p:cNvSpPr>
          <p:nvPr>
            <p:ph type="dt" sz="half" idx="10"/>
          </p:nvPr>
        </p:nvSpPr>
        <p:spPr>
          <a:ln/>
        </p:spPr>
        <p:txBody>
          <a:bodyPr/>
          <a:lstStyle>
            <a:lvl1pPr>
              <a:defRPr/>
            </a:lvl1pPr>
          </a:lstStyle>
          <a:p>
            <a:pPr>
              <a:defRPr/>
            </a:pPr>
            <a:fld id="{E080041D-1274-46F9-BF3D-1378EE382F5D}" type="datetimeFigureOut">
              <a:rPr lang="en-US"/>
              <a:pPr>
                <a:defRPr/>
              </a:pPr>
              <a:t>3/18/2019</a:t>
            </a:fld>
            <a:endParaRPr lang="en-US"/>
          </a:p>
        </p:txBody>
      </p:sp>
      <p:sp>
        <p:nvSpPr>
          <p:cNvPr id="6" name="Rectangle 5">
            <a:extLst>
              <a:ext uri="{FF2B5EF4-FFF2-40B4-BE49-F238E27FC236}">
                <a16:creationId xmlns:a16="http://schemas.microsoft.com/office/drawing/2014/main" id="{B37B0DE7-28AC-48E5-8E9A-869F653AB80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B0746AC-EBF7-4B30-A111-CAE219AA5A81}"/>
              </a:ext>
            </a:extLst>
          </p:cNvPr>
          <p:cNvSpPr>
            <a:spLocks noGrp="1" noChangeArrowheads="1"/>
          </p:cNvSpPr>
          <p:nvPr>
            <p:ph type="sldNum" sz="quarter" idx="12"/>
          </p:nvPr>
        </p:nvSpPr>
        <p:spPr>
          <a:ln/>
        </p:spPr>
        <p:txBody>
          <a:bodyPr/>
          <a:lstStyle>
            <a:lvl1pPr>
              <a:defRPr/>
            </a:lvl1pPr>
          </a:lstStyle>
          <a:p>
            <a:pPr>
              <a:defRPr/>
            </a:pPr>
            <a:fld id="{FD591813-6C0E-4D11-8BB1-27D4F757C960}" type="slidenum">
              <a:rPr lang="en-US" altLang="en-US"/>
              <a:pPr>
                <a:defRPr/>
              </a:pPr>
              <a:t>‹#›</a:t>
            </a:fld>
            <a:endParaRPr lang="en-US" altLang="en-US"/>
          </a:p>
        </p:txBody>
      </p:sp>
    </p:spTree>
    <p:extLst>
      <p:ext uri="{BB962C8B-B14F-4D97-AF65-F5344CB8AC3E}">
        <p14:creationId xmlns:p14="http://schemas.microsoft.com/office/powerpoint/2010/main" val="158169377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DAC51F9E-2BB0-487B-8823-ACA37F239E11}"/>
              </a:ext>
            </a:extLst>
          </p:cNvPr>
          <p:cNvSpPr>
            <a:spLocks noGrp="1" noChangeArrowheads="1"/>
          </p:cNvSpPr>
          <p:nvPr>
            <p:ph type="dt" sz="half" idx="10"/>
          </p:nvPr>
        </p:nvSpPr>
        <p:spPr>
          <a:ln/>
        </p:spPr>
        <p:txBody>
          <a:bodyPr/>
          <a:lstStyle>
            <a:lvl1pPr>
              <a:defRPr/>
            </a:lvl1pPr>
          </a:lstStyle>
          <a:p>
            <a:pPr>
              <a:defRPr/>
            </a:pPr>
            <a:fld id="{AA70B56B-4A10-4AA7-B47D-15DEDF34DE4B}" type="datetimeFigureOut">
              <a:rPr lang="en-US"/>
              <a:pPr>
                <a:defRPr/>
              </a:pPr>
              <a:t>3/18/2019</a:t>
            </a:fld>
            <a:endParaRPr lang="en-US"/>
          </a:p>
        </p:txBody>
      </p:sp>
      <p:sp>
        <p:nvSpPr>
          <p:cNvPr id="5" name="Rectangle 5">
            <a:extLst>
              <a:ext uri="{FF2B5EF4-FFF2-40B4-BE49-F238E27FC236}">
                <a16:creationId xmlns:a16="http://schemas.microsoft.com/office/drawing/2014/main" id="{F2B17293-D198-47D0-B4A9-E4A064A52DE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C665446-2D62-44CB-A09C-27315F68F4B1}"/>
              </a:ext>
            </a:extLst>
          </p:cNvPr>
          <p:cNvSpPr>
            <a:spLocks noGrp="1" noChangeArrowheads="1"/>
          </p:cNvSpPr>
          <p:nvPr>
            <p:ph type="sldNum" sz="quarter" idx="12"/>
          </p:nvPr>
        </p:nvSpPr>
        <p:spPr>
          <a:ln/>
        </p:spPr>
        <p:txBody>
          <a:bodyPr/>
          <a:lstStyle>
            <a:lvl1pPr>
              <a:defRPr/>
            </a:lvl1pPr>
          </a:lstStyle>
          <a:p>
            <a:pPr>
              <a:defRPr/>
            </a:pPr>
            <a:fld id="{7DFA999D-EFC0-4779-A3FB-FCA6A6B53C87}" type="slidenum">
              <a:rPr lang="en-US" altLang="en-US"/>
              <a:pPr>
                <a:defRPr/>
              </a:pPr>
              <a:t>‹#›</a:t>
            </a:fld>
            <a:endParaRPr lang="en-US" altLang="en-US"/>
          </a:p>
        </p:txBody>
      </p:sp>
    </p:spTree>
    <p:extLst>
      <p:ext uri="{BB962C8B-B14F-4D97-AF65-F5344CB8AC3E}">
        <p14:creationId xmlns:p14="http://schemas.microsoft.com/office/powerpoint/2010/main" val="38118444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F05BB73C-5F37-4689-BD2B-AF836B90DF7F}"/>
              </a:ext>
            </a:extLst>
          </p:cNvPr>
          <p:cNvSpPr>
            <a:spLocks noGrp="1" noChangeArrowheads="1"/>
          </p:cNvSpPr>
          <p:nvPr>
            <p:ph type="dt" sz="half" idx="10"/>
          </p:nvPr>
        </p:nvSpPr>
        <p:spPr>
          <a:ln/>
        </p:spPr>
        <p:txBody>
          <a:bodyPr/>
          <a:lstStyle>
            <a:lvl1pPr>
              <a:defRPr/>
            </a:lvl1pPr>
          </a:lstStyle>
          <a:p>
            <a:pPr>
              <a:defRPr/>
            </a:pPr>
            <a:fld id="{F43C55C0-7E06-4032-AE3B-E7A6AEBF311C}" type="datetimeFigureOut">
              <a:rPr lang="en-US"/>
              <a:pPr>
                <a:defRPr/>
              </a:pPr>
              <a:t>3/18/2019</a:t>
            </a:fld>
            <a:endParaRPr lang="en-US"/>
          </a:p>
        </p:txBody>
      </p:sp>
      <p:sp>
        <p:nvSpPr>
          <p:cNvPr id="5" name="Rectangle 5">
            <a:extLst>
              <a:ext uri="{FF2B5EF4-FFF2-40B4-BE49-F238E27FC236}">
                <a16:creationId xmlns:a16="http://schemas.microsoft.com/office/drawing/2014/main" id="{6C87BD27-5DC5-47D9-BF4D-DC48A5935C7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8C723A1-612E-4038-819B-E4D603BBD5A3}"/>
              </a:ext>
            </a:extLst>
          </p:cNvPr>
          <p:cNvSpPr>
            <a:spLocks noGrp="1" noChangeArrowheads="1"/>
          </p:cNvSpPr>
          <p:nvPr>
            <p:ph type="sldNum" sz="quarter" idx="12"/>
          </p:nvPr>
        </p:nvSpPr>
        <p:spPr>
          <a:ln/>
        </p:spPr>
        <p:txBody>
          <a:bodyPr/>
          <a:lstStyle>
            <a:lvl1pPr>
              <a:defRPr/>
            </a:lvl1pPr>
          </a:lstStyle>
          <a:p>
            <a:pPr>
              <a:defRPr/>
            </a:pPr>
            <a:fld id="{9228C0D7-F8B7-4701-BB17-F69D29FBC1B6}" type="slidenum">
              <a:rPr lang="en-US" altLang="en-US"/>
              <a:pPr>
                <a:defRPr/>
              </a:pPr>
              <a:t>‹#›</a:t>
            </a:fld>
            <a:endParaRPr lang="en-US" altLang="en-US"/>
          </a:p>
        </p:txBody>
      </p:sp>
    </p:spTree>
    <p:extLst>
      <p:ext uri="{BB962C8B-B14F-4D97-AF65-F5344CB8AC3E}">
        <p14:creationId xmlns:p14="http://schemas.microsoft.com/office/powerpoint/2010/main" val="861424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5">
            <a:extLst>
              <a:ext uri="{FF2B5EF4-FFF2-40B4-BE49-F238E27FC236}">
                <a16:creationId xmlns:a16="http://schemas.microsoft.com/office/drawing/2014/main" id="{6AF794E1-05E4-4C10-8CDF-9CE708FD73DC}"/>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07A9375F-2B79-45B1-8D05-567D6D6E0AAF}" type="slidenum">
              <a:rPr lang="en-GB" altLang="en-US"/>
              <a:pPr>
                <a:defRPr/>
              </a:pPr>
              <a:t>‹#›</a:t>
            </a:fld>
            <a:endParaRPr lang="en-GB" altLang="en-US"/>
          </a:p>
        </p:txBody>
      </p:sp>
    </p:spTree>
    <p:extLst>
      <p:ext uri="{BB962C8B-B14F-4D97-AF65-F5344CB8AC3E}">
        <p14:creationId xmlns:p14="http://schemas.microsoft.com/office/powerpoint/2010/main" val="3788387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Slide Number Placeholder 5">
            <a:extLst>
              <a:ext uri="{FF2B5EF4-FFF2-40B4-BE49-F238E27FC236}">
                <a16:creationId xmlns:a16="http://schemas.microsoft.com/office/drawing/2014/main" id="{DE1FB7C2-B728-40AC-97C1-29CFB50A40B8}"/>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01971F9B-26F1-4768-A4B5-36F60E32503C}" type="slidenum">
              <a:rPr lang="en-GB" altLang="en-US"/>
              <a:pPr>
                <a:defRPr/>
              </a:pPr>
              <a:t>‹#›</a:t>
            </a:fld>
            <a:endParaRPr lang="en-GB" altLang="en-US"/>
          </a:p>
        </p:txBody>
      </p:sp>
    </p:spTree>
    <p:extLst>
      <p:ext uri="{BB962C8B-B14F-4D97-AF65-F5344CB8AC3E}">
        <p14:creationId xmlns:p14="http://schemas.microsoft.com/office/powerpoint/2010/main" val="2378208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5">
            <a:extLst>
              <a:ext uri="{FF2B5EF4-FFF2-40B4-BE49-F238E27FC236}">
                <a16:creationId xmlns:a16="http://schemas.microsoft.com/office/drawing/2014/main" id="{021F0A42-176F-4903-896A-F8C435BF8935}"/>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80584AC6-904C-4006-BBF3-5ED57506B69B}" type="slidenum">
              <a:rPr lang="en-GB" altLang="en-US"/>
              <a:pPr>
                <a:defRPr/>
              </a:pPr>
              <a:t>‹#›</a:t>
            </a:fld>
            <a:endParaRPr lang="en-GB" altLang="en-US"/>
          </a:p>
        </p:txBody>
      </p:sp>
    </p:spTree>
    <p:extLst>
      <p:ext uri="{BB962C8B-B14F-4D97-AF65-F5344CB8AC3E}">
        <p14:creationId xmlns:p14="http://schemas.microsoft.com/office/powerpoint/2010/main" val="1633435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p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1681"/>
          </a:xfrm>
        </p:spPr>
        <p:txBody>
          <a:bodyPr/>
          <a:lstStyle>
            <a:lvl1pPr>
              <a:defRPr/>
            </a:lvl1pPr>
          </a:lstStyle>
          <a:p>
            <a:r>
              <a:rPr lang="en-US"/>
              <a:t>Click to edit Master title style</a:t>
            </a:r>
            <a:endParaRPr lang="en-GB"/>
          </a:p>
        </p:txBody>
      </p:sp>
      <p:sp>
        <p:nvSpPr>
          <p:cNvPr id="4" name="Content Placeholder 3"/>
          <p:cNvSpPr>
            <a:spLocks noGrp="1"/>
          </p:cNvSpPr>
          <p:nvPr>
            <p:ph sz="half" idx="2"/>
          </p:nvPr>
        </p:nvSpPr>
        <p:spPr>
          <a:xfrm>
            <a:off x="458788" y="1140433"/>
            <a:ext cx="4040188" cy="15934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714081" y="1140433"/>
            <a:ext cx="4041775" cy="159340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5">
            <a:extLst>
              <a:ext uri="{FF2B5EF4-FFF2-40B4-BE49-F238E27FC236}">
                <a16:creationId xmlns:a16="http://schemas.microsoft.com/office/drawing/2014/main" id="{021F0A42-176F-4903-896A-F8C435BF8935}"/>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80584AC6-904C-4006-BBF3-5ED57506B69B}" type="slidenum">
              <a:rPr lang="en-GB" altLang="en-US"/>
              <a:pPr>
                <a:defRPr/>
              </a:pPr>
              <a:t>‹#›</a:t>
            </a:fld>
            <a:endParaRPr lang="en-GB" altLang="en-US"/>
          </a:p>
        </p:txBody>
      </p:sp>
      <p:sp>
        <p:nvSpPr>
          <p:cNvPr id="9" name="Content Placeholder 3">
            <a:extLst>
              <a:ext uri="{FF2B5EF4-FFF2-40B4-BE49-F238E27FC236}">
                <a16:creationId xmlns:a16="http://schemas.microsoft.com/office/drawing/2014/main" id="{F1299E3F-F157-4E71-997C-15BCF436510C}"/>
              </a:ext>
            </a:extLst>
          </p:cNvPr>
          <p:cNvSpPr>
            <a:spLocks noGrp="1"/>
          </p:cNvSpPr>
          <p:nvPr>
            <p:ph sz="half" idx="12"/>
          </p:nvPr>
        </p:nvSpPr>
        <p:spPr>
          <a:xfrm>
            <a:off x="457200" y="2887952"/>
            <a:ext cx="4040188" cy="159340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5">
            <a:extLst>
              <a:ext uri="{FF2B5EF4-FFF2-40B4-BE49-F238E27FC236}">
                <a16:creationId xmlns:a16="http://schemas.microsoft.com/office/drawing/2014/main" id="{E05EFFC7-5847-4158-B0D9-D13E833E91E5}"/>
              </a:ext>
            </a:extLst>
          </p:cNvPr>
          <p:cNvSpPr>
            <a:spLocks noGrp="1"/>
          </p:cNvSpPr>
          <p:nvPr>
            <p:ph sz="quarter" idx="14"/>
          </p:nvPr>
        </p:nvSpPr>
        <p:spPr>
          <a:xfrm>
            <a:off x="4714081" y="2887953"/>
            <a:ext cx="4041775" cy="15934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Content Placeholder 3">
            <a:extLst>
              <a:ext uri="{FF2B5EF4-FFF2-40B4-BE49-F238E27FC236}">
                <a16:creationId xmlns:a16="http://schemas.microsoft.com/office/drawing/2014/main" id="{08CB5A8A-AD76-4842-98F6-8C27A062178C}"/>
              </a:ext>
            </a:extLst>
          </p:cNvPr>
          <p:cNvSpPr>
            <a:spLocks noGrp="1"/>
          </p:cNvSpPr>
          <p:nvPr>
            <p:ph sz="half" idx="15"/>
          </p:nvPr>
        </p:nvSpPr>
        <p:spPr>
          <a:xfrm>
            <a:off x="457200" y="4637765"/>
            <a:ext cx="4040188" cy="15594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3" name="Content Placeholder 5">
            <a:extLst>
              <a:ext uri="{FF2B5EF4-FFF2-40B4-BE49-F238E27FC236}">
                <a16:creationId xmlns:a16="http://schemas.microsoft.com/office/drawing/2014/main" id="{A5894A10-95FD-411E-930B-4A7C0C4FB2C7}"/>
              </a:ext>
            </a:extLst>
          </p:cNvPr>
          <p:cNvSpPr>
            <a:spLocks noGrp="1"/>
          </p:cNvSpPr>
          <p:nvPr>
            <p:ph sz="quarter" idx="16"/>
          </p:nvPr>
        </p:nvSpPr>
        <p:spPr>
          <a:xfrm>
            <a:off x="4714081" y="4635471"/>
            <a:ext cx="4041775" cy="156175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769455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4 p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1681"/>
          </a:xfrm>
        </p:spPr>
        <p:txBody>
          <a:bodyPr/>
          <a:lstStyle>
            <a:lvl1pPr>
              <a:defRPr/>
            </a:lvl1pPr>
          </a:lstStyle>
          <a:p>
            <a:r>
              <a:rPr lang="en-US"/>
              <a:t>Click to edit Master title style</a:t>
            </a:r>
            <a:endParaRPr lang="en-GB"/>
          </a:p>
        </p:txBody>
      </p:sp>
      <p:sp>
        <p:nvSpPr>
          <p:cNvPr id="4" name="Content Placeholder 3"/>
          <p:cNvSpPr>
            <a:spLocks noGrp="1"/>
          </p:cNvSpPr>
          <p:nvPr>
            <p:ph sz="half" idx="2"/>
          </p:nvPr>
        </p:nvSpPr>
        <p:spPr>
          <a:xfrm>
            <a:off x="458788" y="1140432"/>
            <a:ext cx="4040188" cy="2352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p:cNvSpPr>
            <a:spLocks noGrp="1"/>
          </p:cNvSpPr>
          <p:nvPr>
            <p:ph sz="quarter" idx="4"/>
          </p:nvPr>
        </p:nvSpPr>
        <p:spPr>
          <a:xfrm>
            <a:off x="4714081" y="1140432"/>
            <a:ext cx="4041775" cy="235258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lide Number Placeholder 5">
            <a:extLst>
              <a:ext uri="{FF2B5EF4-FFF2-40B4-BE49-F238E27FC236}">
                <a16:creationId xmlns:a16="http://schemas.microsoft.com/office/drawing/2014/main" id="{021F0A42-176F-4903-896A-F8C435BF8935}"/>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80584AC6-904C-4006-BBF3-5ED57506B69B}" type="slidenum">
              <a:rPr lang="en-GB" altLang="en-US"/>
              <a:pPr>
                <a:defRPr/>
              </a:pPr>
              <a:t>‹#›</a:t>
            </a:fld>
            <a:endParaRPr lang="en-GB" altLang="en-US"/>
          </a:p>
        </p:txBody>
      </p:sp>
      <p:sp>
        <p:nvSpPr>
          <p:cNvPr id="9" name="Content Placeholder 3">
            <a:extLst>
              <a:ext uri="{FF2B5EF4-FFF2-40B4-BE49-F238E27FC236}">
                <a16:creationId xmlns:a16="http://schemas.microsoft.com/office/drawing/2014/main" id="{F1299E3F-F157-4E71-997C-15BCF436510C}"/>
              </a:ext>
            </a:extLst>
          </p:cNvPr>
          <p:cNvSpPr>
            <a:spLocks noGrp="1"/>
          </p:cNvSpPr>
          <p:nvPr>
            <p:ph sz="half" idx="12"/>
          </p:nvPr>
        </p:nvSpPr>
        <p:spPr>
          <a:xfrm>
            <a:off x="458788" y="3647133"/>
            <a:ext cx="4040188" cy="24659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Content Placeholder 5">
            <a:extLst>
              <a:ext uri="{FF2B5EF4-FFF2-40B4-BE49-F238E27FC236}">
                <a16:creationId xmlns:a16="http://schemas.microsoft.com/office/drawing/2014/main" id="{E05EFFC7-5847-4158-B0D9-D13E833E91E5}"/>
              </a:ext>
            </a:extLst>
          </p:cNvPr>
          <p:cNvSpPr>
            <a:spLocks noGrp="1"/>
          </p:cNvSpPr>
          <p:nvPr>
            <p:ph sz="quarter" idx="14"/>
          </p:nvPr>
        </p:nvSpPr>
        <p:spPr>
          <a:xfrm>
            <a:off x="4714081" y="3647133"/>
            <a:ext cx="4041775" cy="246599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15175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5">
            <a:extLst>
              <a:ext uri="{FF2B5EF4-FFF2-40B4-BE49-F238E27FC236}">
                <a16:creationId xmlns:a16="http://schemas.microsoft.com/office/drawing/2014/main" id="{F38145AC-D7D0-44E9-A27A-5FB4241ADD16}"/>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3C5F1D0C-43EF-497D-AD94-E5D79FEF0015}" type="slidenum">
              <a:rPr lang="en-GB" altLang="en-US"/>
              <a:pPr>
                <a:defRPr/>
              </a:pPr>
              <a:t>‹#›</a:t>
            </a:fld>
            <a:endParaRPr lang="en-GB" altLang="en-US"/>
          </a:p>
        </p:txBody>
      </p:sp>
    </p:spTree>
    <p:extLst>
      <p:ext uri="{BB962C8B-B14F-4D97-AF65-F5344CB8AC3E}">
        <p14:creationId xmlns:p14="http://schemas.microsoft.com/office/powerpoint/2010/main" val="1147945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9965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7" name="Picture 8" descr="green.jpg">
            <a:extLst>
              <a:ext uri="{FF2B5EF4-FFF2-40B4-BE49-F238E27FC236}">
                <a16:creationId xmlns:a16="http://schemas.microsoft.com/office/drawing/2014/main" id="{57B8F0D2-2FD7-48A1-B1DC-2857A1CB1C3C}"/>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438150" y="6456363"/>
            <a:ext cx="46418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a:extLst>
              <a:ext uri="{FF2B5EF4-FFF2-40B4-BE49-F238E27FC236}">
                <a16:creationId xmlns:a16="http://schemas.microsoft.com/office/drawing/2014/main" id="{02D69FE2-5422-4BFA-B960-17CBE4D8AAFA}"/>
              </a:ext>
            </a:extLst>
          </p:cNvPr>
          <p:cNvSpPr>
            <a:spLocks noGrp="1"/>
          </p:cNvSpPr>
          <p:nvPr>
            <p:ph type="title"/>
          </p:nvPr>
        </p:nvSpPr>
        <p:spPr bwMode="auto">
          <a:xfrm>
            <a:off x="457200" y="274638"/>
            <a:ext cx="683418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Text Placeholder 2">
            <a:extLst>
              <a:ext uri="{FF2B5EF4-FFF2-40B4-BE49-F238E27FC236}">
                <a16:creationId xmlns:a16="http://schemas.microsoft.com/office/drawing/2014/main" id="{56221E7F-421E-4112-8786-8983345DC93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30" name="Picture 6" descr="3GPP_TM_RD.jpg">
            <a:extLst>
              <a:ext uri="{FF2B5EF4-FFF2-40B4-BE49-F238E27FC236}">
                <a16:creationId xmlns:a16="http://schemas.microsoft.com/office/drawing/2014/main" id="{1B648268-C41C-4FD4-A9E5-9CC12286DC13}"/>
              </a:ext>
            </a:extLst>
          </p:cNvPr>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6">
            <a:extLst>
              <a:ext uri="{FF2B5EF4-FFF2-40B4-BE49-F238E27FC236}">
                <a16:creationId xmlns:a16="http://schemas.microsoft.com/office/drawing/2014/main" id="{E3314B3F-6AE6-4B3C-8E34-3648FF3865B5}"/>
              </a:ext>
            </a:extLst>
          </p:cNvPr>
          <p:cNvSpPr>
            <a:spLocks noChangeArrowheads="1"/>
          </p:cNvSpPr>
          <p:nvPr/>
        </p:nvSpPr>
        <p:spPr bwMode="auto">
          <a:xfrm>
            <a:off x="427038" y="6437313"/>
            <a:ext cx="4576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defRPr/>
            </a:pPr>
            <a:r>
              <a:rPr lang="en-US" altLang="en-US">
                <a:solidFill>
                  <a:schemeClr val="bg1"/>
                </a:solidFill>
              </a:rPr>
              <a:t>© 3GPP 2009     Mobile World Congress, Barcelona, 19</a:t>
            </a:r>
            <a:r>
              <a:rPr lang="en-US" altLang="en-US" baseline="30000">
                <a:solidFill>
                  <a:schemeClr val="bg1"/>
                </a:solidFill>
              </a:rPr>
              <a:t>th</a:t>
            </a:r>
            <a:r>
              <a:rPr lang="en-US" altLang="en-US">
                <a:solidFill>
                  <a:schemeClr val="bg1"/>
                </a:solidFill>
              </a:rPr>
              <a:t> February 2009</a:t>
            </a:r>
          </a:p>
        </p:txBody>
      </p:sp>
      <p:pic>
        <p:nvPicPr>
          <p:cNvPr id="1034" name="Picture 8" descr="green.jpg">
            <a:extLst>
              <a:ext uri="{FF2B5EF4-FFF2-40B4-BE49-F238E27FC236}">
                <a16:creationId xmlns:a16="http://schemas.microsoft.com/office/drawing/2014/main" id="{B2196672-98AF-4124-8635-CCCD11D72DAB}"/>
              </a:ext>
            </a:extLst>
          </p:cNvPr>
          <p:cNvPicPr>
            <a:picLocks noChangeAspect="1"/>
          </p:cNvPicPr>
          <p:nvPr/>
        </p:nvPicPr>
        <p:blipFill>
          <a:blip r:embed="rId19">
            <a:extLst>
              <a:ext uri="{28A0092B-C50C-407E-A947-70E740481C1C}">
                <a14:useLocalDpi xmlns:a14="http://schemas.microsoft.com/office/drawing/2010/main" val="0"/>
              </a:ext>
            </a:extLst>
          </a:blip>
          <a:srcRect/>
          <a:stretch>
            <a:fillRect/>
          </a:stretch>
        </p:blipFill>
        <p:spPr bwMode="auto">
          <a:xfrm>
            <a:off x="438150" y="6456363"/>
            <a:ext cx="4641850"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6" descr="3GPP_TM_RD.jpg">
            <a:extLst>
              <a:ext uri="{FF2B5EF4-FFF2-40B4-BE49-F238E27FC236}">
                <a16:creationId xmlns:a16="http://schemas.microsoft.com/office/drawing/2014/main" id="{BDEE5C0B-D316-4989-879F-342DEEF2EF3E}"/>
              </a:ext>
            </a:extLst>
          </p:cNvPr>
          <p:cNvPicPr>
            <a:picLocks noChangeAspect="1"/>
          </p:cNvPicPr>
          <p:nvPr/>
        </p:nvPicPr>
        <p:blipFill>
          <a:blip r:embed="rId20">
            <a:extLst>
              <a:ext uri="{28A0092B-C50C-407E-A947-70E740481C1C}">
                <a14:useLocalDpi xmlns:a14="http://schemas.microsoft.com/office/drawing/2010/main" val="0"/>
              </a:ext>
            </a:extLst>
          </a:blip>
          <a:srcRect/>
          <a:stretch>
            <a:fillRect/>
          </a:stretch>
        </p:blipFill>
        <p:spPr bwMode="auto">
          <a:xfrm>
            <a:off x="7383463" y="188913"/>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a:extLst>
              <a:ext uri="{FF2B5EF4-FFF2-40B4-BE49-F238E27FC236}">
                <a16:creationId xmlns:a16="http://schemas.microsoft.com/office/drawing/2014/main" id="{7C1ED1AC-EED6-4960-9CD6-64F019953246}"/>
              </a:ext>
            </a:extLst>
          </p:cNvPr>
          <p:cNvSpPr>
            <a:spLocks noChangeArrowheads="1"/>
          </p:cNvSpPr>
          <p:nvPr/>
        </p:nvSpPr>
        <p:spPr bwMode="auto">
          <a:xfrm>
            <a:off x="427038" y="6475413"/>
            <a:ext cx="45767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defRPr>
            </a:lvl1pPr>
            <a:lvl2pPr marL="742950" indent="-285750">
              <a:defRPr sz="1000">
                <a:solidFill>
                  <a:schemeClr val="tx1"/>
                </a:solidFill>
                <a:latin typeface="Arial" panose="020B0604020202020204" pitchFamily="34" charset="0"/>
              </a:defRPr>
            </a:lvl2pPr>
            <a:lvl3pPr marL="1143000" indent="-228600">
              <a:defRPr sz="1000">
                <a:solidFill>
                  <a:schemeClr val="tx1"/>
                </a:solidFill>
                <a:latin typeface="Arial" panose="020B0604020202020204" pitchFamily="34" charset="0"/>
              </a:defRPr>
            </a:lvl3pPr>
            <a:lvl4pPr marL="1600200" indent="-228600">
              <a:defRPr sz="1000">
                <a:solidFill>
                  <a:schemeClr val="tx1"/>
                </a:solidFill>
                <a:latin typeface="Arial" panose="020B0604020202020204" pitchFamily="34" charset="0"/>
              </a:defRPr>
            </a:lvl4pPr>
            <a:lvl5pPr marL="2057400" indent="-228600">
              <a:defRPr sz="1000">
                <a:solidFill>
                  <a:schemeClr val="tx1"/>
                </a:solidFill>
                <a:latin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defRPr>
            </a:lvl9pPr>
          </a:lstStyle>
          <a:p>
            <a:pPr eaLnBrk="1" hangingPunct="1">
              <a:defRPr/>
            </a:pPr>
            <a:r>
              <a:rPr lang="en-US" altLang="en-US" dirty="0">
                <a:solidFill>
                  <a:schemeClr val="bg1"/>
                </a:solidFill>
              </a:rPr>
              <a:t>© 3GPP 2019	Working Procedures Report to PCG #42 March, 28 2019</a:t>
            </a:r>
          </a:p>
        </p:txBody>
      </p:sp>
    </p:spTree>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57" r:id="rId6"/>
    <p:sldLayoutId id="2147483758"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 id="2147483756" r:id="rId17"/>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200" algn="ctr" rtl="0" eaLnBrk="0" fontAlgn="base" hangingPunct="0">
        <a:spcBef>
          <a:spcPct val="0"/>
        </a:spcBef>
        <a:spcAft>
          <a:spcPct val="0"/>
        </a:spcAft>
        <a:defRPr sz="3200">
          <a:solidFill>
            <a:srgbClr val="FF0000"/>
          </a:solidFill>
          <a:latin typeface="Calibri" pitchFamily="34" charset="0"/>
        </a:defRPr>
      </a:lvl6pPr>
      <a:lvl7pPr marL="914400" algn="ctr" rtl="0" eaLnBrk="0" fontAlgn="base" hangingPunct="0">
        <a:spcBef>
          <a:spcPct val="0"/>
        </a:spcBef>
        <a:spcAft>
          <a:spcPct val="0"/>
        </a:spcAft>
        <a:defRPr sz="3200">
          <a:solidFill>
            <a:srgbClr val="FF0000"/>
          </a:solidFill>
          <a:latin typeface="Calibri" pitchFamily="34" charset="0"/>
        </a:defRPr>
      </a:lvl7pPr>
      <a:lvl8pPr marL="1371600" algn="ctr" rtl="0" eaLnBrk="0" fontAlgn="base" hangingPunct="0">
        <a:spcBef>
          <a:spcPct val="0"/>
        </a:spcBef>
        <a:spcAft>
          <a:spcPct val="0"/>
        </a:spcAft>
        <a:defRPr sz="3200">
          <a:solidFill>
            <a:srgbClr val="FF0000"/>
          </a:solidFill>
          <a:latin typeface="Calibri" pitchFamily="34" charset="0"/>
        </a:defRPr>
      </a:lvl8pPr>
      <a:lvl9pPr marL="1828800" algn="ctr" rtl="0" eaLnBrk="0" fontAlgn="base" hangingPunct="0">
        <a:spcBef>
          <a:spcPct val="0"/>
        </a:spcBef>
        <a:spcAft>
          <a:spcPct val="0"/>
        </a:spcAft>
        <a:defRPr sz="3200">
          <a:solidFill>
            <a:srgbClr val="FF0000"/>
          </a:solidFill>
          <a:latin typeface="Calibri" pitchFamily="34" charset="0"/>
        </a:defRPr>
      </a:lvl9pPr>
    </p:titleStyle>
    <p:bodyStyle>
      <a:lvl1pPr marL="342900" indent="-342900" algn="l" rtl="0" eaLnBrk="0" fontAlgn="base" hangingPunct="0">
        <a:spcBef>
          <a:spcPct val="20000"/>
        </a:spcBef>
        <a:spcAft>
          <a:spcPct val="0"/>
        </a:spcAft>
        <a:buBlip>
          <a:blip r:embed="rId21"/>
        </a:buBlip>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F350A1D-83BF-41DC-9F04-EFA566F32482}"/>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AAA96223-41DC-4502-8CB2-DC15EB30606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8372" name="Rectangle 4">
            <a:extLst>
              <a:ext uri="{FF2B5EF4-FFF2-40B4-BE49-F238E27FC236}">
                <a16:creationId xmlns:a16="http://schemas.microsoft.com/office/drawing/2014/main" id="{E8E31DFE-5520-4F62-9E7E-00C3AAC981EB}"/>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fld id="{FCFF11D3-DF4B-40B9-9B68-AD71A00C575E}" type="datetimeFigureOut">
              <a:rPr lang="en-US"/>
              <a:pPr>
                <a:defRPr/>
              </a:pPr>
              <a:t>3/18/2019</a:t>
            </a:fld>
            <a:endParaRPr lang="en-US"/>
          </a:p>
        </p:txBody>
      </p:sp>
      <p:sp>
        <p:nvSpPr>
          <p:cNvPr id="58373" name="Rectangle 5">
            <a:extLst>
              <a:ext uri="{FF2B5EF4-FFF2-40B4-BE49-F238E27FC236}">
                <a16:creationId xmlns:a16="http://schemas.microsoft.com/office/drawing/2014/main" id="{77EBC331-C141-4C40-8D32-469F11879906}"/>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58374" name="Rectangle 6">
            <a:extLst>
              <a:ext uri="{FF2B5EF4-FFF2-40B4-BE49-F238E27FC236}">
                <a16:creationId xmlns:a16="http://schemas.microsoft.com/office/drawing/2014/main" id="{7CD59D74-6C58-4BAD-A76E-D96BCBCD4AC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A6B75CC-02DF-439E-97DF-01ED40AC973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 Id="rId5" Type="http://schemas.openxmlformats.org/officeDocument/2006/relationships/chart" Target="../charts/chart3.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 Id="rId5" Type="http://schemas.openxmlformats.org/officeDocument/2006/relationships/chart" Target="../charts/chart6.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 Id="rId5" Type="http://schemas.openxmlformats.org/officeDocument/2006/relationships/chart" Target="../charts/chart9.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6.xml"/><Relationship Id="rId5" Type="http://schemas.openxmlformats.org/officeDocument/2006/relationships/chart" Target="../charts/chart1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6" descr="3GPP_TM_RD.jpg">
            <a:extLst>
              <a:ext uri="{FF2B5EF4-FFF2-40B4-BE49-F238E27FC236}">
                <a16:creationId xmlns:a16="http://schemas.microsoft.com/office/drawing/2014/main" id="{3F523927-14ED-48E6-BD7C-1D292C5B6671}"/>
              </a:ext>
            </a:extLst>
          </p:cNvPr>
          <p:cNvPicPr>
            <a:picLocks noChangeAspect="1"/>
          </p:cNvPicPr>
          <p:nvPr/>
        </p:nvPicPr>
        <p:blipFill>
          <a:blip r:embed="rId3">
            <a:clrChange>
              <a:clrFrom>
                <a:srgbClr val="FEFEFE"/>
              </a:clrFrom>
              <a:clrTo>
                <a:srgbClr val="FEFEFE">
                  <a:alpha val="0"/>
                </a:srgbClr>
              </a:clrTo>
            </a:clrChange>
            <a:lum bright="70000" contrast="-70000"/>
            <a:extLst>
              <a:ext uri="{28A0092B-C50C-407E-A947-70E740481C1C}">
                <a14:useLocalDpi xmlns:a14="http://schemas.microsoft.com/office/drawing/2010/main" val="0"/>
              </a:ext>
            </a:extLst>
          </a:blip>
          <a:srcRect/>
          <a:stretch>
            <a:fillRect/>
          </a:stretch>
        </p:blipFill>
        <p:spPr bwMode="auto">
          <a:xfrm>
            <a:off x="762000" y="1209675"/>
            <a:ext cx="7620000" cy="443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Subtitle 6">
            <a:extLst>
              <a:ext uri="{FF2B5EF4-FFF2-40B4-BE49-F238E27FC236}">
                <a16:creationId xmlns:a16="http://schemas.microsoft.com/office/drawing/2014/main" id="{84756766-1207-4250-8099-BCC27ABA82AC}"/>
              </a:ext>
            </a:extLst>
          </p:cNvPr>
          <p:cNvSpPr>
            <a:spLocks noGrp="1"/>
          </p:cNvSpPr>
          <p:nvPr>
            <p:ph type="subTitle" idx="4294967295"/>
          </p:nvPr>
        </p:nvSpPr>
        <p:spPr>
          <a:xfrm>
            <a:off x="1371600" y="3579813"/>
            <a:ext cx="6400800" cy="1916112"/>
          </a:xfrm>
        </p:spPr>
        <p:txBody>
          <a:bodyPr/>
          <a:lstStyle/>
          <a:p>
            <a:pPr marL="0" indent="0" algn="ctr" eaLnBrk="1" hangingPunct="1">
              <a:lnSpc>
                <a:spcPct val="90000"/>
              </a:lnSpc>
              <a:buFontTx/>
              <a:buNone/>
            </a:pPr>
            <a:endParaRPr lang="en-GB" altLang="en-US" dirty="0">
              <a:latin typeface="Arial" panose="020B0604020202020204" pitchFamily="34" charset="0"/>
            </a:endParaRPr>
          </a:p>
          <a:p>
            <a:pPr marL="0" indent="0" algn="ctr" eaLnBrk="1" hangingPunct="1">
              <a:lnSpc>
                <a:spcPct val="90000"/>
              </a:lnSpc>
              <a:buFontTx/>
              <a:buNone/>
            </a:pPr>
            <a:r>
              <a:rPr lang="en-GB" altLang="en-US" dirty="0">
                <a:latin typeface="Arial" panose="020B0604020202020204" pitchFamily="34" charset="0"/>
              </a:rPr>
              <a:t>Stephen Hayes</a:t>
            </a:r>
          </a:p>
          <a:p>
            <a:pPr marL="0" indent="0" algn="ctr" eaLnBrk="1" hangingPunct="1">
              <a:lnSpc>
                <a:spcPct val="90000"/>
              </a:lnSpc>
              <a:buFontTx/>
              <a:buNone/>
            </a:pPr>
            <a:r>
              <a:rPr lang="en-GB" altLang="en-US" sz="2000" dirty="0">
                <a:latin typeface="Arial" panose="020B0604020202020204" pitchFamily="34" charset="0"/>
              </a:rPr>
              <a:t>Working Procedures Convenor</a:t>
            </a:r>
          </a:p>
        </p:txBody>
      </p:sp>
      <p:sp>
        <p:nvSpPr>
          <p:cNvPr id="12351" name="Text Box 63">
            <a:extLst>
              <a:ext uri="{FF2B5EF4-FFF2-40B4-BE49-F238E27FC236}">
                <a16:creationId xmlns:a16="http://schemas.microsoft.com/office/drawing/2014/main" id="{2B39220E-149F-42BA-B9DA-393CCA1897EE}"/>
              </a:ext>
            </a:extLst>
          </p:cNvPr>
          <p:cNvSpPr txBox="1">
            <a:spLocks noChangeArrowheads="1"/>
          </p:cNvSpPr>
          <p:nvPr/>
        </p:nvSpPr>
        <p:spPr bwMode="auto">
          <a:xfrm>
            <a:off x="457823" y="1989138"/>
            <a:ext cx="8166466" cy="1446550"/>
          </a:xfrm>
          <a:prstGeom prst="rect">
            <a:avLst/>
          </a:prstGeom>
          <a:noFill/>
          <a:ln w="9525">
            <a:noFill/>
            <a:miter lim="800000"/>
            <a:headEnd/>
            <a:tailEnd/>
          </a:ln>
          <a:effectLst/>
        </p:spPr>
        <p:txBody>
          <a:bodyPr wrap="none">
            <a:spAutoFit/>
          </a:bodyPr>
          <a:lstStyle/>
          <a:p>
            <a:pPr algn="ctr">
              <a:defRPr/>
            </a:pPr>
            <a:r>
              <a:rPr lang="en-US" sz="4400" dirty="0">
                <a:effectLst>
                  <a:outerShdw blurRad="38100" dist="38100" dir="2700000" algn="tl">
                    <a:srgbClr val="C0C0C0"/>
                  </a:outerShdw>
                </a:effectLst>
              </a:rPr>
              <a:t>WP Report on Virtual Presence </a:t>
            </a:r>
          </a:p>
          <a:p>
            <a:pPr algn="ctr">
              <a:defRPr/>
            </a:pPr>
            <a:r>
              <a:rPr lang="en-US" sz="4400" dirty="0">
                <a:effectLst>
                  <a:outerShdw blurRad="38100" dist="38100" dir="2700000" algn="tl">
                    <a:srgbClr val="C0C0C0"/>
                  </a:outerShdw>
                </a:effectLst>
              </a:rPr>
              <a:t>and Virtual Meetings</a:t>
            </a:r>
          </a:p>
        </p:txBody>
      </p:sp>
      <p:sp>
        <p:nvSpPr>
          <p:cNvPr id="5125" name="Text Box 64">
            <a:extLst>
              <a:ext uri="{FF2B5EF4-FFF2-40B4-BE49-F238E27FC236}">
                <a16:creationId xmlns:a16="http://schemas.microsoft.com/office/drawing/2014/main" id="{E99C6253-8CE2-428D-AA5C-3C2C2DF92016}"/>
              </a:ext>
            </a:extLst>
          </p:cNvPr>
          <p:cNvSpPr txBox="1">
            <a:spLocks noChangeArrowheads="1"/>
          </p:cNvSpPr>
          <p:nvPr/>
        </p:nvSpPr>
        <p:spPr bwMode="auto">
          <a:xfrm>
            <a:off x="598488" y="95250"/>
            <a:ext cx="18272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4"/>
              </a:buBlip>
              <a:defRPr sz="2800">
                <a:solidFill>
                  <a:schemeClr val="tx1"/>
                </a:solidFill>
                <a:latin typeface="Calibri" panose="020F0502020204030204" pitchFamily="34" charset="0"/>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defRPr>
            </a:lvl9pPr>
          </a:lstStyle>
          <a:p>
            <a:pPr>
              <a:spcBef>
                <a:spcPct val="0"/>
              </a:spcBef>
              <a:buFontTx/>
              <a:buNone/>
            </a:pPr>
            <a:r>
              <a:rPr lang="fi-FI" altLang="en-US" sz="1600" b="1" dirty="0">
                <a:latin typeface="Arial" panose="020B0604020202020204" pitchFamily="34" charset="0"/>
              </a:rPr>
              <a:t>PCG42_xx</a:t>
            </a:r>
          </a:p>
          <a:p>
            <a:pPr>
              <a:spcBef>
                <a:spcPct val="0"/>
              </a:spcBef>
              <a:buFontTx/>
              <a:buNone/>
            </a:pPr>
            <a:r>
              <a:rPr lang="fi-FI" altLang="en-US" sz="1600" b="1" dirty="0">
                <a:latin typeface="Arial" panose="020B0604020202020204" pitchFamily="34" charset="0"/>
              </a:rPr>
              <a:t>Agenda item: 8.1</a:t>
            </a:r>
            <a:endParaRPr lang="en-US" altLang="en-US" sz="1600" b="1" dirty="0">
              <a:latin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Recommendations (2/4)</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pPr lvl="0"/>
            <a:r>
              <a:rPr lang="en-GB" sz="1800" dirty="0"/>
              <a:t>Adopt solution 6.1.2 (Introduction of Documents “in absentia”) – This provides a mechanism by which formal positions can be taken even though a delegate may not be able to attend.  However, it is intended as a last resort.</a:t>
            </a:r>
            <a:endParaRPr lang="en-US" sz="1800" dirty="0"/>
          </a:p>
          <a:p>
            <a:r>
              <a:rPr lang="en-GB" sz="1800" dirty="0"/>
              <a:t>The following paragraphs are added to the working procedures as a new section 30.1 (TSG and WG participation)</a:t>
            </a:r>
            <a:endParaRPr lang="en-US" sz="1800" dirty="0"/>
          </a:p>
          <a:p>
            <a:pPr marL="400050" lvl="1" indent="0">
              <a:buNone/>
            </a:pPr>
            <a:r>
              <a:rPr lang="en-GB" sz="1600" i="1" dirty="0"/>
              <a:t>IMs wishing to progress work on topics in 3GPP are expected to participate physically in the meetings.</a:t>
            </a:r>
            <a:endParaRPr lang="en-US" sz="1600" dirty="0"/>
          </a:p>
          <a:p>
            <a:pPr marL="400050" lvl="1" indent="0">
              <a:buNone/>
            </a:pPr>
            <a:r>
              <a:rPr lang="en-GB" sz="1600" i="1" dirty="0"/>
              <a:t>If a 3GPP IM is materially interested in a specific topic but is unable to participate in a meeting in person, the IM is urged to engage the support of other IMs that will be present at the meeting to present their views.  If this is not possible for any reason, the IM may advise the chairman of the situation and may provide documents supporting their position.   The chairman may facilitate the introduction of these documents during the meeting and the record of the meeting can include the discussion and outcome..  Note that physical participation in meetings is considered the norm and the option to engage the chairman is intended for exceptional situations. The chairman has the right to deny the request.</a:t>
            </a:r>
            <a:endParaRPr lang="en-US" sz="1600"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a:xfrm>
            <a:off x="8558213" y="6483350"/>
            <a:ext cx="395287" cy="222250"/>
          </a:xfrm>
          <a:prstGeom prst="rect">
            <a:avLst/>
          </a:prstGeom>
        </p:spPr>
        <p:txBody>
          <a:bodyPr/>
          <a:lstStyle/>
          <a:p>
            <a:pPr>
              <a:defRPr/>
            </a:pPr>
            <a:fld id="{C1F09D23-AABC-4F25-91F9-53683E5D557E}" type="slidenum">
              <a:rPr lang="en-GB" altLang="en-US" smtClean="0"/>
              <a:pPr>
                <a:defRPr/>
              </a:pPr>
              <a:t>10</a:t>
            </a:fld>
            <a:endParaRPr lang="en-GB" altLang="en-US"/>
          </a:p>
        </p:txBody>
      </p:sp>
    </p:spTree>
    <p:extLst>
      <p:ext uri="{BB962C8B-B14F-4D97-AF65-F5344CB8AC3E}">
        <p14:creationId xmlns:p14="http://schemas.microsoft.com/office/powerpoint/2010/main" val="1292503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Recommendations (3/4)</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pPr lvl="0"/>
            <a:r>
              <a:rPr lang="en-GB" sz="2000" dirty="0"/>
              <a:t>Currently the WP group does not recommend any of the more ambitious solutions 6.1.3-6.1.12. </a:t>
            </a:r>
            <a:r>
              <a:rPr lang="en-GB" sz="2000" dirty="0">
                <a:solidFill>
                  <a:srgbClr val="FF0000"/>
                </a:solidFill>
              </a:rPr>
              <a:t>As was mentioned earlier, these tools can and are being used in non decision making meetings. </a:t>
            </a:r>
            <a:r>
              <a:rPr lang="en-US" sz="2000" dirty="0">
                <a:solidFill>
                  <a:srgbClr val="FF0000"/>
                </a:solidFill>
              </a:rPr>
              <a:t>In exceptional situations, they have also been used in or as a replacement for “ordinary” meetings.  When they were used, their scope and decision making power has been limited.  While this report does not recommend increased formal adoption of these tools, it is noted that as usual chairmen may use their own discretion in making appropriate meeting arrangements which may include usage of these tools as has been the case in the past.</a:t>
            </a:r>
            <a:r>
              <a:rPr lang="en-GB" sz="2000" dirty="0">
                <a:solidFill>
                  <a:srgbClr val="FF0000"/>
                </a:solidFill>
              </a:rPr>
              <a:t>  </a:t>
            </a:r>
          </a:p>
          <a:p>
            <a:pPr marL="365760" lvl="1" indent="0">
              <a:buNone/>
            </a:pPr>
            <a:r>
              <a:rPr lang="en-GB" sz="2000" dirty="0"/>
              <a:t>As was documented in the SWOT analysis of the solutions, the potential drawbacks currently outweigh the expected gains.  This can be re-evaluated as the situation changes. </a:t>
            </a:r>
            <a:endParaRPr lang="en-US" sz="2000"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a:xfrm>
            <a:off x="8558213" y="6483350"/>
            <a:ext cx="395287" cy="222250"/>
          </a:xfrm>
          <a:prstGeom prst="rect">
            <a:avLst/>
          </a:prstGeom>
        </p:spPr>
        <p:txBody>
          <a:bodyPr/>
          <a:lstStyle/>
          <a:p>
            <a:pPr>
              <a:defRPr/>
            </a:pPr>
            <a:fld id="{C1F09D23-AABC-4F25-91F9-53683E5D557E}" type="slidenum">
              <a:rPr lang="en-GB" altLang="en-US" smtClean="0"/>
              <a:pPr>
                <a:defRPr/>
              </a:pPr>
              <a:t>11</a:t>
            </a:fld>
            <a:endParaRPr lang="en-GB" altLang="en-US"/>
          </a:p>
        </p:txBody>
      </p:sp>
    </p:spTree>
    <p:extLst>
      <p:ext uri="{BB962C8B-B14F-4D97-AF65-F5344CB8AC3E}">
        <p14:creationId xmlns:p14="http://schemas.microsoft.com/office/powerpoint/2010/main" val="1762715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Recommendations (4/4)</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r>
              <a:rPr lang="en-GB" sz="2000" dirty="0"/>
              <a:t>Many of the collaboration tools require real time access to information such as:</a:t>
            </a:r>
            <a:endParaRPr lang="en-US" sz="2000" dirty="0"/>
          </a:p>
          <a:p>
            <a:pPr lvl="1"/>
            <a:r>
              <a:rPr lang="en-GB" sz="1800" dirty="0"/>
              <a:t>Meeting progress (what document is being discussed)</a:t>
            </a:r>
            <a:endParaRPr lang="en-US" sz="1800" dirty="0"/>
          </a:p>
          <a:p>
            <a:pPr lvl="1"/>
            <a:r>
              <a:rPr lang="en-GB" sz="1800" dirty="0"/>
              <a:t>The latest revisions of the documents</a:t>
            </a:r>
            <a:endParaRPr lang="en-US" sz="1800" dirty="0"/>
          </a:p>
          <a:p>
            <a:pPr lvl="1"/>
            <a:r>
              <a:rPr lang="en-GB" sz="1800" dirty="0"/>
              <a:t>Decisions on previous documents</a:t>
            </a:r>
            <a:endParaRPr lang="en-US" sz="1800" dirty="0"/>
          </a:p>
          <a:p>
            <a:r>
              <a:rPr lang="en-GB" sz="2000" dirty="0"/>
              <a:t>While such capabilities would be necessary for a remote meeting or any remote participation, they are also useful to delegates who are present in the meeting as they often struggle to keep up with meeting,  It is recommended that the IT Tools group investigates these capabilities as they are an underpinning of any future use of virtual meetings or virtual participation.</a:t>
            </a:r>
            <a:endParaRPr lang="en-US" sz="2000"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a:xfrm>
            <a:off x="8558213" y="6483350"/>
            <a:ext cx="395287" cy="222250"/>
          </a:xfrm>
          <a:prstGeom prst="rect">
            <a:avLst/>
          </a:prstGeom>
        </p:spPr>
        <p:txBody>
          <a:bodyPr/>
          <a:lstStyle/>
          <a:p>
            <a:pPr>
              <a:defRPr/>
            </a:pPr>
            <a:fld id="{C1F09D23-AABC-4F25-91F9-53683E5D557E}" type="slidenum">
              <a:rPr lang="en-GB" altLang="en-US" smtClean="0"/>
              <a:pPr>
                <a:defRPr/>
              </a:pPr>
              <a:t>12</a:t>
            </a:fld>
            <a:endParaRPr lang="en-GB" altLang="en-US"/>
          </a:p>
        </p:txBody>
      </p:sp>
    </p:spTree>
    <p:extLst>
      <p:ext uri="{BB962C8B-B14F-4D97-AF65-F5344CB8AC3E}">
        <p14:creationId xmlns:p14="http://schemas.microsoft.com/office/powerpoint/2010/main" val="561297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Final Thoughts</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pPr lvl="0"/>
            <a:r>
              <a:rPr lang="en-US" sz="2000" dirty="0"/>
              <a:t>Thanks to the participants for their views and inputs</a:t>
            </a:r>
          </a:p>
          <a:p>
            <a:pPr lvl="1"/>
            <a:r>
              <a:rPr lang="en-US" sz="1800" dirty="0"/>
              <a:t>The goal was to produce a more structured analysis since there are many options in this area</a:t>
            </a:r>
          </a:p>
          <a:p>
            <a:r>
              <a:rPr lang="en-US" sz="2000" dirty="0"/>
              <a:t>3GPP currently has a very high level of productivity</a:t>
            </a:r>
          </a:p>
          <a:p>
            <a:pPr lvl="1"/>
            <a:r>
              <a:rPr lang="en-US" sz="1600" dirty="0"/>
              <a:t>This has enabled rapid progress by the industry</a:t>
            </a:r>
          </a:p>
          <a:p>
            <a:pPr lvl="1"/>
            <a:r>
              <a:rPr lang="en-US" sz="1600" dirty="0"/>
              <a:t>It is very expensive (in terms of delegate quality, resource usage, and travel requirements)</a:t>
            </a:r>
          </a:p>
          <a:p>
            <a:pPr lvl="1"/>
            <a:r>
              <a:rPr lang="en-US" sz="1600" dirty="0"/>
              <a:t>It is important to realize that most of the progress in 3GPP occurs informally (coffee break discussions, email exchanges, discussions around microphones)</a:t>
            </a:r>
          </a:p>
          <a:p>
            <a:pPr lvl="1"/>
            <a:r>
              <a:rPr lang="en-US" sz="1600" dirty="0"/>
              <a:t>Formal decision making is the tip of the iceberg</a:t>
            </a:r>
          </a:p>
          <a:p>
            <a:pPr lvl="1"/>
            <a:r>
              <a:rPr lang="en-US" sz="1600" dirty="0"/>
              <a:t>This is a tradeoff and changes to the model should be made cautiously</a:t>
            </a:r>
          </a:p>
          <a:p>
            <a:pPr lvl="1"/>
            <a:r>
              <a:rPr lang="en-US" sz="1600" dirty="0"/>
              <a:t>All 3GPP groups are not the same and what works in one group may not work in another</a:t>
            </a:r>
          </a:p>
          <a:p>
            <a:r>
              <a:rPr lang="en-US" sz="2000" dirty="0"/>
              <a:t>The situation needs to be re-evaluated periodically as the geopolitical situation changes</a:t>
            </a:r>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a:xfrm>
            <a:off x="8558213" y="6483350"/>
            <a:ext cx="395287" cy="222250"/>
          </a:xfrm>
          <a:prstGeom prst="rect">
            <a:avLst/>
          </a:prstGeom>
        </p:spPr>
        <p:txBody>
          <a:bodyPr/>
          <a:lstStyle/>
          <a:p>
            <a:pPr>
              <a:defRPr/>
            </a:pPr>
            <a:fld id="{C1F09D23-AABC-4F25-91F9-53683E5D557E}" type="slidenum">
              <a:rPr lang="en-GB" altLang="en-US" smtClean="0"/>
              <a:pPr>
                <a:defRPr/>
              </a:pPr>
              <a:t>13</a:t>
            </a:fld>
            <a:endParaRPr lang="en-GB" altLang="en-US"/>
          </a:p>
        </p:txBody>
      </p:sp>
    </p:spTree>
    <p:extLst>
      <p:ext uri="{BB962C8B-B14F-4D97-AF65-F5344CB8AC3E}">
        <p14:creationId xmlns:p14="http://schemas.microsoft.com/office/powerpoint/2010/main" val="660034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2">
            <a:extLst>
              <a:ext uri="{FF2B5EF4-FFF2-40B4-BE49-F238E27FC236}">
                <a16:creationId xmlns:a16="http://schemas.microsoft.com/office/drawing/2014/main" id="{BB7DAE34-638E-4CAB-B535-F7E366508A72}"/>
              </a:ext>
            </a:extLst>
          </p:cNvPr>
          <p:cNvSpPr>
            <a:spLocks noGrp="1" noChangeArrowheads="1"/>
          </p:cNvSpPr>
          <p:nvPr>
            <p:ph type="title"/>
          </p:nvPr>
        </p:nvSpPr>
        <p:spPr/>
        <p:txBody>
          <a:bodyPr/>
          <a:lstStyle/>
          <a:p>
            <a:r>
              <a:rPr lang="en-US" altLang="en-US" dirty="0"/>
              <a:t>ACTION FROM PCG#41</a:t>
            </a:r>
          </a:p>
        </p:txBody>
      </p:sp>
      <p:sp>
        <p:nvSpPr>
          <p:cNvPr id="8194" name="Content Placeholder 1">
            <a:extLst>
              <a:ext uri="{FF2B5EF4-FFF2-40B4-BE49-F238E27FC236}">
                <a16:creationId xmlns:a16="http://schemas.microsoft.com/office/drawing/2014/main" id="{AF8ACA7B-ACA1-49A2-AE1C-8AA84D7C0420}"/>
              </a:ext>
            </a:extLst>
          </p:cNvPr>
          <p:cNvSpPr>
            <a:spLocks noGrp="1" noChangeArrowheads="1"/>
          </p:cNvSpPr>
          <p:nvPr>
            <p:ph idx="1"/>
          </p:nvPr>
        </p:nvSpPr>
        <p:spPr>
          <a:xfrm>
            <a:off x="363737" y="1186230"/>
            <a:ext cx="8229600" cy="4525963"/>
          </a:xfrm>
        </p:spPr>
        <p:txBody>
          <a:bodyPr/>
          <a:lstStyle/>
          <a:p>
            <a:r>
              <a:rPr lang="en-GB" altLang="en-US" sz="2400" b="1" dirty="0"/>
              <a:t>Action PCG41/02:</a:t>
            </a:r>
            <a:r>
              <a:rPr lang="en-GB" altLang="en-US" sz="2400" dirty="0"/>
              <a:t>	Working Procedures Ad Hoc Group to study the consequential changes that would be required to decision making procedures within 3GPP if virtual presence/virtual meetings were to be introduced</a:t>
            </a:r>
            <a:endParaRPr lang="en-US" altLang="en-US" sz="2400" dirty="0"/>
          </a:p>
        </p:txBody>
      </p:sp>
      <p:cxnSp>
        <p:nvCxnSpPr>
          <p:cNvPr id="6" name="Straight Connector 5">
            <a:extLst>
              <a:ext uri="{FF2B5EF4-FFF2-40B4-BE49-F238E27FC236}">
                <a16:creationId xmlns:a16="http://schemas.microsoft.com/office/drawing/2014/main" id="{950E277E-EFBF-4E5F-A4B7-A807BBC6C0A3}"/>
              </a:ext>
            </a:extLst>
          </p:cNvPr>
          <p:cNvCxnSpPr>
            <a:cxnSpLocks/>
          </p:cNvCxnSpPr>
          <p:nvPr/>
        </p:nvCxnSpPr>
        <p:spPr bwMode="auto">
          <a:xfrm>
            <a:off x="791169" y="3801638"/>
            <a:ext cx="0" cy="1822847"/>
          </a:xfrm>
          <a:prstGeom prst="line">
            <a:avLst/>
          </a:prstGeom>
          <a:noFill/>
          <a:ln w="38100" algn="ctr">
            <a:solidFill>
              <a:schemeClr val="tx1"/>
            </a:solidFill>
            <a:round/>
            <a:headEnd/>
            <a:tailEnd/>
          </a:ln>
        </p:spPr>
      </p:cxnSp>
      <p:cxnSp>
        <p:nvCxnSpPr>
          <p:cNvPr id="7" name="Straight Connector 6">
            <a:extLst>
              <a:ext uri="{FF2B5EF4-FFF2-40B4-BE49-F238E27FC236}">
                <a16:creationId xmlns:a16="http://schemas.microsoft.com/office/drawing/2014/main" id="{D7EEEFC9-1868-407F-8399-91D2BABF765C}"/>
              </a:ext>
            </a:extLst>
          </p:cNvPr>
          <p:cNvCxnSpPr>
            <a:cxnSpLocks/>
          </p:cNvCxnSpPr>
          <p:nvPr/>
        </p:nvCxnSpPr>
        <p:spPr bwMode="auto">
          <a:xfrm>
            <a:off x="2052041" y="3801638"/>
            <a:ext cx="0" cy="1822847"/>
          </a:xfrm>
          <a:prstGeom prst="line">
            <a:avLst/>
          </a:prstGeom>
          <a:noFill/>
          <a:ln w="38100" algn="ctr">
            <a:solidFill>
              <a:schemeClr val="tx1"/>
            </a:solidFill>
            <a:round/>
            <a:headEnd/>
            <a:tailEnd/>
          </a:ln>
        </p:spPr>
      </p:cxnSp>
      <p:cxnSp>
        <p:nvCxnSpPr>
          <p:cNvPr id="8" name="Straight Connector 7">
            <a:extLst>
              <a:ext uri="{FF2B5EF4-FFF2-40B4-BE49-F238E27FC236}">
                <a16:creationId xmlns:a16="http://schemas.microsoft.com/office/drawing/2014/main" id="{8D31EDB6-0ED9-4FEB-8598-DBD6BB049750}"/>
              </a:ext>
            </a:extLst>
          </p:cNvPr>
          <p:cNvCxnSpPr>
            <a:cxnSpLocks/>
          </p:cNvCxnSpPr>
          <p:nvPr/>
        </p:nvCxnSpPr>
        <p:spPr bwMode="auto">
          <a:xfrm>
            <a:off x="5832275" y="3801638"/>
            <a:ext cx="0" cy="1822847"/>
          </a:xfrm>
          <a:prstGeom prst="line">
            <a:avLst/>
          </a:prstGeom>
          <a:noFill/>
          <a:ln w="38100" algn="ctr">
            <a:solidFill>
              <a:schemeClr val="tx1"/>
            </a:solidFill>
            <a:round/>
            <a:headEnd/>
            <a:tailEnd/>
          </a:ln>
        </p:spPr>
      </p:cxnSp>
      <p:cxnSp>
        <p:nvCxnSpPr>
          <p:cNvPr id="9" name="Straight Connector 8">
            <a:extLst>
              <a:ext uri="{FF2B5EF4-FFF2-40B4-BE49-F238E27FC236}">
                <a16:creationId xmlns:a16="http://schemas.microsoft.com/office/drawing/2014/main" id="{3BB52B9F-B28C-4428-A5A6-A538D7EEBB23}"/>
              </a:ext>
            </a:extLst>
          </p:cNvPr>
          <p:cNvCxnSpPr>
            <a:cxnSpLocks/>
          </p:cNvCxnSpPr>
          <p:nvPr/>
        </p:nvCxnSpPr>
        <p:spPr bwMode="auto">
          <a:xfrm>
            <a:off x="3311723" y="3801638"/>
            <a:ext cx="0" cy="1822847"/>
          </a:xfrm>
          <a:prstGeom prst="line">
            <a:avLst/>
          </a:prstGeom>
          <a:noFill/>
          <a:ln w="38100" algn="ctr">
            <a:solidFill>
              <a:schemeClr val="tx1"/>
            </a:solidFill>
            <a:round/>
            <a:headEnd/>
            <a:tailEnd/>
          </a:ln>
        </p:spPr>
      </p:cxnSp>
      <p:cxnSp>
        <p:nvCxnSpPr>
          <p:cNvPr id="10" name="Straight Connector 9">
            <a:extLst>
              <a:ext uri="{FF2B5EF4-FFF2-40B4-BE49-F238E27FC236}">
                <a16:creationId xmlns:a16="http://schemas.microsoft.com/office/drawing/2014/main" id="{F4AA1C64-D547-40AC-BD88-48E05A6127FD}"/>
              </a:ext>
            </a:extLst>
          </p:cNvPr>
          <p:cNvCxnSpPr>
            <a:cxnSpLocks/>
          </p:cNvCxnSpPr>
          <p:nvPr/>
        </p:nvCxnSpPr>
        <p:spPr bwMode="auto">
          <a:xfrm>
            <a:off x="4571404" y="3801638"/>
            <a:ext cx="0" cy="1822847"/>
          </a:xfrm>
          <a:prstGeom prst="line">
            <a:avLst/>
          </a:prstGeom>
          <a:noFill/>
          <a:ln w="38100" algn="ctr">
            <a:solidFill>
              <a:schemeClr val="tx1"/>
            </a:solidFill>
            <a:round/>
            <a:headEnd/>
            <a:tailEnd/>
          </a:ln>
        </p:spPr>
      </p:cxnSp>
      <p:cxnSp>
        <p:nvCxnSpPr>
          <p:cNvPr id="11" name="Straight Connector 10">
            <a:extLst>
              <a:ext uri="{FF2B5EF4-FFF2-40B4-BE49-F238E27FC236}">
                <a16:creationId xmlns:a16="http://schemas.microsoft.com/office/drawing/2014/main" id="{EF84A240-EF8B-4713-88F0-0DB40E41A54D}"/>
              </a:ext>
            </a:extLst>
          </p:cNvPr>
          <p:cNvCxnSpPr>
            <a:cxnSpLocks/>
          </p:cNvCxnSpPr>
          <p:nvPr/>
        </p:nvCxnSpPr>
        <p:spPr bwMode="auto">
          <a:xfrm>
            <a:off x="8351638" y="3801638"/>
            <a:ext cx="0" cy="1822847"/>
          </a:xfrm>
          <a:prstGeom prst="line">
            <a:avLst/>
          </a:prstGeom>
          <a:noFill/>
          <a:ln w="38100" algn="ctr">
            <a:solidFill>
              <a:schemeClr val="tx1"/>
            </a:solidFill>
            <a:round/>
            <a:headEnd/>
            <a:tailEnd/>
          </a:ln>
        </p:spPr>
      </p:cxnSp>
      <p:cxnSp>
        <p:nvCxnSpPr>
          <p:cNvPr id="12" name="Straight Connector 11">
            <a:extLst>
              <a:ext uri="{FF2B5EF4-FFF2-40B4-BE49-F238E27FC236}">
                <a16:creationId xmlns:a16="http://schemas.microsoft.com/office/drawing/2014/main" id="{464E586A-8DB5-47AA-A9F1-D870B9D64C09}"/>
              </a:ext>
            </a:extLst>
          </p:cNvPr>
          <p:cNvCxnSpPr>
            <a:cxnSpLocks/>
          </p:cNvCxnSpPr>
          <p:nvPr/>
        </p:nvCxnSpPr>
        <p:spPr bwMode="auto">
          <a:xfrm>
            <a:off x="7091957" y="3801638"/>
            <a:ext cx="0" cy="1822847"/>
          </a:xfrm>
          <a:prstGeom prst="line">
            <a:avLst/>
          </a:prstGeom>
          <a:noFill/>
          <a:ln w="38100" algn="ctr">
            <a:solidFill>
              <a:schemeClr val="tx1"/>
            </a:solidFill>
            <a:round/>
            <a:headEnd/>
            <a:tailEnd/>
          </a:ln>
        </p:spPr>
      </p:cxnSp>
      <p:sp>
        <p:nvSpPr>
          <p:cNvPr id="13" name="TextBox 61">
            <a:extLst>
              <a:ext uri="{FF2B5EF4-FFF2-40B4-BE49-F238E27FC236}">
                <a16:creationId xmlns:a16="http://schemas.microsoft.com/office/drawing/2014/main" id="{2610E3FD-08B0-4F3C-BA4C-8FC869805A99}"/>
              </a:ext>
            </a:extLst>
          </p:cNvPr>
          <p:cNvSpPr txBox="1">
            <a:spLocks noChangeArrowheads="1"/>
          </p:cNvSpPr>
          <p:nvPr/>
        </p:nvSpPr>
        <p:spPr bwMode="auto">
          <a:xfrm>
            <a:off x="550663" y="3432544"/>
            <a:ext cx="52770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Nov</a:t>
            </a:r>
          </a:p>
        </p:txBody>
      </p:sp>
      <p:sp>
        <p:nvSpPr>
          <p:cNvPr id="14" name="TextBox 62">
            <a:extLst>
              <a:ext uri="{FF2B5EF4-FFF2-40B4-BE49-F238E27FC236}">
                <a16:creationId xmlns:a16="http://schemas.microsoft.com/office/drawing/2014/main" id="{C3A7D8D1-C856-4833-ADDE-5947F16C23F1}"/>
              </a:ext>
            </a:extLst>
          </p:cNvPr>
          <p:cNvSpPr txBox="1">
            <a:spLocks noChangeArrowheads="1"/>
          </p:cNvSpPr>
          <p:nvPr/>
        </p:nvSpPr>
        <p:spPr bwMode="auto">
          <a:xfrm>
            <a:off x="1810344" y="3450403"/>
            <a:ext cx="52770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Dec</a:t>
            </a:r>
          </a:p>
        </p:txBody>
      </p:sp>
      <p:sp>
        <p:nvSpPr>
          <p:cNvPr id="15" name="TextBox 63">
            <a:extLst>
              <a:ext uri="{FF2B5EF4-FFF2-40B4-BE49-F238E27FC236}">
                <a16:creationId xmlns:a16="http://schemas.microsoft.com/office/drawing/2014/main" id="{3755FF04-E2AF-4D2E-A3F3-718A31E3CA46}"/>
              </a:ext>
            </a:extLst>
          </p:cNvPr>
          <p:cNvSpPr txBox="1">
            <a:spLocks noChangeArrowheads="1"/>
          </p:cNvSpPr>
          <p:nvPr/>
        </p:nvSpPr>
        <p:spPr bwMode="auto">
          <a:xfrm>
            <a:off x="3095029" y="3449212"/>
            <a:ext cx="49564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Jan</a:t>
            </a:r>
          </a:p>
        </p:txBody>
      </p:sp>
      <p:sp>
        <p:nvSpPr>
          <p:cNvPr id="16" name="TextBox 64">
            <a:extLst>
              <a:ext uri="{FF2B5EF4-FFF2-40B4-BE49-F238E27FC236}">
                <a16:creationId xmlns:a16="http://schemas.microsoft.com/office/drawing/2014/main" id="{5CC5CAD6-DD7E-4914-AE2E-3D35053BBD87}"/>
              </a:ext>
            </a:extLst>
          </p:cNvPr>
          <p:cNvSpPr txBox="1">
            <a:spLocks noChangeArrowheads="1"/>
          </p:cNvSpPr>
          <p:nvPr/>
        </p:nvSpPr>
        <p:spPr bwMode="auto">
          <a:xfrm>
            <a:off x="4378523" y="3440878"/>
            <a:ext cx="51648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Feb</a:t>
            </a:r>
          </a:p>
        </p:txBody>
      </p:sp>
      <p:sp>
        <p:nvSpPr>
          <p:cNvPr id="17" name="TextBox 65">
            <a:extLst>
              <a:ext uri="{FF2B5EF4-FFF2-40B4-BE49-F238E27FC236}">
                <a16:creationId xmlns:a16="http://schemas.microsoft.com/office/drawing/2014/main" id="{6E4AA925-8434-4A49-B899-59B40FF85CA5}"/>
              </a:ext>
            </a:extLst>
          </p:cNvPr>
          <p:cNvSpPr txBox="1">
            <a:spLocks noChangeArrowheads="1"/>
          </p:cNvSpPr>
          <p:nvPr/>
        </p:nvSpPr>
        <p:spPr bwMode="auto">
          <a:xfrm>
            <a:off x="5591769" y="3414685"/>
            <a:ext cx="51648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Mar</a:t>
            </a:r>
          </a:p>
        </p:txBody>
      </p:sp>
      <p:sp>
        <p:nvSpPr>
          <p:cNvPr id="18" name="TextBox 66">
            <a:extLst>
              <a:ext uri="{FF2B5EF4-FFF2-40B4-BE49-F238E27FC236}">
                <a16:creationId xmlns:a16="http://schemas.microsoft.com/office/drawing/2014/main" id="{B878BC7B-4574-4941-B4BC-118A3840EA1A}"/>
              </a:ext>
            </a:extLst>
          </p:cNvPr>
          <p:cNvSpPr txBox="1">
            <a:spLocks noChangeArrowheads="1"/>
          </p:cNvSpPr>
          <p:nvPr/>
        </p:nvSpPr>
        <p:spPr bwMode="auto">
          <a:xfrm>
            <a:off x="6757391" y="3401587"/>
            <a:ext cx="48442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Apr</a:t>
            </a:r>
          </a:p>
        </p:txBody>
      </p:sp>
      <p:sp>
        <p:nvSpPr>
          <p:cNvPr id="19" name="TextBox 67">
            <a:extLst>
              <a:ext uri="{FF2B5EF4-FFF2-40B4-BE49-F238E27FC236}">
                <a16:creationId xmlns:a16="http://schemas.microsoft.com/office/drawing/2014/main" id="{0D71D67A-E6F2-4B6F-8937-338CEC4A50DE}"/>
              </a:ext>
            </a:extLst>
          </p:cNvPr>
          <p:cNvSpPr txBox="1">
            <a:spLocks noChangeArrowheads="1"/>
          </p:cNvSpPr>
          <p:nvPr/>
        </p:nvSpPr>
        <p:spPr bwMode="auto">
          <a:xfrm>
            <a:off x="8102798" y="3384919"/>
            <a:ext cx="548548"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a:t>May</a:t>
            </a:r>
          </a:p>
        </p:txBody>
      </p:sp>
      <p:sp>
        <p:nvSpPr>
          <p:cNvPr id="20" name="Rectangle 19">
            <a:extLst>
              <a:ext uri="{FF2B5EF4-FFF2-40B4-BE49-F238E27FC236}">
                <a16:creationId xmlns:a16="http://schemas.microsoft.com/office/drawing/2014/main" id="{B0305A15-84B5-47FF-A695-AD96FC710C20}"/>
              </a:ext>
            </a:extLst>
          </p:cNvPr>
          <p:cNvSpPr/>
          <p:nvPr/>
        </p:nvSpPr>
        <p:spPr bwMode="auto">
          <a:xfrm>
            <a:off x="461367" y="3970706"/>
            <a:ext cx="2850356" cy="439341"/>
          </a:xfrm>
          <a:prstGeom prst="rect">
            <a:avLst/>
          </a:prstGeom>
          <a:solidFill>
            <a:schemeClr val="tx2">
              <a:lumMod val="25000"/>
              <a:lumOff val="75000"/>
            </a:schemeClr>
          </a:solidFill>
          <a:ln w="12700" cap="flat" cmpd="sng" algn="ctr">
            <a:solidFill>
              <a:schemeClr val="tx1"/>
            </a:solidFill>
            <a:prstDash val="solid"/>
            <a:round/>
            <a:headEnd type="none" w="med" len="med"/>
            <a:tailEnd type="none" w="med" len="med"/>
          </a:ln>
          <a:effectLst/>
        </p:spPr>
        <p:txBody>
          <a:bodyPr wrap="none" lIns="54000" rIns="54000"/>
          <a:lstStyle/>
          <a:p>
            <a:pPr algn="ctr" eaLnBrk="1" hangingPunct="1">
              <a:spcBef>
                <a:spcPct val="50000"/>
              </a:spcBef>
              <a:defRPr/>
            </a:pPr>
            <a:r>
              <a:rPr lang="en-US" sz="750" dirty="0">
                <a:latin typeface="Arial" charset="0"/>
              </a:rPr>
              <a:t>Collect Use Cases</a:t>
            </a:r>
          </a:p>
        </p:txBody>
      </p:sp>
      <p:sp>
        <p:nvSpPr>
          <p:cNvPr id="21" name="Rectangle 20">
            <a:extLst>
              <a:ext uri="{FF2B5EF4-FFF2-40B4-BE49-F238E27FC236}">
                <a16:creationId xmlns:a16="http://schemas.microsoft.com/office/drawing/2014/main" id="{8F8E4A78-0C90-4B10-B2D9-71B55A6DE8C4}"/>
              </a:ext>
            </a:extLst>
          </p:cNvPr>
          <p:cNvSpPr/>
          <p:nvPr/>
        </p:nvSpPr>
        <p:spPr bwMode="auto">
          <a:xfrm>
            <a:off x="3311723" y="4460054"/>
            <a:ext cx="2520553" cy="439340"/>
          </a:xfrm>
          <a:prstGeom prst="rect">
            <a:avLst/>
          </a:prstGeom>
          <a:solidFill>
            <a:schemeClr val="accent2">
              <a:lumMod val="40000"/>
              <a:lumOff val="60000"/>
            </a:schemeClr>
          </a:solidFill>
          <a:ln w="12700" cap="flat" cmpd="sng" algn="ctr">
            <a:solidFill>
              <a:schemeClr val="tx1"/>
            </a:solidFill>
            <a:prstDash val="solid"/>
            <a:round/>
            <a:headEnd type="none" w="med" len="med"/>
            <a:tailEnd type="none" w="med" len="med"/>
          </a:ln>
          <a:effectLst/>
        </p:spPr>
        <p:txBody>
          <a:bodyPr wrap="none" lIns="54000" rIns="54000"/>
          <a:lstStyle/>
          <a:p>
            <a:pPr algn="ctr" eaLnBrk="1" hangingPunct="1">
              <a:spcBef>
                <a:spcPct val="50000"/>
              </a:spcBef>
              <a:defRPr/>
            </a:pPr>
            <a:r>
              <a:rPr lang="en-US" sz="750" dirty="0">
                <a:latin typeface="Arial" charset="0"/>
              </a:rPr>
              <a:t>Analyze Use Cases (SWOT)</a:t>
            </a:r>
          </a:p>
        </p:txBody>
      </p:sp>
      <p:sp>
        <p:nvSpPr>
          <p:cNvPr id="22" name="Rectangle 21">
            <a:extLst>
              <a:ext uri="{FF2B5EF4-FFF2-40B4-BE49-F238E27FC236}">
                <a16:creationId xmlns:a16="http://schemas.microsoft.com/office/drawing/2014/main" id="{F89799EE-31E2-4E80-9B05-9CB06DF0823D}"/>
              </a:ext>
            </a:extLst>
          </p:cNvPr>
          <p:cNvSpPr/>
          <p:nvPr/>
        </p:nvSpPr>
        <p:spPr bwMode="auto">
          <a:xfrm>
            <a:off x="5826324" y="4983928"/>
            <a:ext cx="931068" cy="438150"/>
          </a:xfrm>
          <a:prstGeom prst="rect">
            <a:avLst/>
          </a:prstGeom>
          <a:solidFill>
            <a:schemeClr val="accent1">
              <a:lumMod val="40000"/>
              <a:lumOff val="60000"/>
            </a:schemeClr>
          </a:solidFill>
          <a:ln w="12700" cap="flat" cmpd="sng" algn="ctr">
            <a:solidFill>
              <a:schemeClr val="tx1"/>
            </a:solidFill>
            <a:prstDash val="solid"/>
            <a:round/>
            <a:headEnd type="none" w="med" len="med"/>
            <a:tailEnd type="none" w="med" len="med"/>
          </a:ln>
          <a:effectLst/>
        </p:spPr>
        <p:txBody>
          <a:bodyPr wrap="none" lIns="54000" rIns="54000"/>
          <a:lstStyle/>
          <a:p>
            <a:pPr eaLnBrk="1" hangingPunct="1">
              <a:spcBef>
                <a:spcPct val="50000"/>
              </a:spcBef>
              <a:defRPr/>
            </a:pPr>
            <a:r>
              <a:rPr lang="en-US" sz="750" dirty="0">
                <a:latin typeface="Arial" charset="0"/>
              </a:rPr>
              <a:t>Make</a:t>
            </a:r>
          </a:p>
          <a:p>
            <a:pPr eaLnBrk="1" hangingPunct="1">
              <a:spcBef>
                <a:spcPct val="50000"/>
              </a:spcBef>
              <a:defRPr/>
            </a:pPr>
            <a:r>
              <a:rPr lang="en-US" sz="750" dirty="0">
                <a:latin typeface="Arial" charset="0"/>
              </a:rPr>
              <a:t>Recommendations</a:t>
            </a:r>
          </a:p>
        </p:txBody>
      </p:sp>
      <p:sp>
        <p:nvSpPr>
          <p:cNvPr id="23" name="TextBox 71">
            <a:extLst>
              <a:ext uri="{FF2B5EF4-FFF2-40B4-BE49-F238E27FC236}">
                <a16:creationId xmlns:a16="http://schemas.microsoft.com/office/drawing/2014/main" id="{65068535-E66C-410F-88FA-5CE79E3396F6}"/>
              </a:ext>
            </a:extLst>
          </p:cNvPr>
          <p:cNvSpPr txBox="1">
            <a:spLocks noChangeArrowheads="1"/>
          </p:cNvSpPr>
          <p:nvPr/>
        </p:nvSpPr>
        <p:spPr bwMode="auto">
          <a:xfrm>
            <a:off x="6462671" y="6080612"/>
            <a:ext cx="92365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chemeClr val="tx1"/>
                </a:solidFill>
                <a:latin typeface="Arial" panose="020B0604020202020204" pitchFamily="34" charset="0"/>
              </a:defRPr>
            </a:lvl1pPr>
            <a:lvl2pPr marL="742950" indent="-285750">
              <a:defRPr sz="2000">
                <a:solidFill>
                  <a:schemeClr val="tx1"/>
                </a:solidFill>
                <a:latin typeface="Arial" panose="020B0604020202020204" pitchFamily="34" charset="0"/>
              </a:defRPr>
            </a:lvl2pPr>
            <a:lvl3pPr marL="1143000" indent="-228600">
              <a:defRPr sz="2000">
                <a:solidFill>
                  <a:schemeClr val="tx1"/>
                </a:solidFill>
                <a:latin typeface="Arial" panose="020B0604020202020204" pitchFamily="34" charset="0"/>
              </a:defRPr>
            </a:lvl3pPr>
            <a:lvl4pPr marL="1600200" indent="-228600">
              <a:defRPr sz="2000">
                <a:solidFill>
                  <a:schemeClr val="tx1"/>
                </a:solidFill>
                <a:latin typeface="Arial" panose="020B0604020202020204" pitchFamily="34" charset="0"/>
              </a:defRPr>
            </a:lvl4pPr>
            <a:lvl5pPr marL="2057400" indent="-22860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r>
              <a:rPr lang="en-US" altLang="en-US" sz="1500" dirty="0"/>
              <a:t>PCG#42</a:t>
            </a:r>
          </a:p>
        </p:txBody>
      </p:sp>
      <p:cxnSp>
        <p:nvCxnSpPr>
          <p:cNvPr id="24" name="Straight Arrow Connector 73">
            <a:extLst>
              <a:ext uri="{FF2B5EF4-FFF2-40B4-BE49-F238E27FC236}">
                <a16:creationId xmlns:a16="http://schemas.microsoft.com/office/drawing/2014/main" id="{DCBDB029-95EF-4236-99B8-BF0A3C2309FA}"/>
              </a:ext>
            </a:extLst>
          </p:cNvPr>
          <p:cNvCxnSpPr>
            <a:cxnSpLocks noChangeShapeType="1"/>
          </p:cNvCxnSpPr>
          <p:nvPr/>
        </p:nvCxnSpPr>
        <p:spPr bwMode="auto">
          <a:xfrm flipV="1">
            <a:off x="6999050" y="5546419"/>
            <a:ext cx="0" cy="412273"/>
          </a:xfrm>
          <a:prstGeom prst="straightConnector1">
            <a:avLst/>
          </a:prstGeom>
          <a:noFill/>
          <a:ln w="38100" algn="ctr">
            <a:solidFill>
              <a:schemeClr val="tx1"/>
            </a:solidFill>
            <a:round/>
            <a:headEnd/>
            <a:tailEnd type="triangle" w="med" len="med"/>
          </a:ln>
        </p:spPr>
      </p:cxnSp>
      <p:sp>
        <p:nvSpPr>
          <p:cNvPr id="2" name="TextBox 1">
            <a:extLst>
              <a:ext uri="{FF2B5EF4-FFF2-40B4-BE49-F238E27FC236}">
                <a16:creationId xmlns:a16="http://schemas.microsoft.com/office/drawing/2014/main" id="{9B0C6676-4737-4D68-AB0C-3728D64E51B0}"/>
              </a:ext>
            </a:extLst>
          </p:cNvPr>
          <p:cNvSpPr txBox="1"/>
          <p:nvPr/>
        </p:nvSpPr>
        <p:spPr>
          <a:xfrm>
            <a:off x="2872114" y="2903013"/>
            <a:ext cx="2719655" cy="461665"/>
          </a:xfrm>
          <a:prstGeom prst="rect">
            <a:avLst/>
          </a:prstGeom>
          <a:noFill/>
        </p:spPr>
        <p:txBody>
          <a:bodyPr wrap="none" rtlCol="0">
            <a:spAutoFit/>
          </a:bodyPr>
          <a:lstStyle/>
          <a:p>
            <a:r>
              <a:rPr lang="en-US" sz="2400" dirty="0"/>
              <a:t>Analysis Approach</a:t>
            </a:r>
          </a:p>
        </p:txBody>
      </p:sp>
      <p:sp>
        <p:nvSpPr>
          <p:cNvPr id="3" name="TextBox 2">
            <a:extLst>
              <a:ext uri="{FF2B5EF4-FFF2-40B4-BE49-F238E27FC236}">
                <a16:creationId xmlns:a16="http://schemas.microsoft.com/office/drawing/2014/main" id="{8004180B-CD5D-483C-AF52-12B3F23A1CC0}"/>
              </a:ext>
            </a:extLst>
          </p:cNvPr>
          <p:cNvSpPr txBox="1"/>
          <p:nvPr/>
        </p:nvSpPr>
        <p:spPr>
          <a:xfrm>
            <a:off x="396479" y="6120441"/>
            <a:ext cx="5943359" cy="400110"/>
          </a:xfrm>
          <a:prstGeom prst="rect">
            <a:avLst/>
          </a:prstGeom>
          <a:noFill/>
        </p:spPr>
        <p:txBody>
          <a:bodyPr wrap="square" rtlCol="0">
            <a:spAutoFit/>
          </a:bodyPr>
          <a:lstStyle/>
          <a:p>
            <a:r>
              <a:rPr lang="en-US" dirty="0"/>
              <a:t>Analysis Report produced: Virtual Meetings and Virtual Attendance; Analysis and Recommendations</a:t>
            </a:r>
          </a:p>
          <a:p>
            <a:r>
              <a:rPr lang="en-US" dirty="0"/>
              <a:t> </a:t>
            </a:r>
          </a:p>
        </p:txBody>
      </p:sp>
      <p:sp>
        <p:nvSpPr>
          <p:cNvPr id="25" name="Slide Number Placeholder 5">
            <a:extLst>
              <a:ext uri="{FF2B5EF4-FFF2-40B4-BE49-F238E27FC236}">
                <a16:creationId xmlns:a16="http://schemas.microsoft.com/office/drawing/2014/main" id="{52345BDC-D81B-46F4-8934-71A1CA9FD3D7}"/>
              </a:ext>
            </a:extLst>
          </p:cNvPr>
          <p:cNvSpPr>
            <a:spLocks noGrp="1"/>
          </p:cNvSpPr>
          <p:nvPr>
            <p:ph type="sldNum" sz="quarter" idx="10"/>
          </p:nvPr>
        </p:nvSpPr>
        <p:spPr>
          <a:xfrm>
            <a:off x="8558213" y="6483350"/>
            <a:ext cx="395287" cy="222250"/>
          </a:xfrm>
          <a:prstGeom prst="rect">
            <a:avLst/>
          </a:prstGeom>
        </p:spPr>
        <p:txBody>
          <a:bodyPr/>
          <a:lstStyle>
            <a:lvl1pPr>
              <a:defRPr/>
            </a:lvl1pPr>
          </a:lstStyle>
          <a:p>
            <a:pPr>
              <a:defRPr/>
            </a:pPr>
            <a:fld id="{5BF6EEBC-7EB1-48E7-9464-FBA8622122FA}" type="slidenum">
              <a:rPr lang="en-GB" altLang="en-US"/>
              <a:pPr>
                <a:defRPr/>
              </a:pPr>
              <a:t>2</a:t>
            </a:fld>
            <a:endParaRPr lang="en-GB" altLang="en-US"/>
          </a:p>
        </p:txBody>
      </p:sp>
    </p:spTree>
    <p:extLst>
      <p:ext uri="{BB962C8B-B14F-4D97-AF65-F5344CB8AC3E}">
        <p14:creationId xmlns:p14="http://schemas.microsoft.com/office/powerpoint/2010/main" val="775673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Use Cases Considered</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r>
              <a:rPr lang="en-US" sz="2400" dirty="0"/>
              <a:t>1. Low activity group</a:t>
            </a:r>
          </a:p>
          <a:p>
            <a:r>
              <a:rPr lang="en-US" sz="2400" dirty="0"/>
              <a:t>2. Avoiding long travel for short discussion</a:t>
            </a:r>
          </a:p>
          <a:p>
            <a:r>
              <a:rPr lang="en-US" sz="2400" dirty="0"/>
              <a:t>3. Avoiding long travel for monitoring a meeting</a:t>
            </a:r>
          </a:p>
          <a:p>
            <a:r>
              <a:rPr lang="en-US" sz="2400" dirty="0"/>
              <a:t>4. Training potential delegates</a:t>
            </a:r>
          </a:p>
          <a:p>
            <a:r>
              <a:rPr lang="en-US" sz="2400" dirty="0"/>
              <a:t>5. Backoffice monitoring</a:t>
            </a:r>
          </a:p>
          <a:p>
            <a:r>
              <a:rPr lang="en-US" sz="2400" dirty="0"/>
              <a:t>6. Circumventing travel restrictions</a:t>
            </a:r>
          </a:p>
          <a:p>
            <a:r>
              <a:rPr lang="en-US" sz="2400" dirty="0"/>
              <a:t>7. Travel disruptions</a:t>
            </a:r>
          </a:p>
          <a:p>
            <a:r>
              <a:rPr lang="en-US" sz="2400" dirty="0"/>
              <a:t>8. Cancelled hosting venue</a:t>
            </a:r>
          </a:p>
          <a:p>
            <a:r>
              <a:rPr lang="en-US" sz="2400" dirty="0"/>
              <a:t>9. Remote joint meeting</a:t>
            </a:r>
          </a:p>
          <a:p>
            <a:r>
              <a:rPr lang="en-US" sz="2400" dirty="0"/>
              <a:t>10. Voting rights for remote participation</a:t>
            </a:r>
          </a:p>
          <a:p>
            <a:endParaRPr lang="en-US"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a:xfrm>
            <a:off x="8558213" y="6483350"/>
            <a:ext cx="395287" cy="222250"/>
          </a:xfrm>
          <a:prstGeom prst="rect">
            <a:avLst/>
          </a:prstGeom>
        </p:spPr>
        <p:txBody>
          <a:bodyPr/>
          <a:lstStyle/>
          <a:p>
            <a:pPr>
              <a:defRPr/>
            </a:pPr>
            <a:fld id="{C1F09D23-AABC-4F25-91F9-53683E5D557E}" type="slidenum">
              <a:rPr lang="en-GB" altLang="en-US" smtClean="0"/>
              <a:pPr>
                <a:defRPr/>
              </a:pPr>
              <a:t>3</a:t>
            </a:fld>
            <a:endParaRPr lang="en-GB" altLang="en-US"/>
          </a:p>
        </p:txBody>
      </p:sp>
    </p:spTree>
    <p:extLst>
      <p:ext uri="{BB962C8B-B14F-4D97-AF65-F5344CB8AC3E}">
        <p14:creationId xmlns:p14="http://schemas.microsoft.com/office/powerpoint/2010/main" val="4226599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DCEF4-8808-4430-9B3F-873FF434D538}"/>
              </a:ext>
            </a:extLst>
          </p:cNvPr>
          <p:cNvSpPr>
            <a:spLocks noGrp="1"/>
          </p:cNvSpPr>
          <p:nvPr>
            <p:ph type="title"/>
          </p:nvPr>
        </p:nvSpPr>
        <p:spPr/>
        <p:txBody>
          <a:bodyPr/>
          <a:lstStyle/>
          <a:p>
            <a:r>
              <a:rPr lang="en-US" dirty="0"/>
              <a:t>Solutions</a:t>
            </a:r>
          </a:p>
        </p:txBody>
      </p:sp>
      <p:sp>
        <p:nvSpPr>
          <p:cNvPr id="3" name="Content Placeholder 2">
            <a:extLst>
              <a:ext uri="{FF2B5EF4-FFF2-40B4-BE49-F238E27FC236}">
                <a16:creationId xmlns:a16="http://schemas.microsoft.com/office/drawing/2014/main" id="{3D186E07-2F8C-463D-91F4-DBF095D6006F}"/>
              </a:ext>
            </a:extLst>
          </p:cNvPr>
          <p:cNvSpPr>
            <a:spLocks noGrp="1"/>
          </p:cNvSpPr>
          <p:nvPr>
            <p:ph idx="1"/>
          </p:nvPr>
        </p:nvSpPr>
        <p:spPr>
          <a:xfrm>
            <a:off x="457200" y="1352985"/>
            <a:ext cx="8229600" cy="4525963"/>
          </a:xfrm>
        </p:spPr>
        <p:txBody>
          <a:bodyPr/>
          <a:lstStyle/>
          <a:p>
            <a:r>
              <a:rPr lang="en-US" sz="2000" dirty="0"/>
              <a:t>12 Solutions were identified and analyzed</a:t>
            </a:r>
          </a:p>
          <a:p>
            <a:pPr lvl="1"/>
            <a:r>
              <a:rPr lang="en-US" sz="1800" dirty="0"/>
              <a:t>Note that many of these solutions are already in use, but have no decision power or delegated decision power</a:t>
            </a:r>
          </a:p>
          <a:p>
            <a:pPr lvl="1"/>
            <a:r>
              <a:rPr lang="en-US" sz="1800" dirty="0"/>
              <a:t>No WP changes are required to make use of virtual meetings/virtual presence for non-ordinary meetings or email approval</a:t>
            </a:r>
          </a:p>
          <a:p>
            <a:r>
              <a:rPr lang="en-US" sz="2000" dirty="0"/>
              <a:t>In analyzing the solutions focus was given to:</a:t>
            </a:r>
          </a:p>
          <a:p>
            <a:pPr lvl="1"/>
            <a:r>
              <a:rPr lang="en-US" sz="1800" dirty="0"/>
              <a:t>Using the solutions for taking formal decisions</a:t>
            </a:r>
          </a:p>
          <a:p>
            <a:pPr lvl="1"/>
            <a:r>
              <a:rPr lang="en-US" sz="1800" dirty="0"/>
              <a:t>Usage in or replacement of ordinary meetings</a:t>
            </a:r>
          </a:p>
          <a:p>
            <a:pPr lvl="1"/>
            <a:r>
              <a:rPr lang="en-US" sz="1800" dirty="0"/>
              <a:t>Usage requiring WP changes</a:t>
            </a:r>
          </a:p>
          <a:p>
            <a:r>
              <a:rPr lang="en-US" sz="2000" dirty="0">
                <a:solidFill>
                  <a:srgbClr val="FF0000"/>
                </a:solidFill>
              </a:rPr>
              <a:t>The following slides provide the outcome of our discussions and recommendations together with our SWOT analysis.  It is to be noted that the numeric SWOT analysis alone was not sufficient to determine the outcome and the reader is recommended to look at the full report for complete understanding of how we came to our conclusions.</a:t>
            </a:r>
          </a:p>
          <a:p>
            <a:endParaRPr lang="en-US" sz="2000" dirty="0">
              <a:solidFill>
                <a:srgbClr val="FF0000"/>
              </a:solidFill>
            </a:endParaRPr>
          </a:p>
          <a:p>
            <a:pPr marL="57150" indent="0">
              <a:buNone/>
            </a:pPr>
            <a:endParaRPr lang="en-US" sz="2000" dirty="0"/>
          </a:p>
        </p:txBody>
      </p:sp>
      <p:sp>
        <p:nvSpPr>
          <p:cNvPr id="4" name="Slide Number Placeholder 3">
            <a:extLst>
              <a:ext uri="{FF2B5EF4-FFF2-40B4-BE49-F238E27FC236}">
                <a16:creationId xmlns:a16="http://schemas.microsoft.com/office/drawing/2014/main" id="{C8DA3772-A208-4255-BC4A-42A8001C1108}"/>
              </a:ext>
            </a:extLst>
          </p:cNvPr>
          <p:cNvSpPr>
            <a:spLocks noGrp="1"/>
          </p:cNvSpPr>
          <p:nvPr>
            <p:ph type="sldNum" sz="quarter" idx="10"/>
          </p:nvPr>
        </p:nvSpPr>
        <p:spPr>
          <a:xfrm>
            <a:off x="8558213" y="6483350"/>
            <a:ext cx="395287" cy="222250"/>
          </a:xfrm>
          <a:prstGeom prst="rect">
            <a:avLst/>
          </a:prstGeom>
        </p:spPr>
        <p:txBody>
          <a:bodyPr/>
          <a:lstStyle/>
          <a:p>
            <a:pPr>
              <a:defRPr/>
            </a:pPr>
            <a:fld id="{C1F09D23-AABC-4F25-91F9-53683E5D557E}" type="slidenum">
              <a:rPr lang="en-GB" altLang="en-US" smtClean="0"/>
              <a:pPr>
                <a:defRPr/>
              </a:pPr>
              <a:t>4</a:t>
            </a:fld>
            <a:endParaRPr lang="en-GB" altLang="en-US"/>
          </a:p>
        </p:txBody>
      </p:sp>
    </p:spTree>
    <p:extLst>
      <p:ext uri="{BB962C8B-B14F-4D97-AF65-F5344CB8AC3E}">
        <p14:creationId xmlns:p14="http://schemas.microsoft.com/office/powerpoint/2010/main" val="556455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69F7-6EB3-4981-9F3B-E1513087D360}"/>
              </a:ext>
            </a:extLst>
          </p:cNvPr>
          <p:cNvSpPr>
            <a:spLocks noGrp="1"/>
          </p:cNvSpPr>
          <p:nvPr>
            <p:ph type="title"/>
          </p:nvPr>
        </p:nvSpPr>
        <p:spPr/>
        <p:txBody>
          <a:bodyPr/>
          <a:lstStyle/>
          <a:p>
            <a:r>
              <a:rPr lang="en-US" dirty="0"/>
              <a:t>Solutions (1/4)</a:t>
            </a:r>
          </a:p>
        </p:txBody>
      </p:sp>
      <p:sp>
        <p:nvSpPr>
          <p:cNvPr id="3" name="Content Placeholder 2">
            <a:extLst>
              <a:ext uri="{FF2B5EF4-FFF2-40B4-BE49-F238E27FC236}">
                <a16:creationId xmlns:a16="http://schemas.microsoft.com/office/drawing/2014/main" id="{C7FFFAB6-58C5-4EDE-8C9F-FF01240AAD4D}"/>
              </a:ext>
            </a:extLst>
          </p:cNvPr>
          <p:cNvSpPr>
            <a:spLocks noGrp="1"/>
          </p:cNvSpPr>
          <p:nvPr>
            <p:ph sz="half" idx="2"/>
          </p:nvPr>
        </p:nvSpPr>
        <p:spPr>
          <a:xfrm>
            <a:off x="458788" y="1140432"/>
            <a:ext cx="4040188" cy="1759617"/>
          </a:xfrm>
        </p:spPr>
        <p:txBody>
          <a:bodyPr/>
          <a:lstStyle/>
          <a:p>
            <a:pPr marL="0" indent="0">
              <a:buNone/>
            </a:pPr>
            <a:r>
              <a:rPr lang="en-GB" sz="2000" dirty="0"/>
              <a:t>1</a:t>
            </a:r>
            <a:r>
              <a:rPr lang="en-GB" sz="1200" dirty="0"/>
              <a:t>. </a:t>
            </a:r>
            <a:r>
              <a:rPr lang="en-GB" sz="2000" dirty="0"/>
              <a:t>Escalate Decisions to Parent Body</a:t>
            </a:r>
            <a:endParaRPr lang="en-GB" sz="1400" dirty="0"/>
          </a:p>
          <a:p>
            <a:pPr marL="0" indent="0">
              <a:buNone/>
            </a:pPr>
            <a:r>
              <a:rPr lang="en-GB" sz="1400" dirty="0"/>
              <a:t>This solution does not modify the 3GPP principles for virtual meetings.  Instead it provides a mechanism for virtual groups to take decisions.  The decision is deferred to the parent group which takes the decision according to its processes at a physical meeting.  </a:t>
            </a:r>
            <a:r>
              <a:rPr lang="en-GB" sz="1800" dirty="0">
                <a:solidFill>
                  <a:srgbClr val="00B050"/>
                </a:solidFill>
              </a:rPr>
              <a:t>Recommended</a:t>
            </a:r>
          </a:p>
        </p:txBody>
      </p:sp>
      <p:graphicFrame>
        <p:nvGraphicFramePr>
          <p:cNvPr id="10" name="Content Placeholder 9">
            <a:extLst>
              <a:ext uri="{FF2B5EF4-FFF2-40B4-BE49-F238E27FC236}">
                <a16:creationId xmlns:a16="http://schemas.microsoft.com/office/drawing/2014/main" id="{7A9E61FE-FADA-448A-B207-BF801AC30C24}"/>
              </a:ext>
            </a:extLst>
          </p:cNvPr>
          <p:cNvGraphicFramePr>
            <a:graphicFrameLocks noGrp="1"/>
          </p:cNvGraphicFramePr>
          <p:nvPr>
            <p:ph sz="quarter" idx="4"/>
            <p:extLst>
              <p:ext uri="{D42A27DB-BD31-4B8C-83A1-F6EECF244321}">
                <p14:modId xmlns:p14="http://schemas.microsoft.com/office/powerpoint/2010/main" val="3203625594"/>
              </p:ext>
            </p:extLst>
          </p:nvPr>
        </p:nvGraphicFramePr>
        <p:xfrm>
          <a:off x="4643437" y="1140432"/>
          <a:ext cx="4041775" cy="166441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B9BAADB6-658D-4F16-B3C5-C17803EEEC73}"/>
              </a:ext>
            </a:extLst>
          </p:cNvPr>
          <p:cNvSpPr>
            <a:spLocks noGrp="1"/>
          </p:cNvSpPr>
          <p:nvPr>
            <p:ph type="sldNum" sz="quarter" idx="10"/>
          </p:nvPr>
        </p:nvSpPr>
        <p:spPr/>
        <p:txBody>
          <a:bodyPr/>
          <a:lstStyle/>
          <a:p>
            <a:pPr>
              <a:defRPr/>
            </a:pPr>
            <a:fld id="{80584AC6-904C-4006-BBF3-5ED57506B69B}" type="slidenum">
              <a:rPr lang="en-GB" altLang="en-US" smtClean="0"/>
              <a:pPr>
                <a:defRPr/>
              </a:pPr>
              <a:t>5</a:t>
            </a:fld>
            <a:endParaRPr lang="en-GB" altLang="en-US"/>
          </a:p>
        </p:txBody>
      </p:sp>
      <p:sp>
        <p:nvSpPr>
          <p:cNvPr id="7" name="Content Placeholder 6">
            <a:extLst>
              <a:ext uri="{FF2B5EF4-FFF2-40B4-BE49-F238E27FC236}">
                <a16:creationId xmlns:a16="http://schemas.microsoft.com/office/drawing/2014/main" id="{EB8ED2F4-D821-4799-A591-1B6180235928}"/>
              </a:ext>
            </a:extLst>
          </p:cNvPr>
          <p:cNvSpPr>
            <a:spLocks noGrp="1"/>
          </p:cNvSpPr>
          <p:nvPr>
            <p:ph sz="quarter" idx="14"/>
          </p:nvPr>
        </p:nvSpPr>
        <p:spPr/>
        <p:txBody>
          <a:bodyPr/>
          <a:lstStyle/>
          <a:p>
            <a:endParaRPr lang="en-US"/>
          </a:p>
        </p:txBody>
      </p:sp>
      <p:graphicFrame>
        <p:nvGraphicFramePr>
          <p:cNvPr id="11" name="Content Placeholder 9">
            <a:extLst>
              <a:ext uri="{FF2B5EF4-FFF2-40B4-BE49-F238E27FC236}">
                <a16:creationId xmlns:a16="http://schemas.microsoft.com/office/drawing/2014/main" id="{1254F4D7-7698-4305-91AF-B87B21A7FE10}"/>
              </a:ext>
            </a:extLst>
          </p:cNvPr>
          <p:cNvGraphicFramePr>
            <a:graphicFrameLocks/>
          </p:cNvGraphicFramePr>
          <p:nvPr>
            <p:extLst>
              <p:ext uri="{D42A27DB-BD31-4B8C-83A1-F6EECF244321}">
                <p14:modId xmlns:p14="http://schemas.microsoft.com/office/powerpoint/2010/main" val="3902142054"/>
              </p:ext>
            </p:extLst>
          </p:nvPr>
        </p:nvGraphicFramePr>
        <p:xfrm>
          <a:off x="4643436" y="2930881"/>
          <a:ext cx="4041775" cy="1664414"/>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A0359AB-EB1E-44BD-AECB-E90D4C36933E}"/>
              </a:ext>
            </a:extLst>
          </p:cNvPr>
          <p:cNvSpPr txBox="1">
            <a:spLocks/>
          </p:cNvSpPr>
          <p:nvPr/>
        </p:nvSpPr>
        <p:spPr bwMode="auto">
          <a:xfrm>
            <a:off x="458788" y="2848431"/>
            <a:ext cx="4040188"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2</a:t>
            </a:r>
            <a:r>
              <a:rPr lang="en-GB" sz="1100" kern="0" dirty="0"/>
              <a:t>. </a:t>
            </a:r>
            <a:r>
              <a:rPr lang="en-GB" sz="2000" dirty="0"/>
              <a:t>Introduction of Documents “in absentia”</a:t>
            </a:r>
          </a:p>
          <a:p>
            <a:pPr marL="0" indent="0">
              <a:buFontTx/>
              <a:buNone/>
            </a:pPr>
            <a:r>
              <a:rPr lang="en-GB" sz="1200" dirty="0"/>
              <a:t>If a delegate is unable to attend a meeting they are expected to find companies that will attend and can co-source any relevant documents and defend their position.  If this is not possible, then on an exceptional basis, the delegate can contact the chairman who can facilitate the introduction of the document…  (see more in report) </a:t>
            </a:r>
            <a:r>
              <a:rPr lang="en-GB" sz="1800" kern="0" dirty="0">
                <a:solidFill>
                  <a:srgbClr val="00B050"/>
                </a:solidFill>
              </a:rPr>
              <a:t>Recommended</a:t>
            </a:r>
          </a:p>
        </p:txBody>
      </p:sp>
      <p:sp>
        <p:nvSpPr>
          <p:cNvPr id="13" name="Content Placeholder 2">
            <a:extLst>
              <a:ext uri="{FF2B5EF4-FFF2-40B4-BE49-F238E27FC236}">
                <a16:creationId xmlns:a16="http://schemas.microsoft.com/office/drawing/2014/main" id="{61655644-3AE2-4069-B648-B6A204243053}"/>
              </a:ext>
            </a:extLst>
          </p:cNvPr>
          <p:cNvSpPr txBox="1">
            <a:spLocks/>
          </p:cNvSpPr>
          <p:nvPr/>
        </p:nvSpPr>
        <p:spPr bwMode="auto">
          <a:xfrm>
            <a:off x="457200" y="4723733"/>
            <a:ext cx="4040188"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3</a:t>
            </a:r>
            <a:r>
              <a:rPr lang="en-GB" sz="1200" kern="0" dirty="0"/>
              <a:t>. </a:t>
            </a:r>
            <a:r>
              <a:rPr lang="en-GB" sz="2000" dirty="0"/>
              <a:t>Allocate Proxy Power for IM Interventions</a:t>
            </a:r>
            <a:endParaRPr lang="en-GB" sz="1200" kern="0" dirty="0"/>
          </a:p>
          <a:p>
            <a:pPr marL="0" indent="0">
              <a:buNone/>
            </a:pPr>
            <a:r>
              <a:rPr lang="en-GB" sz="1400" dirty="0"/>
              <a:t>Although 3GPP allows proxies for voting, it does not have a mechanism for one IM to formally present and negotiate on behalf of another IM.</a:t>
            </a:r>
            <a:r>
              <a:rPr lang="en-US" sz="1400" dirty="0"/>
              <a:t> </a:t>
            </a:r>
            <a:r>
              <a:rPr lang="en-US" sz="1800" dirty="0">
                <a:solidFill>
                  <a:srgbClr val="FF0000"/>
                </a:solidFill>
              </a:rPr>
              <a:t>Not </a:t>
            </a:r>
            <a:r>
              <a:rPr lang="en-GB" sz="1800" kern="0" dirty="0">
                <a:solidFill>
                  <a:srgbClr val="FF0000"/>
                </a:solidFill>
              </a:rPr>
              <a:t>Recommended</a:t>
            </a:r>
          </a:p>
        </p:txBody>
      </p:sp>
      <p:graphicFrame>
        <p:nvGraphicFramePr>
          <p:cNvPr id="14" name="Content Placeholder 9">
            <a:extLst>
              <a:ext uri="{FF2B5EF4-FFF2-40B4-BE49-F238E27FC236}">
                <a16:creationId xmlns:a16="http://schemas.microsoft.com/office/drawing/2014/main" id="{DA94FCAA-CB94-452B-9B22-7133075F8B94}"/>
              </a:ext>
            </a:extLst>
          </p:cNvPr>
          <p:cNvGraphicFramePr>
            <a:graphicFrameLocks/>
          </p:cNvGraphicFramePr>
          <p:nvPr>
            <p:extLst>
              <p:ext uri="{D42A27DB-BD31-4B8C-83A1-F6EECF244321}">
                <p14:modId xmlns:p14="http://schemas.microsoft.com/office/powerpoint/2010/main" val="278882390"/>
              </p:ext>
            </p:extLst>
          </p:nvPr>
        </p:nvGraphicFramePr>
        <p:xfrm>
          <a:off x="4643437" y="4764084"/>
          <a:ext cx="4041775" cy="1664414"/>
        </p:xfrm>
        <a:graphic>
          <a:graphicData uri="http://schemas.openxmlformats.org/drawingml/2006/chart">
            <c:chart xmlns:c="http://schemas.openxmlformats.org/drawingml/2006/chart" xmlns:r="http://schemas.openxmlformats.org/officeDocument/2006/relationships" r:id="rId5"/>
          </a:graphicData>
        </a:graphic>
      </p:graphicFrame>
      <p:sp>
        <p:nvSpPr>
          <p:cNvPr id="15" name="Slide Number Placeholder 5">
            <a:extLst>
              <a:ext uri="{FF2B5EF4-FFF2-40B4-BE49-F238E27FC236}">
                <a16:creationId xmlns:a16="http://schemas.microsoft.com/office/drawing/2014/main" id="{B85D11E7-0F93-4C22-B789-692B863F9574}"/>
              </a:ext>
            </a:extLst>
          </p:cNvPr>
          <p:cNvSpPr txBox="1">
            <a:spLocks/>
          </p:cNvSpPr>
          <p:nvPr/>
        </p:nvSpPr>
        <p:spPr>
          <a:xfrm>
            <a:off x="8692832" y="6483350"/>
            <a:ext cx="395287" cy="222250"/>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a:lstStyle>
          <a:p>
            <a:pPr>
              <a:defRPr/>
            </a:pPr>
            <a:fld id="{5BF6EEBC-7EB1-48E7-9464-FBA8622122FA}" type="slidenum">
              <a:rPr lang="en-GB" altLang="en-US" smtClean="0"/>
              <a:pPr>
                <a:defRPr/>
              </a:pPr>
              <a:t>5</a:t>
            </a:fld>
            <a:endParaRPr lang="en-GB" altLang="en-US" dirty="0"/>
          </a:p>
        </p:txBody>
      </p:sp>
    </p:spTree>
    <p:extLst>
      <p:ext uri="{BB962C8B-B14F-4D97-AF65-F5344CB8AC3E}">
        <p14:creationId xmlns:p14="http://schemas.microsoft.com/office/powerpoint/2010/main" val="3967625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69F7-6EB3-4981-9F3B-E1513087D360}"/>
              </a:ext>
            </a:extLst>
          </p:cNvPr>
          <p:cNvSpPr>
            <a:spLocks noGrp="1"/>
          </p:cNvSpPr>
          <p:nvPr>
            <p:ph type="title"/>
          </p:nvPr>
        </p:nvSpPr>
        <p:spPr/>
        <p:txBody>
          <a:bodyPr/>
          <a:lstStyle/>
          <a:p>
            <a:r>
              <a:rPr lang="en-US" dirty="0"/>
              <a:t>Solutions (2/4)</a:t>
            </a:r>
          </a:p>
        </p:txBody>
      </p:sp>
      <p:sp>
        <p:nvSpPr>
          <p:cNvPr id="3" name="Content Placeholder 2">
            <a:extLst>
              <a:ext uri="{FF2B5EF4-FFF2-40B4-BE49-F238E27FC236}">
                <a16:creationId xmlns:a16="http://schemas.microsoft.com/office/drawing/2014/main" id="{C7FFFAB6-58C5-4EDE-8C9F-FF01240AAD4D}"/>
              </a:ext>
            </a:extLst>
          </p:cNvPr>
          <p:cNvSpPr>
            <a:spLocks noGrp="1"/>
          </p:cNvSpPr>
          <p:nvPr>
            <p:ph sz="half" idx="2"/>
          </p:nvPr>
        </p:nvSpPr>
        <p:spPr>
          <a:xfrm>
            <a:off x="457200" y="1046292"/>
            <a:ext cx="4040188" cy="1802139"/>
          </a:xfrm>
        </p:spPr>
        <p:txBody>
          <a:bodyPr/>
          <a:lstStyle/>
          <a:p>
            <a:pPr marL="0" indent="0">
              <a:buNone/>
            </a:pPr>
            <a:r>
              <a:rPr lang="en-GB" sz="2000" dirty="0"/>
              <a:t>4</a:t>
            </a:r>
            <a:r>
              <a:rPr lang="en-GB" sz="1200" dirty="0"/>
              <a:t>. </a:t>
            </a:r>
            <a:r>
              <a:rPr lang="en-US" sz="2000" dirty="0"/>
              <a:t>Remote Monitoring of Discussions via a Collaboration Tool</a:t>
            </a:r>
            <a:endParaRPr lang="en-GB" sz="1400" dirty="0"/>
          </a:p>
          <a:p>
            <a:pPr marL="0" indent="0">
              <a:buNone/>
            </a:pPr>
            <a:r>
              <a:rPr lang="en-US" sz="1400" dirty="0"/>
              <a:t>In this solution a collaboration tool is used in broadcast mode only.  Remote participants are able to listen to and see what is being projected, but are not able to interact with the meeting…(see more in report).  </a:t>
            </a:r>
            <a:r>
              <a:rPr lang="en-US" sz="1800" dirty="0">
                <a:solidFill>
                  <a:srgbClr val="FF0000"/>
                </a:solidFill>
              </a:rPr>
              <a:t>Not Recommended</a:t>
            </a:r>
            <a:endParaRPr lang="en-GB" sz="1800" dirty="0">
              <a:solidFill>
                <a:srgbClr val="FF0000"/>
              </a:solidFill>
            </a:endParaRPr>
          </a:p>
        </p:txBody>
      </p:sp>
      <p:graphicFrame>
        <p:nvGraphicFramePr>
          <p:cNvPr id="10" name="Content Placeholder 9">
            <a:extLst>
              <a:ext uri="{FF2B5EF4-FFF2-40B4-BE49-F238E27FC236}">
                <a16:creationId xmlns:a16="http://schemas.microsoft.com/office/drawing/2014/main" id="{7A9E61FE-FADA-448A-B207-BF801AC30C24}"/>
              </a:ext>
            </a:extLst>
          </p:cNvPr>
          <p:cNvGraphicFramePr>
            <a:graphicFrameLocks noGrp="1"/>
          </p:cNvGraphicFramePr>
          <p:nvPr>
            <p:ph sz="quarter" idx="4"/>
            <p:extLst>
              <p:ext uri="{D42A27DB-BD31-4B8C-83A1-F6EECF244321}">
                <p14:modId xmlns:p14="http://schemas.microsoft.com/office/powerpoint/2010/main" val="3713492150"/>
              </p:ext>
            </p:extLst>
          </p:nvPr>
        </p:nvGraphicFramePr>
        <p:xfrm>
          <a:off x="4643437" y="1140432"/>
          <a:ext cx="4041775" cy="166441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B9BAADB6-658D-4F16-B3C5-C17803EEEC73}"/>
              </a:ext>
            </a:extLst>
          </p:cNvPr>
          <p:cNvSpPr>
            <a:spLocks noGrp="1"/>
          </p:cNvSpPr>
          <p:nvPr>
            <p:ph type="sldNum" sz="quarter" idx="10"/>
          </p:nvPr>
        </p:nvSpPr>
        <p:spPr/>
        <p:txBody>
          <a:bodyPr/>
          <a:lstStyle/>
          <a:p>
            <a:pPr>
              <a:defRPr/>
            </a:pPr>
            <a:fld id="{80584AC6-904C-4006-BBF3-5ED57506B69B}" type="slidenum">
              <a:rPr lang="en-GB" altLang="en-US" smtClean="0"/>
              <a:pPr>
                <a:defRPr/>
              </a:pPr>
              <a:t>6</a:t>
            </a:fld>
            <a:endParaRPr lang="en-GB" altLang="en-US"/>
          </a:p>
        </p:txBody>
      </p:sp>
      <p:sp>
        <p:nvSpPr>
          <p:cNvPr id="7" name="Content Placeholder 6">
            <a:extLst>
              <a:ext uri="{FF2B5EF4-FFF2-40B4-BE49-F238E27FC236}">
                <a16:creationId xmlns:a16="http://schemas.microsoft.com/office/drawing/2014/main" id="{EB8ED2F4-D821-4799-A591-1B6180235928}"/>
              </a:ext>
            </a:extLst>
          </p:cNvPr>
          <p:cNvSpPr>
            <a:spLocks noGrp="1"/>
          </p:cNvSpPr>
          <p:nvPr>
            <p:ph sz="quarter" idx="14"/>
          </p:nvPr>
        </p:nvSpPr>
        <p:spPr/>
        <p:txBody>
          <a:bodyPr/>
          <a:lstStyle/>
          <a:p>
            <a:endParaRPr lang="en-US"/>
          </a:p>
        </p:txBody>
      </p:sp>
      <p:graphicFrame>
        <p:nvGraphicFramePr>
          <p:cNvPr id="11" name="Content Placeholder 9">
            <a:extLst>
              <a:ext uri="{FF2B5EF4-FFF2-40B4-BE49-F238E27FC236}">
                <a16:creationId xmlns:a16="http://schemas.microsoft.com/office/drawing/2014/main" id="{1254F4D7-7698-4305-91AF-B87B21A7FE10}"/>
              </a:ext>
            </a:extLst>
          </p:cNvPr>
          <p:cNvGraphicFramePr>
            <a:graphicFrameLocks/>
          </p:cNvGraphicFramePr>
          <p:nvPr>
            <p:extLst>
              <p:ext uri="{D42A27DB-BD31-4B8C-83A1-F6EECF244321}">
                <p14:modId xmlns:p14="http://schemas.microsoft.com/office/powerpoint/2010/main" val="2499576612"/>
              </p:ext>
            </p:extLst>
          </p:nvPr>
        </p:nvGraphicFramePr>
        <p:xfrm>
          <a:off x="4643436" y="2930881"/>
          <a:ext cx="4041775" cy="1664414"/>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A0359AB-EB1E-44BD-AECB-E90D4C36933E}"/>
              </a:ext>
            </a:extLst>
          </p:cNvPr>
          <p:cNvSpPr txBox="1">
            <a:spLocks/>
          </p:cNvSpPr>
          <p:nvPr/>
        </p:nvSpPr>
        <p:spPr bwMode="auto">
          <a:xfrm>
            <a:off x="423466" y="2804846"/>
            <a:ext cx="4184648" cy="191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5</a:t>
            </a:r>
            <a:r>
              <a:rPr lang="en-GB" sz="1100" kern="0" dirty="0"/>
              <a:t>. </a:t>
            </a:r>
            <a:r>
              <a:rPr lang="en-US" sz="2000" dirty="0"/>
              <a:t>Remote Interaction via a </a:t>
            </a:r>
            <a:r>
              <a:rPr lang="en-US" sz="2000" dirty="0" err="1"/>
              <a:t>Collabor-ation</a:t>
            </a:r>
            <a:r>
              <a:rPr lang="en-US" sz="2000" dirty="0"/>
              <a:t> Tool with a Designated Monitor</a:t>
            </a:r>
          </a:p>
          <a:p>
            <a:pPr marL="0" indent="0">
              <a:buFontTx/>
              <a:buNone/>
            </a:pPr>
            <a:r>
              <a:rPr lang="en-US" sz="1400" dirty="0"/>
              <a:t>In this solution a collaboration tool is used and participants are able to ask questions via chat.  A designated monitor monitors the chat and interjects the interventions into the meeting on behalf of the remote participant. </a:t>
            </a:r>
            <a:r>
              <a:rPr lang="en-US" sz="1800" dirty="0">
                <a:solidFill>
                  <a:srgbClr val="FF0000"/>
                </a:solidFill>
              </a:rPr>
              <a:t>Not Recommended</a:t>
            </a:r>
            <a:endParaRPr lang="en-GB" sz="1800" kern="0" dirty="0">
              <a:solidFill>
                <a:srgbClr val="00B050"/>
              </a:solidFill>
            </a:endParaRPr>
          </a:p>
        </p:txBody>
      </p:sp>
      <p:sp>
        <p:nvSpPr>
          <p:cNvPr id="13" name="Content Placeholder 2">
            <a:extLst>
              <a:ext uri="{FF2B5EF4-FFF2-40B4-BE49-F238E27FC236}">
                <a16:creationId xmlns:a16="http://schemas.microsoft.com/office/drawing/2014/main" id="{61655644-3AE2-4069-B648-B6A204243053}"/>
              </a:ext>
            </a:extLst>
          </p:cNvPr>
          <p:cNvSpPr txBox="1">
            <a:spLocks/>
          </p:cNvSpPr>
          <p:nvPr/>
        </p:nvSpPr>
        <p:spPr bwMode="auto">
          <a:xfrm>
            <a:off x="457200" y="4723733"/>
            <a:ext cx="4040188"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6</a:t>
            </a:r>
            <a:r>
              <a:rPr lang="en-GB" sz="1200" kern="0" dirty="0"/>
              <a:t>. </a:t>
            </a:r>
            <a:r>
              <a:rPr lang="en-US" sz="2000" dirty="0"/>
              <a:t>Remote Interaction Directly via a Collaboration Tool</a:t>
            </a:r>
            <a:endParaRPr lang="en-GB" sz="1200" kern="0" dirty="0"/>
          </a:p>
          <a:p>
            <a:pPr marL="0" indent="0">
              <a:buNone/>
            </a:pPr>
            <a:r>
              <a:rPr lang="en-US" sz="1400" dirty="0"/>
              <a:t>In this solution a collaboration tool is used and participants are able to make interventions over the phone</a:t>
            </a:r>
            <a:r>
              <a:rPr lang="en-GB" sz="1400" dirty="0"/>
              <a:t>.</a:t>
            </a:r>
            <a:r>
              <a:rPr lang="en-US" sz="1400" dirty="0"/>
              <a:t> </a:t>
            </a:r>
            <a:r>
              <a:rPr lang="en-US" sz="1800" dirty="0">
                <a:solidFill>
                  <a:srgbClr val="FF0000"/>
                </a:solidFill>
              </a:rPr>
              <a:t>Not </a:t>
            </a:r>
            <a:r>
              <a:rPr lang="en-GB" sz="1800" kern="0" dirty="0">
                <a:solidFill>
                  <a:srgbClr val="FF0000"/>
                </a:solidFill>
              </a:rPr>
              <a:t>Recommended</a:t>
            </a:r>
          </a:p>
        </p:txBody>
      </p:sp>
      <p:graphicFrame>
        <p:nvGraphicFramePr>
          <p:cNvPr id="14" name="Content Placeholder 9">
            <a:extLst>
              <a:ext uri="{FF2B5EF4-FFF2-40B4-BE49-F238E27FC236}">
                <a16:creationId xmlns:a16="http://schemas.microsoft.com/office/drawing/2014/main" id="{DA94FCAA-CB94-452B-9B22-7133075F8B94}"/>
              </a:ext>
            </a:extLst>
          </p:cNvPr>
          <p:cNvGraphicFramePr>
            <a:graphicFrameLocks/>
          </p:cNvGraphicFramePr>
          <p:nvPr>
            <p:extLst>
              <p:ext uri="{D42A27DB-BD31-4B8C-83A1-F6EECF244321}">
                <p14:modId xmlns:p14="http://schemas.microsoft.com/office/powerpoint/2010/main" val="429519082"/>
              </p:ext>
            </p:extLst>
          </p:nvPr>
        </p:nvGraphicFramePr>
        <p:xfrm>
          <a:off x="4643437" y="4764084"/>
          <a:ext cx="4041775" cy="1664414"/>
        </p:xfrm>
        <a:graphic>
          <a:graphicData uri="http://schemas.openxmlformats.org/drawingml/2006/chart">
            <c:chart xmlns:c="http://schemas.openxmlformats.org/drawingml/2006/chart" xmlns:r="http://schemas.openxmlformats.org/officeDocument/2006/relationships" r:id="rId5"/>
          </a:graphicData>
        </a:graphic>
      </p:graphicFrame>
      <p:sp>
        <p:nvSpPr>
          <p:cNvPr id="15" name="Slide Number Placeholder 5">
            <a:extLst>
              <a:ext uri="{FF2B5EF4-FFF2-40B4-BE49-F238E27FC236}">
                <a16:creationId xmlns:a16="http://schemas.microsoft.com/office/drawing/2014/main" id="{6FDD1BDE-7D90-4B05-8FFD-E8839EC4F57D}"/>
              </a:ext>
            </a:extLst>
          </p:cNvPr>
          <p:cNvSpPr txBox="1">
            <a:spLocks/>
          </p:cNvSpPr>
          <p:nvPr/>
        </p:nvSpPr>
        <p:spPr>
          <a:xfrm>
            <a:off x="8728391" y="6483350"/>
            <a:ext cx="395287" cy="222250"/>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a:lstStyle>
          <a:p>
            <a:pPr>
              <a:defRPr/>
            </a:pPr>
            <a:fld id="{5BF6EEBC-7EB1-48E7-9464-FBA8622122FA}" type="slidenum">
              <a:rPr lang="en-GB" altLang="en-US" smtClean="0"/>
              <a:pPr>
                <a:defRPr/>
              </a:pPr>
              <a:t>6</a:t>
            </a:fld>
            <a:endParaRPr lang="en-GB" altLang="en-US"/>
          </a:p>
        </p:txBody>
      </p:sp>
    </p:spTree>
    <p:extLst>
      <p:ext uri="{BB962C8B-B14F-4D97-AF65-F5344CB8AC3E}">
        <p14:creationId xmlns:p14="http://schemas.microsoft.com/office/powerpoint/2010/main" val="230442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69F7-6EB3-4981-9F3B-E1513087D360}"/>
              </a:ext>
            </a:extLst>
          </p:cNvPr>
          <p:cNvSpPr>
            <a:spLocks noGrp="1"/>
          </p:cNvSpPr>
          <p:nvPr>
            <p:ph type="title"/>
          </p:nvPr>
        </p:nvSpPr>
        <p:spPr/>
        <p:txBody>
          <a:bodyPr/>
          <a:lstStyle/>
          <a:p>
            <a:r>
              <a:rPr lang="en-US" dirty="0"/>
              <a:t>Solutions (3/4)</a:t>
            </a:r>
          </a:p>
        </p:txBody>
      </p:sp>
      <p:sp>
        <p:nvSpPr>
          <p:cNvPr id="3" name="Content Placeholder 2">
            <a:extLst>
              <a:ext uri="{FF2B5EF4-FFF2-40B4-BE49-F238E27FC236}">
                <a16:creationId xmlns:a16="http://schemas.microsoft.com/office/drawing/2014/main" id="{C7FFFAB6-58C5-4EDE-8C9F-FF01240AAD4D}"/>
              </a:ext>
            </a:extLst>
          </p:cNvPr>
          <p:cNvSpPr>
            <a:spLocks noGrp="1"/>
          </p:cNvSpPr>
          <p:nvPr>
            <p:ph sz="half" idx="2"/>
          </p:nvPr>
        </p:nvSpPr>
        <p:spPr>
          <a:xfrm>
            <a:off x="457200" y="1140432"/>
            <a:ext cx="4040188" cy="1802139"/>
          </a:xfrm>
        </p:spPr>
        <p:txBody>
          <a:bodyPr/>
          <a:lstStyle/>
          <a:p>
            <a:pPr marL="0" indent="0">
              <a:buNone/>
            </a:pPr>
            <a:r>
              <a:rPr lang="en-GB" sz="2000" dirty="0"/>
              <a:t>7</a:t>
            </a:r>
            <a:r>
              <a:rPr lang="en-GB" sz="1200" dirty="0"/>
              <a:t>. </a:t>
            </a:r>
            <a:r>
              <a:rPr lang="en-US" sz="2000" dirty="0"/>
              <a:t>Regional Telepresence Centers</a:t>
            </a:r>
            <a:endParaRPr lang="en-GB" sz="1400" dirty="0"/>
          </a:p>
          <a:p>
            <a:pPr marL="0" indent="0">
              <a:buNone/>
            </a:pPr>
            <a:r>
              <a:rPr lang="en-US" sz="1400" dirty="0"/>
              <a:t>Dedicated telepresence centers could be set up at various places.  Delegates could travel to those centers to participate in 3GPP meetings.  </a:t>
            </a:r>
            <a:r>
              <a:rPr lang="en-US" sz="1800" dirty="0">
                <a:solidFill>
                  <a:srgbClr val="FF0000"/>
                </a:solidFill>
              </a:rPr>
              <a:t>Not Recommended</a:t>
            </a:r>
            <a:endParaRPr lang="en-GB" sz="1800" dirty="0">
              <a:solidFill>
                <a:srgbClr val="FF0000"/>
              </a:solidFill>
            </a:endParaRPr>
          </a:p>
        </p:txBody>
      </p:sp>
      <p:graphicFrame>
        <p:nvGraphicFramePr>
          <p:cNvPr id="10" name="Content Placeholder 9">
            <a:extLst>
              <a:ext uri="{FF2B5EF4-FFF2-40B4-BE49-F238E27FC236}">
                <a16:creationId xmlns:a16="http://schemas.microsoft.com/office/drawing/2014/main" id="{7A9E61FE-FADA-448A-B207-BF801AC30C24}"/>
              </a:ext>
            </a:extLst>
          </p:cNvPr>
          <p:cNvGraphicFramePr>
            <a:graphicFrameLocks noGrp="1"/>
          </p:cNvGraphicFramePr>
          <p:nvPr>
            <p:ph sz="quarter" idx="4"/>
            <p:extLst>
              <p:ext uri="{D42A27DB-BD31-4B8C-83A1-F6EECF244321}">
                <p14:modId xmlns:p14="http://schemas.microsoft.com/office/powerpoint/2010/main" val="190156444"/>
              </p:ext>
            </p:extLst>
          </p:nvPr>
        </p:nvGraphicFramePr>
        <p:xfrm>
          <a:off x="4643437" y="1140432"/>
          <a:ext cx="4041775" cy="166441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B9BAADB6-658D-4F16-B3C5-C17803EEEC73}"/>
              </a:ext>
            </a:extLst>
          </p:cNvPr>
          <p:cNvSpPr>
            <a:spLocks noGrp="1"/>
          </p:cNvSpPr>
          <p:nvPr>
            <p:ph type="sldNum" sz="quarter" idx="10"/>
          </p:nvPr>
        </p:nvSpPr>
        <p:spPr/>
        <p:txBody>
          <a:bodyPr/>
          <a:lstStyle/>
          <a:p>
            <a:pPr>
              <a:defRPr/>
            </a:pPr>
            <a:fld id="{80584AC6-904C-4006-BBF3-5ED57506B69B}" type="slidenum">
              <a:rPr lang="en-GB" altLang="en-US" smtClean="0"/>
              <a:pPr>
                <a:defRPr/>
              </a:pPr>
              <a:t>7</a:t>
            </a:fld>
            <a:endParaRPr lang="en-GB" altLang="en-US"/>
          </a:p>
        </p:txBody>
      </p:sp>
      <p:sp>
        <p:nvSpPr>
          <p:cNvPr id="7" name="Content Placeholder 6">
            <a:extLst>
              <a:ext uri="{FF2B5EF4-FFF2-40B4-BE49-F238E27FC236}">
                <a16:creationId xmlns:a16="http://schemas.microsoft.com/office/drawing/2014/main" id="{EB8ED2F4-D821-4799-A591-1B6180235928}"/>
              </a:ext>
            </a:extLst>
          </p:cNvPr>
          <p:cNvSpPr>
            <a:spLocks noGrp="1"/>
          </p:cNvSpPr>
          <p:nvPr>
            <p:ph sz="quarter" idx="14"/>
          </p:nvPr>
        </p:nvSpPr>
        <p:spPr/>
        <p:txBody>
          <a:bodyPr/>
          <a:lstStyle/>
          <a:p>
            <a:endParaRPr lang="en-US"/>
          </a:p>
        </p:txBody>
      </p:sp>
      <p:graphicFrame>
        <p:nvGraphicFramePr>
          <p:cNvPr id="11" name="Content Placeholder 9">
            <a:extLst>
              <a:ext uri="{FF2B5EF4-FFF2-40B4-BE49-F238E27FC236}">
                <a16:creationId xmlns:a16="http://schemas.microsoft.com/office/drawing/2014/main" id="{1254F4D7-7698-4305-91AF-B87B21A7FE10}"/>
              </a:ext>
            </a:extLst>
          </p:cNvPr>
          <p:cNvGraphicFramePr>
            <a:graphicFrameLocks/>
          </p:cNvGraphicFramePr>
          <p:nvPr>
            <p:extLst>
              <p:ext uri="{D42A27DB-BD31-4B8C-83A1-F6EECF244321}">
                <p14:modId xmlns:p14="http://schemas.microsoft.com/office/powerpoint/2010/main" val="2049031328"/>
              </p:ext>
            </p:extLst>
          </p:nvPr>
        </p:nvGraphicFramePr>
        <p:xfrm>
          <a:off x="4643436" y="2930881"/>
          <a:ext cx="4041775" cy="1664414"/>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A0359AB-EB1E-44BD-AECB-E90D4C36933E}"/>
              </a:ext>
            </a:extLst>
          </p:cNvPr>
          <p:cNvSpPr txBox="1">
            <a:spLocks/>
          </p:cNvSpPr>
          <p:nvPr/>
        </p:nvSpPr>
        <p:spPr bwMode="auto">
          <a:xfrm>
            <a:off x="421087" y="2725211"/>
            <a:ext cx="4184648" cy="191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8</a:t>
            </a:r>
            <a:r>
              <a:rPr lang="en-GB" sz="1100" kern="0" dirty="0"/>
              <a:t>. </a:t>
            </a:r>
            <a:r>
              <a:rPr lang="en-US" sz="2000" dirty="0"/>
              <a:t>Virtual Meeting Using a Collaboration Tool</a:t>
            </a:r>
          </a:p>
          <a:p>
            <a:pPr marL="0" indent="0">
              <a:buNone/>
            </a:pPr>
            <a:r>
              <a:rPr lang="en-GB" sz="1400" dirty="0"/>
              <a:t>In this solution there is no physical meeting (although companies may choose to group delegates into single rooms.) A collaboration tool is used and participants are able to make interventions over the phone.  The chair controls the floor using the collaboration tools</a:t>
            </a:r>
            <a:r>
              <a:rPr lang="en-US" sz="1400" dirty="0"/>
              <a:t>.</a:t>
            </a:r>
            <a:r>
              <a:rPr lang="en-US" sz="1000" dirty="0"/>
              <a:t> </a:t>
            </a:r>
            <a:r>
              <a:rPr lang="en-US" sz="1800" dirty="0">
                <a:solidFill>
                  <a:srgbClr val="FF0000"/>
                </a:solidFill>
              </a:rPr>
              <a:t>Not Recommended</a:t>
            </a:r>
            <a:endParaRPr lang="en-GB" sz="1100" kern="0" dirty="0">
              <a:solidFill>
                <a:srgbClr val="00B050"/>
              </a:solidFill>
            </a:endParaRPr>
          </a:p>
        </p:txBody>
      </p:sp>
      <p:sp>
        <p:nvSpPr>
          <p:cNvPr id="13" name="Content Placeholder 2">
            <a:extLst>
              <a:ext uri="{FF2B5EF4-FFF2-40B4-BE49-F238E27FC236}">
                <a16:creationId xmlns:a16="http://schemas.microsoft.com/office/drawing/2014/main" id="{61655644-3AE2-4069-B648-B6A204243053}"/>
              </a:ext>
            </a:extLst>
          </p:cNvPr>
          <p:cNvSpPr txBox="1">
            <a:spLocks/>
          </p:cNvSpPr>
          <p:nvPr/>
        </p:nvSpPr>
        <p:spPr bwMode="auto">
          <a:xfrm>
            <a:off x="457200" y="4764084"/>
            <a:ext cx="4040188"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9</a:t>
            </a:r>
            <a:r>
              <a:rPr lang="en-GB" sz="1200" kern="0" dirty="0"/>
              <a:t>. </a:t>
            </a:r>
            <a:r>
              <a:rPr lang="en-US" sz="2000" kern="0" dirty="0"/>
              <a:t>Email </a:t>
            </a:r>
            <a:r>
              <a:rPr lang="en-US" sz="2000" dirty="0"/>
              <a:t>Meeting</a:t>
            </a:r>
            <a:endParaRPr lang="en-GB" sz="1200" kern="0" dirty="0"/>
          </a:p>
          <a:p>
            <a:pPr marL="0" indent="0">
              <a:buNone/>
            </a:pPr>
            <a:r>
              <a:rPr lang="en-GB" sz="1600" dirty="0"/>
              <a:t>In this solution there is no physical meeting but instead topics are addressed via emails with moderators managing the threads.</a:t>
            </a:r>
            <a:endParaRPr lang="en-US" sz="1600" dirty="0"/>
          </a:p>
          <a:p>
            <a:pPr marL="0" indent="0">
              <a:buNone/>
            </a:pPr>
            <a:r>
              <a:rPr lang="en-US" sz="1800" dirty="0">
                <a:solidFill>
                  <a:srgbClr val="FF0000"/>
                </a:solidFill>
              </a:rPr>
              <a:t>Not </a:t>
            </a:r>
            <a:r>
              <a:rPr lang="en-GB" sz="1800" kern="0" dirty="0">
                <a:solidFill>
                  <a:srgbClr val="FF0000"/>
                </a:solidFill>
              </a:rPr>
              <a:t>Recommended</a:t>
            </a:r>
          </a:p>
        </p:txBody>
      </p:sp>
      <p:graphicFrame>
        <p:nvGraphicFramePr>
          <p:cNvPr id="14" name="Content Placeholder 9">
            <a:extLst>
              <a:ext uri="{FF2B5EF4-FFF2-40B4-BE49-F238E27FC236}">
                <a16:creationId xmlns:a16="http://schemas.microsoft.com/office/drawing/2014/main" id="{DA94FCAA-CB94-452B-9B22-7133075F8B94}"/>
              </a:ext>
            </a:extLst>
          </p:cNvPr>
          <p:cNvGraphicFramePr>
            <a:graphicFrameLocks/>
          </p:cNvGraphicFramePr>
          <p:nvPr>
            <p:extLst>
              <p:ext uri="{D42A27DB-BD31-4B8C-83A1-F6EECF244321}">
                <p14:modId xmlns:p14="http://schemas.microsoft.com/office/powerpoint/2010/main" val="2963396118"/>
              </p:ext>
            </p:extLst>
          </p:nvPr>
        </p:nvGraphicFramePr>
        <p:xfrm>
          <a:off x="4643437" y="4764084"/>
          <a:ext cx="4041775" cy="1664414"/>
        </p:xfrm>
        <a:graphic>
          <a:graphicData uri="http://schemas.openxmlformats.org/drawingml/2006/chart">
            <c:chart xmlns:c="http://schemas.openxmlformats.org/drawingml/2006/chart" xmlns:r="http://schemas.openxmlformats.org/officeDocument/2006/relationships" r:id="rId5"/>
          </a:graphicData>
        </a:graphic>
      </p:graphicFrame>
      <p:sp>
        <p:nvSpPr>
          <p:cNvPr id="15" name="Slide Number Placeholder 5">
            <a:extLst>
              <a:ext uri="{FF2B5EF4-FFF2-40B4-BE49-F238E27FC236}">
                <a16:creationId xmlns:a16="http://schemas.microsoft.com/office/drawing/2014/main" id="{0AC6BD1F-0A2B-4C78-A8B2-ADA9963B4BBE}"/>
              </a:ext>
            </a:extLst>
          </p:cNvPr>
          <p:cNvSpPr txBox="1">
            <a:spLocks/>
          </p:cNvSpPr>
          <p:nvPr/>
        </p:nvSpPr>
        <p:spPr>
          <a:xfrm>
            <a:off x="8748713" y="6484331"/>
            <a:ext cx="395287" cy="222250"/>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a:lstStyle>
          <a:p>
            <a:pPr>
              <a:defRPr/>
            </a:pPr>
            <a:fld id="{5BF6EEBC-7EB1-48E7-9464-FBA8622122FA}" type="slidenum">
              <a:rPr lang="en-GB" altLang="en-US" smtClean="0"/>
              <a:pPr>
                <a:defRPr/>
              </a:pPr>
              <a:t>7</a:t>
            </a:fld>
            <a:endParaRPr lang="en-GB" altLang="en-US" dirty="0"/>
          </a:p>
        </p:txBody>
      </p:sp>
    </p:spTree>
    <p:extLst>
      <p:ext uri="{BB962C8B-B14F-4D97-AF65-F5344CB8AC3E}">
        <p14:creationId xmlns:p14="http://schemas.microsoft.com/office/powerpoint/2010/main" val="574517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E69F7-6EB3-4981-9F3B-E1513087D360}"/>
              </a:ext>
            </a:extLst>
          </p:cNvPr>
          <p:cNvSpPr>
            <a:spLocks noGrp="1"/>
          </p:cNvSpPr>
          <p:nvPr>
            <p:ph type="title"/>
          </p:nvPr>
        </p:nvSpPr>
        <p:spPr/>
        <p:txBody>
          <a:bodyPr/>
          <a:lstStyle/>
          <a:p>
            <a:r>
              <a:rPr lang="en-US" dirty="0"/>
              <a:t>Solutions (4/4)</a:t>
            </a:r>
          </a:p>
        </p:txBody>
      </p:sp>
      <p:sp>
        <p:nvSpPr>
          <p:cNvPr id="3" name="Content Placeholder 2">
            <a:extLst>
              <a:ext uri="{FF2B5EF4-FFF2-40B4-BE49-F238E27FC236}">
                <a16:creationId xmlns:a16="http://schemas.microsoft.com/office/drawing/2014/main" id="{C7FFFAB6-58C5-4EDE-8C9F-FF01240AAD4D}"/>
              </a:ext>
            </a:extLst>
          </p:cNvPr>
          <p:cNvSpPr>
            <a:spLocks noGrp="1"/>
          </p:cNvSpPr>
          <p:nvPr>
            <p:ph sz="half" idx="2"/>
          </p:nvPr>
        </p:nvSpPr>
        <p:spPr>
          <a:xfrm>
            <a:off x="457200" y="1140432"/>
            <a:ext cx="4040188" cy="1802139"/>
          </a:xfrm>
        </p:spPr>
        <p:txBody>
          <a:bodyPr/>
          <a:lstStyle/>
          <a:p>
            <a:pPr marL="0" indent="0">
              <a:buNone/>
            </a:pPr>
            <a:r>
              <a:rPr lang="en-GB" sz="2000" dirty="0"/>
              <a:t>10</a:t>
            </a:r>
            <a:r>
              <a:rPr lang="en-GB" sz="1200" dirty="0"/>
              <a:t>. </a:t>
            </a:r>
            <a:r>
              <a:rPr lang="en-US" sz="2000" dirty="0"/>
              <a:t>Discussion Forum</a:t>
            </a:r>
            <a:endParaRPr lang="en-GB" sz="1400" dirty="0"/>
          </a:p>
          <a:p>
            <a:pPr marL="0" indent="0">
              <a:buNone/>
            </a:pPr>
            <a:r>
              <a:rPr lang="en-US" sz="1400" dirty="0"/>
              <a:t>A chat room type tool is used to progress discussions.  </a:t>
            </a:r>
            <a:r>
              <a:rPr lang="en-US" sz="1800" dirty="0">
                <a:solidFill>
                  <a:srgbClr val="FF0000"/>
                </a:solidFill>
              </a:rPr>
              <a:t>Not Recommended</a:t>
            </a:r>
            <a:endParaRPr lang="en-GB" sz="1800" dirty="0">
              <a:solidFill>
                <a:srgbClr val="FF0000"/>
              </a:solidFill>
            </a:endParaRPr>
          </a:p>
        </p:txBody>
      </p:sp>
      <p:graphicFrame>
        <p:nvGraphicFramePr>
          <p:cNvPr id="10" name="Content Placeholder 9">
            <a:extLst>
              <a:ext uri="{FF2B5EF4-FFF2-40B4-BE49-F238E27FC236}">
                <a16:creationId xmlns:a16="http://schemas.microsoft.com/office/drawing/2014/main" id="{7A9E61FE-FADA-448A-B207-BF801AC30C24}"/>
              </a:ext>
            </a:extLst>
          </p:cNvPr>
          <p:cNvGraphicFramePr>
            <a:graphicFrameLocks noGrp="1"/>
          </p:cNvGraphicFramePr>
          <p:nvPr>
            <p:ph sz="quarter" idx="4"/>
            <p:extLst>
              <p:ext uri="{D42A27DB-BD31-4B8C-83A1-F6EECF244321}">
                <p14:modId xmlns:p14="http://schemas.microsoft.com/office/powerpoint/2010/main" val="438998693"/>
              </p:ext>
            </p:extLst>
          </p:nvPr>
        </p:nvGraphicFramePr>
        <p:xfrm>
          <a:off x="4643437" y="1140432"/>
          <a:ext cx="4041775" cy="1664414"/>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a:extLst>
              <a:ext uri="{FF2B5EF4-FFF2-40B4-BE49-F238E27FC236}">
                <a16:creationId xmlns:a16="http://schemas.microsoft.com/office/drawing/2014/main" id="{B9BAADB6-658D-4F16-B3C5-C17803EEEC73}"/>
              </a:ext>
            </a:extLst>
          </p:cNvPr>
          <p:cNvSpPr>
            <a:spLocks noGrp="1"/>
          </p:cNvSpPr>
          <p:nvPr>
            <p:ph type="sldNum" sz="quarter" idx="10"/>
          </p:nvPr>
        </p:nvSpPr>
        <p:spPr/>
        <p:txBody>
          <a:bodyPr/>
          <a:lstStyle/>
          <a:p>
            <a:pPr>
              <a:defRPr/>
            </a:pPr>
            <a:fld id="{80584AC6-904C-4006-BBF3-5ED57506B69B}" type="slidenum">
              <a:rPr lang="en-GB" altLang="en-US" smtClean="0"/>
              <a:pPr>
                <a:defRPr/>
              </a:pPr>
              <a:t>8</a:t>
            </a:fld>
            <a:endParaRPr lang="en-GB" altLang="en-US"/>
          </a:p>
        </p:txBody>
      </p:sp>
      <p:sp>
        <p:nvSpPr>
          <p:cNvPr id="7" name="Content Placeholder 6">
            <a:extLst>
              <a:ext uri="{FF2B5EF4-FFF2-40B4-BE49-F238E27FC236}">
                <a16:creationId xmlns:a16="http://schemas.microsoft.com/office/drawing/2014/main" id="{EB8ED2F4-D821-4799-A591-1B6180235928}"/>
              </a:ext>
            </a:extLst>
          </p:cNvPr>
          <p:cNvSpPr>
            <a:spLocks noGrp="1"/>
          </p:cNvSpPr>
          <p:nvPr>
            <p:ph sz="quarter" idx="14"/>
          </p:nvPr>
        </p:nvSpPr>
        <p:spPr/>
        <p:txBody>
          <a:bodyPr/>
          <a:lstStyle/>
          <a:p>
            <a:endParaRPr lang="en-US"/>
          </a:p>
        </p:txBody>
      </p:sp>
      <p:graphicFrame>
        <p:nvGraphicFramePr>
          <p:cNvPr id="11" name="Content Placeholder 9">
            <a:extLst>
              <a:ext uri="{FF2B5EF4-FFF2-40B4-BE49-F238E27FC236}">
                <a16:creationId xmlns:a16="http://schemas.microsoft.com/office/drawing/2014/main" id="{1254F4D7-7698-4305-91AF-B87B21A7FE10}"/>
              </a:ext>
            </a:extLst>
          </p:cNvPr>
          <p:cNvGraphicFramePr>
            <a:graphicFrameLocks/>
          </p:cNvGraphicFramePr>
          <p:nvPr>
            <p:extLst>
              <p:ext uri="{D42A27DB-BD31-4B8C-83A1-F6EECF244321}">
                <p14:modId xmlns:p14="http://schemas.microsoft.com/office/powerpoint/2010/main" val="3463410146"/>
              </p:ext>
            </p:extLst>
          </p:nvPr>
        </p:nvGraphicFramePr>
        <p:xfrm>
          <a:off x="4643436" y="2930881"/>
          <a:ext cx="4041775" cy="1664414"/>
        </p:xfrm>
        <a:graphic>
          <a:graphicData uri="http://schemas.openxmlformats.org/drawingml/2006/chart">
            <c:chart xmlns:c="http://schemas.openxmlformats.org/drawingml/2006/chart" xmlns:r="http://schemas.openxmlformats.org/officeDocument/2006/relationships" r:id="rId3"/>
          </a:graphicData>
        </a:graphic>
      </p:graphicFrame>
      <p:sp>
        <p:nvSpPr>
          <p:cNvPr id="12" name="Content Placeholder 2">
            <a:extLst>
              <a:ext uri="{FF2B5EF4-FFF2-40B4-BE49-F238E27FC236}">
                <a16:creationId xmlns:a16="http://schemas.microsoft.com/office/drawing/2014/main" id="{4A0359AB-EB1E-44BD-AECB-E90D4C36933E}"/>
              </a:ext>
            </a:extLst>
          </p:cNvPr>
          <p:cNvSpPr txBox="1">
            <a:spLocks/>
          </p:cNvSpPr>
          <p:nvPr/>
        </p:nvSpPr>
        <p:spPr bwMode="auto">
          <a:xfrm>
            <a:off x="421087" y="2172172"/>
            <a:ext cx="4184648" cy="191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11</a:t>
            </a:r>
            <a:r>
              <a:rPr lang="en-GB" sz="1100" kern="0" dirty="0"/>
              <a:t>. </a:t>
            </a:r>
            <a:r>
              <a:rPr lang="en-US" sz="2000" dirty="0"/>
              <a:t>Abandon Participation Based Voting Rights</a:t>
            </a:r>
          </a:p>
          <a:p>
            <a:pPr marL="0" indent="0">
              <a:buNone/>
            </a:pPr>
            <a:r>
              <a:rPr lang="en-US" sz="1400" dirty="0"/>
              <a:t>It is very hard to determine voting rights with remote participation since there is no easy way to verify who is participating.  This solution would abandon the concept of linking voting rights to meeting participation.  Instead each IM can vote on any election. </a:t>
            </a:r>
            <a:r>
              <a:rPr lang="en-US" sz="1800" dirty="0">
                <a:solidFill>
                  <a:srgbClr val="FF0000"/>
                </a:solidFill>
              </a:rPr>
              <a:t>Not Recommended</a:t>
            </a:r>
            <a:endParaRPr lang="en-GB" sz="1100" kern="0" dirty="0">
              <a:solidFill>
                <a:srgbClr val="00B050"/>
              </a:solidFill>
            </a:endParaRPr>
          </a:p>
        </p:txBody>
      </p:sp>
      <p:sp>
        <p:nvSpPr>
          <p:cNvPr id="13" name="Content Placeholder 2">
            <a:extLst>
              <a:ext uri="{FF2B5EF4-FFF2-40B4-BE49-F238E27FC236}">
                <a16:creationId xmlns:a16="http://schemas.microsoft.com/office/drawing/2014/main" id="{61655644-3AE2-4069-B648-B6A204243053}"/>
              </a:ext>
            </a:extLst>
          </p:cNvPr>
          <p:cNvSpPr txBox="1">
            <a:spLocks/>
          </p:cNvSpPr>
          <p:nvPr/>
        </p:nvSpPr>
        <p:spPr bwMode="auto">
          <a:xfrm>
            <a:off x="421088" y="4290793"/>
            <a:ext cx="4255292" cy="1759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Blip>
                <a:blip r:embed="rId4"/>
              </a:buBlip>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C00000"/>
              </a:buClr>
              <a:buFont typeface="Arial" panose="020B0604020202020204" pitchFamily="34" charset="0"/>
              <a:buChar char="•"/>
              <a:defRPr sz="20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18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600" indent="-228600" algn="l" rtl="0" eaLnBrk="0" fontAlgn="base" hangingPunct="0">
              <a:spcBef>
                <a:spcPct val="20000"/>
              </a:spcBef>
              <a:spcAft>
                <a:spcPct val="0"/>
              </a:spcAft>
              <a:buFont typeface="Arial" pitchFamily="34" charset="0"/>
              <a:buChar char="»"/>
              <a:defRPr sz="1600">
                <a:solidFill>
                  <a:schemeClr val="tx1"/>
                </a:solidFill>
                <a:latin typeface="+mn-lt"/>
              </a:defRPr>
            </a:lvl6pPr>
            <a:lvl7pPr marL="2971800" indent="-228600" algn="l" rtl="0" eaLnBrk="0" fontAlgn="base" hangingPunct="0">
              <a:spcBef>
                <a:spcPct val="20000"/>
              </a:spcBef>
              <a:spcAft>
                <a:spcPct val="0"/>
              </a:spcAft>
              <a:buFont typeface="Arial" pitchFamily="34" charset="0"/>
              <a:buChar char="»"/>
              <a:defRPr sz="1600">
                <a:solidFill>
                  <a:schemeClr val="tx1"/>
                </a:solidFill>
                <a:latin typeface="+mn-lt"/>
              </a:defRPr>
            </a:lvl7pPr>
            <a:lvl8pPr marL="3429000" indent="-228600" algn="l" rtl="0" eaLnBrk="0" fontAlgn="base" hangingPunct="0">
              <a:spcBef>
                <a:spcPct val="20000"/>
              </a:spcBef>
              <a:spcAft>
                <a:spcPct val="0"/>
              </a:spcAft>
              <a:buFont typeface="Arial" pitchFamily="34" charset="0"/>
              <a:buChar char="»"/>
              <a:defRPr sz="1600">
                <a:solidFill>
                  <a:schemeClr val="tx1"/>
                </a:solidFill>
                <a:latin typeface="+mn-lt"/>
              </a:defRPr>
            </a:lvl8pPr>
            <a:lvl9pPr marL="3886200" indent="-228600"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0" indent="0">
              <a:buFontTx/>
              <a:buNone/>
            </a:pPr>
            <a:r>
              <a:rPr lang="en-GB" sz="2000" kern="0" dirty="0"/>
              <a:t>12</a:t>
            </a:r>
            <a:r>
              <a:rPr lang="en-GB" sz="1200" kern="0" dirty="0"/>
              <a:t>. </a:t>
            </a:r>
            <a:r>
              <a:rPr lang="en-US" sz="2000" dirty="0"/>
              <a:t>Accrual of Voting Rights by Remote Participants</a:t>
            </a:r>
            <a:endParaRPr lang="en-GB" sz="1200" kern="0" dirty="0"/>
          </a:p>
          <a:p>
            <a:pPr marL="0" indent="0">
              <a:buNone/>
            </a:pPr>
            <a:r>
              <a:rPr lang="en-GB" sz="1400" dirty="0"/>
              <a:t>It is very hard to determine voting rights with remote participation since there is no easy way to verify who is participating.  This solution would be to find a mechanism to allow remote participants to accrue voting rights as though they were physically present in a meeting (or a virtual meeting).</a:t>
            </a:r>
            <a:r>
              <a:rPr lang="en-US" sz="1800" dirty="0">
                <a:solidFill>
                  <a:srgbClr val="FF0000"/>
                </a:solidFill>
              </a:rPr>
              <a:t>Not </a:t>
            </a:r>
            <a:r>
              <a:rPr lang="en-GB" sz="1800" kern="0" dirty="0">
                <a:solidFill>
                  <a:srgbClr val="FF0000"/>
                </a:solidFill>
              </a:rPr>
              <a:t>Recommended</a:t>
            </a:r>
          </a:p>
        </p:txBody>
      </p:sp>
      <p:graphicFrame>
        <p:nvGraphicFramePr>
          <p:cNvPr id="14" name="Content Placeholder 9">
            <a:extLst>
              <a:ext uri="{FF2B5EF4-FFF2-40B4-BE49-F238E27FC236}">
                <a16:creationId xmlns:a16="http://schemas.microsoft.com/office/drawing/2014/main" id="{DA94FCAA-CB94-452B-9B22-7133075F8B94}"/>
              </a:ext>
            </a:extLst>
          </p:cNvPr>
          <p:cNvGraphicFramePr>
            <a:graphicFrameLocks/>
          </p:cNvGraphicFramePr>
          <p:nvPr>
            <p:extLst>
              <p:ext uri="{D42A27DB-BD31-4B8C-83A1-F6EECF244321}">
                <p14:modId xmlns:p14="http://schemas.microsoft.com/office/powerpoint/2010/main" val="2769452752"/>
              </p:ext>
            </p:extLst>
          </p:nvPr>
        </p:nvGraphicFramePr>
        <p:xfrm>
          <a:off x="4643437" y="4764084"/>
          <a:ext cx="4041775" cy="1664414"/>
        </p:xfrm>
        <a:graphic>
          <a:graphicData uri="http://schemas.openxmlformats.org/drawingml/2006/chart">
            <c:chart xmlns:c="http://schemas.openxmlformats.org/drawingml/2006/chart" xmlns:r="http://schemas.openxmlformats.org/officeDocument/2006/relationships" r:id="rId5"/>
          </a:graphicData>
        </a:graphic>
      </p:graphicFrame>
      <p:sp>
        <p:nvSpPr>
          <p:cNvPr id="15" name="Slide Number Placeholder 5">
            <a:extLst>
              <a:ext uri="{FF2B5EF4-FFF2-40B4-BE49-F238E27FC236}">
                <a16:creationId xmlns:a16="http://schemas.microsoft.com/office/drawing/2014/main" id="{D1A813A8-F14C-4238-A5E5-FB4E8E90C598}"/>
              </a:ext>
            </a:extLst>
          </p:cNvPr>
          <p:cNvSpPr txBox="1">
            <a:spLocks/>
          </p:cNvSpPr>
          <p:nvPr/>
        </p:nvSpPr>
        <p:spPr>
          <a:xfrm>
            <a:off x="8748713" y="6489458"/>
            <a:ext cx="395287" cy="222250"/>
          </a:xfrm>
          <a:prstGeom prst="rect">
            <a:avLst/>
          </a:prstGeom>
        </p:spPr>
        <p:txBody>
          <a:bodyPr/>
          <a:lstStyle>
            <a:defPPr>
              <a:defRPr lang="en-US"/>
            </a:defPPr>
            <a:lvl1pPr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000" kern="1200">
                <a:solidFill>
                  <a:schemeClr val="tx1"/>
                </a:solidFill>
                <a:latin typeface="Arial" panose="020B0604020202020204" pitchFamily="34" charset="0"/>
                <a:ea typeface="+mn-ea"/>
                <a:cs typeface="+mn-cs"/>
              </a:defRPr>
            </a:lvl5pPr>
            <a:lvl6pPr marL="2286000" algn="l" defTabSz="914400" rtl="0" eaLnBrk="1" latinLnBrk="0" hangingPunct="1">
              <a:defRPr sz="1000" kern="1200">
                <a:solidFill>
                  <a:schemeClr val="tx1"/>
                </a:solidFill>
                <a:latin typeface="Arial" panose="020B0604020202020204" pitchFamily="34" charset="0"/>
                <a:ea typeface="+mn-ea"/>
                <a:cs typeface="+mn-cs"/>
              </a:defRPr>
            </a:lvl6pPr>
            <a:lvl7pPr marL="2743200" algn="l" defTabSz="914400" rtl="0" eaLnBrk="1" latinLnBrk="0" hangingPunct="1">
              <a:defRPr sz="1000" kern="1200">
                <a:solidFill>
                  <a:schemeClr val="tx1"/>
                </a:solidFill>
                <a:latin typeface="Arial" panose="020B0604020202020204" pitchFamily="34" charset="0"/>
                <a:ea typeface="+mn-ea"/>
                <a:cs typeface="+mn-cs"/>
              </a:defRPr>
            </a:lvl7pPr>
            <a:lvl8pPr marL="3200400" algn="l" defTabSz="914400" rtl="0" eaLnBrk="1" latinLnBrk="0" hangingPunct="1">
              <a:defRPr sz="1000" kern="1200">
                <a:solidFill>
                  <a:schemeClr val="tx1"/>
                </a:solidFill>
                <a:latin typeface="Arial" panose="020B0604020202020204" pitchFamily="34" charset="0"/>
                <a:ea typeface="+mn-ea"/>
                <a:cs typeface="+mn-cs"/>
              </a:defRPr>
            </a:lvl8pPr>
            <a:lvl9pPr marL="3657600" algn="l" defTabSz="914400" rtl="0" eaLnBrk="1" latinLnBrk="0" hangingPunct="1">
              <a:defRPr sz="1000" kern="1200">
                <a:solidFill>
                  <a:schemeClr val="tx1"/>
                </a:solidFill>
                <a:latin typeface="Arial" panose="020B0604020202020204" pitchFamily="34" charset="0"/>
                <a:ea typeface="+mn-ea"/>
                <a:cs typeface="+mn-cs"/>
              </a:defRPr>
            </a:lvl9pPr>
          </a:lstStyle>
          <a:p>
            <a:pPr>
              <a:defRPr/>
            </a:pPr>
            <a:fld id="{5BF6EEBC-7EB1-48E7-9464-FBA8622122FA}" type="slidenum">
              <a:rPr lang="en-GB" altLang="en-US" smtClean="0"/>
              <a:pPr>
                <a:defRPr/>
              </a:pPr>
              <a:t>8</a:t>
            </a:fld>
            <a:endParaRPr lang="en-GB" altLang="en-US" dirty="0"/>
          </a:p>
        </p:txBody>
      </p:sp>
    </p:spTree>
    <p:extLst>
      <p:ext uri="{BB962C8B-B14F-4D97-AF65-F5344CB8AC3E}">
        <p14:creationId xmlns:p14="http://schemas.microsoft.com/office/powerpoint/2010/main" val="623400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160D-9359-4AAD-B7E4-9FDBCB8B3084}"/>
              </a:ext>
            </a:extLst>
          </p:cNvPr>
          <p:cNvSpPr>
            <a:spLocks noGrp="1"/>
          </p:cNvSpPr>
          <p:nvPr>
            <p:ph type="title"/>
          </p:nvPr>
        </p:nvSpPr>
        <p:spPr/>
        <p:txBody>
          <a:bodyPr/>
          <a:lstStyle/>
          <a:p>
            <a:r>
              <a:rPr lang="en-US" dirty="0"/>
              <a:t>Recommendations (1/4)</a:t>
            </a:r>
          </a:p>
        </p:txBody>
      </p:sp>
      <p:sp>
        <p:nvSpPr>
          <p:cNvPr id="3" name="Content Placeholder 2">
            <a:extLst>
              <a:ext uri="{FF2B5EF4-FFF2-40B4-BE49-F238E27FC236}">
                <a16:creationId xmlns:a16="http://schemas.microsoft.com/office/drawing/2014/main" id="{0C4CDBDA-BB9E-4E08-820D-5FD5B254F41C}"/>
              </a:ext>
            </a:extLst>
          </p:cNvPr>
          <p:cNvSpPr>
            <a:spLocks noGrp="1"/>
          </p:cNvSpPr>
          <p:nvPr>
            <p:ph idx="1"/>
          </p:nvPr>
        </p:nvSpPr>
        <p:spPr/>
        <p:txBody>
          <a:bodyPr/>
          <a:lstStyle/>
          <a:p>
            <a:pPr lvl="0"/>
            <a:r>
              <a:rPr lang="en-GB" sz="2000" dirty="0"/>
              <a:t>Adopt solution 6.1.1 (Escalate Decisions to Parent Body) – This will allow low activity groups to exist and any necessary voting can be done by the parent body.</a:t>
            </a:r>
            <a:endParaRPr lang="en-US" sz="2000" dirty="0"/>
          </a:p>
          <a:p>
            <a:r>
              <a:rPr lang="en-GB" sz="2000" dirty="0"/>
              <a:t>The following paragraph is added to the working procedures section 22.2 (WG Elections)</a:t>
            </a:r>
            <a:endParaRPr lang="en-US" sz="2000" dirty="0"/>
          </a:p>
          <a:p>
            <a:pPr marL="400050" lvl="1" indent="0">
              <a:buNone/>
            </a:pPr>
            <a:r>
              <a:rPr lang="en-GB" sz="1600" i="1" dirty="0">
                <a:solidFill>
                  <a:srgbClr val="FF0000"/>
                </a:solidFill>
              </a:rPr>
              <a:t>If </a:t>
            </a:r>
            <a:r>
              <a:rPr lang="en-GB" sz="1600" i="1" dirty="0"/>
              <a:t>a working group does not meet physically with enough frequency to maintain an up to date voting list, the group may elect to escalate the voting for officers to the parent TSG.</a:t>
            </a:r>
            <a:endParaRPr lang="en-US" sz="1600" dirty="0"/>
          </a:p>
          <a:p>
            <a:r>
              <a:rPr lang="en-GB" sz="2000" dirty="0"/>
              <a:t>The following paragraph is added to the working procedures section 25 (TSG and WG decision making)</a:t>
            </a:r>
            <a:endParaRPr lang="en-US" sz="2000" dirty="0"/>
          </a:p>
          <a:p>
            <a:pPr marL="400050" lvl="1" indent="0">
              <a:buNone/>
            </a:pPr>
            <a:r>
              <a:rPr lang="en-GB" sz="1600" i="1" dirty="0">
                <a:solidFill>
                  <a:srgbClr val="FF0000"/>
                </a:solidFill>
              </a:rPr>
              <a:t>If</a:t>
            </a:r>
            <a:r>
              <a:rPr lang="en-GB" sz="1600" i="1" dirty="0"/>
              <a:t> a working group does not meet physically with enough frequency to maintain an up to date voting list, the group may elect to escalate the voting to the parent TSG.</a:t>
            </a:r>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1EA4E5CC-5416-489E-857B-9572A1E7EAA2}"/>
              </a:ext>
            </a:extLst>
          </p:cNvPr>
          <p:cNvSpPr>
            <a:spLocks noGrp="1"/>
          </p:cNvSpPr>
          <p:nvPr>
            <p:ph type="sldNum" sz="quarter" idx="10"/>
          </p:nvPr>
        </p:nvSpPr>
        <p:spPr>
          <a:xfrm>
            <a:off x="8558213" y="6483350"/>
            <a:ext cx="395287" cy="222250"/>
          </a:xfrm>
          <a:prstGeom prst="rect">
            <a:avLst/>
          </a:prstGeom>
        </p:spPr>
        <p:txBody>
          <a:bodyPr/>
          <a:lstStyle/>
          <a:p>
            <a:pPr>
              <a:defRPr/>
            </a:pPr>
            <a:fld id="{C1F09D23-AABC-4F25-91F9-53683E5D557E}" type="slidenum">
              <a:rPr lang="en-GB" altLang="en-US" smtClean="0"/>
              <a:pPr>
                <a:defRPr/>
              </a:pPr>
              <a:t>9</a:t>
            </a:fld>
            <a:endParaRPr lang="en-GB" altLang="en-US"/>
          </a:p>
        </p:txBody>
      </p:sp>
    </p:spTree>
    <p:extLst>
      <p:ext uri="{BB962C8B-B14F-4D97-AF65-F5344CB8AC3E}">
        <p14:creationId xmlns:p14="http://schemas.microsoft.com/office/powerpoint/2010/main" val="345472148"/>
      </p:ext>
    </p:extLst>
  </p:cSld>
  <p:clrMapOvr>
    <a:masterClrMapping/>
  </p:clrMapOvr>
</p:sld>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3gpp">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0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3gpp</Template>
  <TotalTime>46622</TotalTime>
  <Words>1512</Words>
  <Application>Microsoft Office PowerPoint</Application>
  <PresentationFormat>On-screen Show (4:3)</PresentationFormat>
  <Paragraphs>132</Paragraphs>
  <Slides>13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Times New Roman</vt:lpstr>
      <vt:lpstr>3gpp</vt:lpstr>
      <vt:lpstr>Custom Design</vt:lpstr>
      <vt:lpstr>PowerPoint Presentation</vt:lpstr>
      <vt:lpstr>ACTION FROM PCG#41</vt:lpstr>
      <vt:lpstr>Use Cases Considered</vt:lpstr>
      <vt:lpstr>Solutions</vt:lpstr>
      <vt:lpstr>Solutions (1/4)</vt:lpstr>
      <vt:lpstr>Solutions (2/4)</vt:lpstr>
      <vt:lpstr>Solutions (3/4)</vt:lpstr>
      <vt:lpstr>Solutions (4/4)</vt:lpstr>
      <vt:lpstr>Recommendations (1/4)</vt:lpstr>
      <vt:lpstr>Recommendations (2/4)</vt:lpstr>
      <vt:lpstr>Recommendations (3/4)</vt:lpstr>
      <vt:lpstr>Recommendations (4/4)</vt:lpstr>
      <vt:lpstr>Final Thoughts</vt:lpstr>
    </vt:vector>
  </TitlesOfParts>
  <Company>Nokia Oyj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stephen.hayes@ericsson.com</dc:creator>
  <dc:description>©3GPP 2009. All rights reserved</dc:description>
  <cp:lastModifiedBy>Stephen Hayes</cp:lastModifiedBy>
  <cp:revision>473</cp:revision>
  <dcterms:created xsi:type="dcterms:W3CDTF">2009-10-13T12:22:16Z</dcterms:created>
  <dcterms:modified xsi:type="dcterms:W3CDTF">2019-03-19T03:55:22Z</dcterms:modified>
</cp:coreProperties>
</file>