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30" r:id="rId2"/>
  </p:sldMasterIdLst>
  <p:notesMasterIdLst>
    <p:notesMasterId r:id="rId5"/>
  </p:notesMasterIdLst>
  <p:handoutMasterIdLst>
    <p:handoutMasterId r:id="rId6"/>
  </p:handoutMasterIdLst>
  <p:sldIdLst>
    <p:sldId id="303" r:id="rId3"/>
    <p:sldId id="297" r:id="rId4"/>
  </p:sldIdLst>
  <p:sldSz cx="9144000" cy="6858000" type="screen4x3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F2F"/>
    <a:srgbClr val="0000FF"/>
    <a:srgbClr val="FF0000"/>
    <a:srgbClr val="2A6EA8"/>
    <a:srgbClr val="72732F"/>
    <a:srgbClr val="B1D254"/>
    <a:srgbClr val="C6D254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93" autoAdjust="0"/>
    <p:restoredTop sz="94635" autoAdjust="0"/>
  </p:normalViewPr>
  <p:slideViewPr>
    <p:cSldViewPr snapToGrid="0">
      <p:cViewPr>
        <p:scale>
          <a:sx n="38" d="100"/>
          <a:sy n="38" d="100"/>
        </p:scale>
        <p:origin x="2364" y="6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300" d="100"/>
          <a:sy n="300" d="100"/>
        </p:scale>
        <p:origin x="1363" y="704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A7CAC54-23B3-4189-A049-66B876B89F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09B1BCD-F216-4F23-B6CE-BF9F5B2B37B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3CEF0A94-6309-415E-8814-00CAB901A57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014C6C2-4B6A-491C-A1DA-A42ADA44B20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B57B1B2-ECC0-48C4-BED7-BB547034A6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C36483-6F85-4347-BF77-F4CF816F62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112CE73-6B2B-4AA8-BDE2-C603153964A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59F2454-9E9B-4187-BA3E-7F6EB494E4E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1363"/>
            <a:ext cx="4956175" cy="3716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7742829-0D5C-4D2A-A986-AB42B71943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1575" cy="44592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1933A6D-B8B8-4C52-9EF7-3BAA3D6F94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FD7AC28-99E8-47A1-B45F-DC01375A7D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1256ACF-1AFE-4FB2-BF86-7B18ACCF84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17F6FD4-CADA-4BD1-ADD9-949ACFAEB8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1363"/>
            <a:ext cx="4957762" cy="3717925"/>
          </a:xfrm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DA80F97-1F21-4B2F-8B2F-681575D63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06938"/>
            <a:ext cx="4984750" cy="445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D1426C9-A48E-4D50-9DE8-1206E5FC04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6EEBC-7EB1-48E7-9464-FBA8622122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829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9FFDC3B-2DEB-4248-91F4-39C2937AFF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A5F8-1DB0-41A8-BBEA-C6F1F065B8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228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C250154-0E43-42A3-82F1-4F57BC75DE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736BB-87F8-499C-8C78-2CAF6598DF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4999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D65EC84-AA4C-48A4-A34F-794A4A8678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5459B-AF8D-4261-8E06-7A6B54E425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478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631C083-1AB7-4C9E-BD36-29302F90DC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5C883-FC75-49A4-8CC2-2E93174584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6658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D6491B1-CA3E-4BE3-ABEC-2F446F0DDC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CE6F7-84C4-486C-9BBE-31CA0E86B8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791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D940151-5104-41E2-9540-4FF90C3985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F96E6-5809-47D8-9761-758ACDBA06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6742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DABAA3-312D-4421-8F44-2FF8051209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C8564-2F75-429B-B05C-91676C4F78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775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7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7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4227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FCB2DE-59D6-4EE3-A112-A476FC8CC7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65819-BFB7-4688-96D3-9EBD412BF325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6934E8-66EC-46D4-B25E-20568110BE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54670-94B7-4A2D-B33C-4B9D039C95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06AA1-79C6-4804-A833-C14E140F5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14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DAF5A2-7EE2-46A4-B667-067164C9CD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B989F-32F2-4534-8CC0-5F90AD8D8527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01FE76-49ED-440E-8176-D9520417D3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51EB40-078B-456C-834E-ACF0EB65E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9E909-F678-49E5-88EB-8F6E17851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11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AA1BBBA-736F-4403-A953-0E3AE1FA45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9D23-AABC-4F25-91F9-53683E5D55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5060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619A9E-1894-4249-A1D6-8F41DA3791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ABCE4-FB2F-4214-B0C1-36610EC0D607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2E40BC-5D20-407C-88AD-3ACECAD4DA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84E788-9D8F-4699-9DB9-E127CFC815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B00EB-2753-4E15-98BF-CFBC518737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69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23DE4E-DF03-43B1-8363-37EA325D23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EA134-75F5-4F31-8906-2A21A96A100B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D1CA38-4FA4-4048-B428-BF13CE080A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01B4AD-123A-445C-93A5-8EDCBD920E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976D4-9474-4831-ADB3-15F1604CE8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011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3304FF-946B-44EB-BC48-21471779A3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55264-E64A-44A6-9A55-B49DDEAFC756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6EE056E-7192-4511-8936-B0E601713E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6297945-0096-4DBE-9C41-567331C2D6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BCE99-6275-4315-A7D4-275EF06E4B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9916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AFD4E8-77C4-45F8-BB4C-422FA273C9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A57F0-6EB4-45C9-B516-F6D34D86A1C5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203DC7-8A5E-4BB7-997B-9E2A1B50F1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EABD350-9851-43FC-87CD-FE78266D0C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4A3C4-EB76-4FFD-8EA2-DFCF0731ED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5766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46F045-F260-4886-80BE-7817800251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DCA76-F340-42E4-8570-476332D56E51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C25851-F36D-4C64-B68F-71CB2BF60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8BCC2E-BE31-4D6D-859F-D215E8170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DC23E-6652-4ADE-AE82-6993FAAD1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9871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08A70B-D8C0-4A9E-AE20-225EEBA783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D13FE-94CD-4746-9711-43A991AD5490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B213E5-6994-4858-9638-07F81BFE3A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74B424-CD2A-43D8-974F-6646FAECC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15F8C-83A1-40DC-A157-BF142A4EC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4719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6B5316-F398-4C99-BB2D-144AB4EA8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0041D-1274-46F9-BF3D-1378EE382F5D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7B0DE7-28AC-48E5-8E9A-869F653AB8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0746AC-EBF7-4B30-A111-CAE219AA5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91813-6C0E-4D11-8BB1-27D4F757C9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693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C51F9E-2BB0-487B-8823-ACA37F239E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0B56B-4A10-4AA7-B47D-15DEDF34DE4B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B17293-D198-47D0-B4A9-E4A064A52D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665446-2D62-44CB-A09C-27315F68F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A999D-EFC0-4779-A3FB-FCA6A6B53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8444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5BB73C-5F37-4689-BD2B-AF836B90DF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C55C0-7E06-4032-AE3B-E7A6AEBF311C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87BD27-5DC5-47D9-BF4D-DC48A5935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C723A1-612E-4038-819B-E4D603BBD5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8C0D7-F8B7-4701-BB17-F69D29FBC1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42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F794E1-05E4-4C10-8CDF-9CE708FD73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9375F-2B79-45B1-8D05-567D6D6E0A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838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E1FB7C2-B728-40AC-97C1-29CFB50A40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71F9B-26F1-4768-A4B5-36F60E3250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20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1F0A42-176F-4903-896A-F8C435BF8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4AC6-904C-4006-BBF3-5ED57506B6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343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6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8" y="1140433"/>
            <a:ext cx="4040188" cy="1593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4081" y="1140433"/>
            <a:ext cx="4041775" cy="15934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1F0A42-176F-4903-896A-F8C435BF8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4AC6-904C-4006-BBF3-5ED57506B6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1299E3F-F157-4E71-997C-15BCF436510C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57200" y="2887952"/>
            <a:ext cx="4040188" cy="1593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E05EFFC7-5847-4158-B0D9-D13E833E91E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14081" y="2887953"/>
            <a:ext cx="4041775" cy="15934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8CB5A8A-AD76-4842-98F6-8C27A062178C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57200" y="4637765"/>
            <a:ext cx="4040188" cy="15594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A5894A10-95FD-411E-930B-4A7C0C4FB2C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14081" y="4635471"/>
            <a:ext cx="4041775" cy="15617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6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8" y="1140432"/>
            <a:ext cx="4040188" cy="2352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4081" y="1140432"/>
            <a:ext cx="4041775" cy="2352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1F0A42-176F-4903-896A-F8C435BF8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4AC6-904C-4006-BBF3-5ED57506B6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1299E3F-F157-4E71-997C-15BCF436510C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58788" y="3647133"/>
            <a:ext cx="4040188" cy="2465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E05EFFC7-5847-4158-B0D9-D13E833E91E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14081" y="3647133"/>
            <a:ext cx="4041775" cy="2465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75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38145AC-D7D0-44E9-A27A-5FB4241ADD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F1D0C-43EF-497D-AD94-E5D79FEF00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794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8FA4A5C-8175-4FB2-AF46-8FE1F56323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32E50-37BC-4DE6-8624-CDBCC3CE0D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996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>
            <a:extLst>
              <a:ext uri="{FF2B5EF4-FFF2-40B4-BE49-F238E27FC236}">
                <a16:creationId xmlns:a16="http://schemas.microsoft.com/office/drawing/2014/main" id="{9A550937-0DB2-4474-9A24-B9A32B3451E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>
            <a:extLst>
              <a:ext uri="{FF2B5EF4-FFF2-40B4-BE49-F238E27FC236}">
                <a16:creationId xmlns:a16="http://schemas.microsoft.com/office/drawing/2014/main" id="{57B8F0D2-2FD7-48A1-B1DC-2857A1CB1C3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6456363"/>
            <a:ext cx="46418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02D69FE2-5422-4BFA-B960-17CBE4D8AAF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8341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56221E7F-421E-4112-8786-8983345DC9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30" name="Picture 6" descr="3GPP_TM_RD.jpg">
            <a:extLst>
              <a:ext uri="{FF2B5EF4-FFF2-40B4-BE49-F238E27FC236}">
                <a16:creationId xmlns:a16="http://schemas.microsoft.com/office/drawing/2014/main" id="{1B648268-C41C-4FD4-A9E5-9CC12286DC1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188913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4720D7-BFC3-401B-B57B-E754F30FE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58213" y="6483350"/>
            <a:ext cx="395287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E0424AF-8ED0-4DF3-8985-9B0506D2B0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2" name="Rectangle 6">
            <a:extLst>
              <a:ext uri="{FF2B5EF4-FFF2-40B4-BE49-F238E27FC236}">
                <a16:creationId xmlns:a16="http://schemas.microsoft.com/office/drawing/2014/main" id="{E3314B3F-6AE6-4B3C-8E34-3648FF386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8" y="6437313"/>
            <a:ext cx="45767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>
                <a:solidFill>
                  <a:schemeClr val="bg1"/>
                </a:solidFill>
              </a:rPr>
              <a:t>© 3GPP 2009     Mobile World Congress, Barcelona, 19</a:t>
            </a:r>
            <a:r>
              <a:rPr lang="en-US" altLang="en-US" baseline="30000">
                <a:solidFill>
                  <a:schemeClr val="bg1"/>
                </a:solidFill>
              </a:rPr>
              <a:t>th</a:t>
            </a:r>
            <a:r>
              <a:rPr lang="en-US" altLang="en-US">
                <a:solidFill>
                  <a:schemeClr val="bg1"/>
                </a:solidFill>
              </a:rPr>
              <a:t> February 2009</a:t>
            </a:r>
          </a:p>
        </p:txBody>
      </p:sp>
      <p:pic>
        <p:nvPicPr>
          <p:cNvPr id="1033" name="Picture 7" descr="green2.jpg">
            <a:extLst>
              <a:ext uri="{FF2B5EF4-FFF2-40B4-BE49-F238E27FC236}">
                <a16:creationId xmlns:a16="http://schemas.microsoft.com/office/drawing/2014/main" id="{AA5A1849-554C-46EC-BEC6-E144A64BA8B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8" descr="green.jpg">
            <a:extLst>
              <a:ext uri="{FF2B5EF4-FFF2-40B4-BE49-F238E27FC236}">
                <a16:creationId xmlns:a16="http://schemas.microsoft.com/office/drawing/2014/main" id="{B2196672-98AF-4124-8635-CCCD11D72DA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6456363"/>
            <a:ext cx="46418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6" descr="3GPP_TM_RD.jpg">
            <a:extLst>
              <a:ext uri="{FF2B5EF4-FFF2-40B4-BE49-F238E27FC236}">
                <a16:creationId xmlns:a16="http://schemas.microsoft.com/office/drawing/2014/main" id="{BDEE5C0B-D316-4989-879F-342DEEF2EF3E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188913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>
            <a:extLst>
              <a:ext uri="{FF2B5EF4-FFF2-40B4-BE49-F238E27FC236}">
                <a16:creationId xmlns:a16="http://schemas.microsoft.com/office/drawing/2014/main" id="{89EB5F0C-F863-41E0-804E-AC551236D7A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>
            <a:extLst>
              <a:ext uri="{FF2B5EF4-FFF2-40B4-BE49-F238E27FC236}">
                <a16:creationId xmlns:a16="http://schemas.microsoft.com/office/drawing/2014/main" id="{7C1ED1AC-EED6-4960-9CD6-64F019953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8" y="6475413"/>
            <a:ext cx="45767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solidFill>
                  <a:schemeClr val="bg1"/>
                </a:solidFill>
              </a:rPr>
              <a:t>© 3GPP 2019	Working Procedures Report to PCG #42 March, 28 2019</a:t>
            </a:r>
          </a:p>
        </p:txBody>
      </p:sp>
      <p:sp>
        <p:nvSpPr>
          <p:cNvPr id="1038" name="Slide Number Placeholder 4">
            <a:extLst>
              <a:ext uri="{FF2B5EF4-FFF2-40B4-BE49-F238E27FC236}">
                <a16:creationId xmlns:a16="http://schemas.microsoft.com/office/drawing/2014/main" id="{F9106FB7-E0DF-4D2F-A0A4-71801E434E71}"/>
              </a:ext>
            </a:extLst>
          </p:cNvPr>
          <p:cNvSpPr txBox="1">
            <a:spLocks noGrp="1"/>
          </p:cNvSpPr>
          <p:nvPr userDrawn="1"/>
        </p:nvSpPr>
        <p:spPr bwMode="auto">
          <a:xfrm>
            <a:off x="8574088" y="6464300"/>
            <a:ext cx="395287" cy="2222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76E4A8D-87F0-46F3-96E1-DCCB83499F9D}" type="slidenum">
              <a:rPr lang="en-US" altLang="en-US" sz="11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US" altLang="en-US" sz="11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57" r:id="rId6"/>
    <p:sldLayoutId id="2147483758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56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22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F350A1D-83BF-41DC-9F04-EFA566F324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AA96223-41DC-4502-8CB2-DC15EB306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E8E31DFE-5520-4F62-9E7E-00C3AAC981E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CFF11D3-DF4B-40B9-9B68-AD71A00C575E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77EBC331-C141-4C40-8D32-469F118799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7CD59D74-6C58-4BAD-A76E-D96BCBCD4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6B75CC-02DF-439E-97DF-01ED40AC97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3GPP_TM_RD.jpg">
            <a:extLst>
              <a:ext uri="{FF2B5EF4-FFF2-40B4-BE49-F238E27FC236}">
                <a16:creationId xmlns:a16="http://schemas.microsoft.com/office/drawing/2014/main" id="{3F523927-14ED-48E6-BD7C-1D292C5B667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09675"/>
            <a:ext cx="762000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Subtitle 6">
            <a:extLst>
              <a:ext uri="{FF2B5EF4-FFF2-40B4-BE49-F238E27FC236}">
                <a16:creationId xmlns:a16="http://schemas.microsoft.com/office/drawing/2014/main" id="{84756766-1207-4250-8099-BCC27ABA82A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71600" y="3579813"/>
            <a:ext cx="6400800" cy="19161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en-GB" altLang="en-US" dirty="0">
              <a:latin typeface="Arial" panose="020B0604020202020204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Stephen Hayes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</a:rPr>
              <a:t>Working Procedures Convenor</a:t>
            </a:r>
          </a:p>
        </p:txBody>
      </p:sp>
      <p:sp>
        <p:nvSpPr>
          <p:cNvPr id="12351" name="Text Box 63">
            <a:extLst>
              <a:ext uri="{FF2B5EF4-FFF2-40B4-BE49-F238E27FC236}">
                <a16:creationId xmlns:a16="http://schemas.microsoft.com/office/drawing/2014/main" id="{2B39220E-149F-42BA-B9DA-393CCA189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587" y="1989138"/>
            <a:ext cx="704494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WP Report on IPR Registry</a:t>
            </a:r>
          </a:p>
        </p:txBody>
      </p:sp>
      <p:sp>
        <p:nvSpPr>
          <p:cNvPr id="5125" name="Text Box 64">
            <a:extLst>
              <a:ext uri="{FF2B5EF4-FFF2-40B4-BE49-F238E27FC236}">
                <a16:creationId xmlns:a16="http://schemas.microsoft.com/office/drawing/2014/main" id="{E99C6253-8CE2-428D-AA5C-3C2C2DF92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95250"/>
            <a:ext cx="1827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en-US" sz="1600" b="1" dirty="0">
                <a:latin typeface="Arial" panose="020B0604020202020204" pitchFamily="34" charset="0"/>
              </a:rPr>
              <a:t>PCG42_xx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i-FI" altLang="en-US" sz="1600" b="1" dirty="0">
                <a:latin typeface="Arial" panose="020B0604020202020204" pitchFamily="34" charset="0"/>
              </a:rPr>
              <a:t>Agenda item: 8.1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>
            <a:extLst>
              <a:ext uri="{FF2B5EF4-FFF2-40B4-BE49-F238E27FC236}">
                <a16:creationId xmlns:a16="http://schemas.microsoft.com/office/drawing/2014/main" id="{AF8ACA7B-ACA1-49A2-AE1C-8AA84D7C04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7" y="1268611"/>
            <a:ext cx="8352234" cy="1425863"/>
          </a:xfrm>
        </p:spPr>
        <p:txBody>
          <a:bodyPr/>
          <a:lstStyle/>
          <a:p>
            <a:r>
              <a:rPr lang="en-GB" sz="2400" b="1" dirty="0"/>
              <a:t>Action PCG41/05:</a:t>
            </a:r>
            <a:r>
              <a:rPr lang="en-GB" sz="2400" dirty="0"/>
              <a:t> Working Procedures Ad Hoc Group to review Article 55 to ensure that the text reflects the manner in which IPR is being treated within 3GPP [</a:t>
            </a:r>
            <a:r>
              <a:rPr lang="en-GB" sz="2400" b="1" dirty="0"/>
              <a:t>3GPP/PCG#41(18)05</a:t>
            </a:r>
            <a:r>
              <a:rPr lang="en-GB" sz="2400" dirty="0"/>
              <a:t>].</a:t>
            </a:r>
          </a:p>
          <a:p>
            <a:r>
              <a:rPr lang="en-GB" sz="2400" b="1" dirty="0"/>
              <a:t>Recommendation 1 </a:t>
            </a:r>
            <a:r>
              <a:rPr lang="en-GB" sz="2400" dirty="0"/>
              <a:t>– Remove Incorrect Statement in Article 55 </a:t>
            </a:r>
          </a:p>
          <a:p>
            <a:pPr marL="400050" lvl="1" indent="0">
              <a:buNone/>
            </a:pPr>
            <a:r>
              <a:rPr lang="en-US" i="1" strike="sngStrike" dirty="0"/>
              <a:t>The PCG shall maintain a register of IPR declarations relevant to 3GPP, received by the Organizational Partners.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Addition Question </a:t>
            </a:r>
            <a:r>
              <a:rPr lang="en-GB" sz="2400" dirty="0">
                <a:solidFill>
                  <a:srgbClr val="FF0000"/>
                </a:solidFill>
              </a:rPr>
              <a:t>– Should Alternative Text describing the OP registries be provided (before the paragraph “Organizational Partners should encourage…” ?)</a:t>
            </a:r>
          </a:p>
          <a:p>
            <a:pPr marL="400050" lvl="1" indent="0">
              <a:buNone/>
            </a:pPr>
            <a:r>
              <a:rPr lang="en-GB" i="1" dirty="0"/>
              <a:t>Each Organizational Partner shall maintain a public register of IPR declarations relevant to 3GPP received by the Organizational Partner.   </a:t>
            </a:r>
            <a:endParaRPr lang="en-US" dirty="0"/>
          </a:p>
          <a:p>
            <a:pPr marL="0" indent="0">
              <a:buNone/>
            </a:pPr>
            <a:endParaRPr lang="en-US" sz="2400" strike="sngStrike" dirty="0"/>
          </a:p>
        </p:txBody>
      </p:sp>
      <p:sp>
        <p:nvSpPr>
          <p:cNvPr id="8195" name="Title 2">
            <a:extLst>
              <a:ext uri="{FF2B5EF4-FFF2-40B4-BE49-F238E27FC236}">
                <a16:creationId xmlns:a16="http://schemas.microsoft.com/office/drawing/2014/main" id="{BB7DAE34-638E-4CAB-B535-F7E366508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6479" y="454223"/>
            <a:ext cx="7493794" cy="814388"/>
          </a:xfrm>
        </p:spPr>
        <p:txBody>
          <a:bodyPr/>
          <a:lstStyle/>
          <a:p>
            <a:r>
              <a:rPr lang="en-US" altLang="en-US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775673083"/>
      </p:ext>
    </p:extLst>
  </p:cSld>
  <p:clrMapOvr>
    <a:masterClrMapping/>
  </p:clrMapOvr>
</p:sld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gp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3gpp</Template>
  <TotalTime>46920</TotalTime>
  <Words>124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3gpp</vt:lpstr>
      <vt:lpstr>Custom Design</vt:lpstr>
      <vt:lpstr>PowerPoint Presentation</vt:lpstr>
      <vt:lpstr>Recommendations</vt:lpstr>
    </vt:vector>
  </TitlesOfParts>
  <Company>Nokia Oyj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stephen.hayes@ericsson.com</dc:creator>
  <dc:description>©3GPP 2009. All rights reserved</dc:description>
  <cp:lastModifiedBy>Stephen Hayes</cp:lastModifiedBy>
  <cp:revision>451</cp:revision>
  <dcterms:created xsi:type="dcterms:W3CDTF">2009-10-13T12:22:16Z</dcterms:created>
  <dcterms:modified xsi:type="dcterms:W3CDTF">2019-03-19T03:59:35Z</dcterms:modified>
</cp:coreProperties>
</file>