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1"/>
    <p:sldMasterId id="2147483730" r:id="rId2"/>
  </p:sldMasterIdLst>
  <p:notesMasterIdLst>
    <p:notesMasterId r:id="rId5"/>
  </p:notesMasterIdLst>
  <p:handoutMasterIdLst>
    <p:handoutMasterId r:id="rId6"/>
  </p:handoutMasterIdLst>
  <p:sldIdLst>
    <p:sldId id="303" r:id="rId3"/>
    <p:sldId id="297" r:id="rId4"/>
  </p:sldIdLst>
  <p:sldSz cx="9144000" cy="6858000" type="screen4x3"/>
  <p:notesSz cx="6794500" cy="9906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0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2AF2F"/>
    <a:srgbClr val="0000FF"/>
    <a:srgbClr val="FF0000"/>
    <a:srgbClr val="2A6EA8"/>
    <a:srgbClr val="72732F"/>
    <a:srgbClr val="B1D254"/>
    <a:srgbClr val="C6D254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90B6B06-2CB3-42AE-8126-3860ED2BFC2D}" v="244" dt="2019-03-18T06:45:01.29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693" autoAdjust="0"/>
    <p:restoredTop sz="94635" autoAdjust="0"/>
  </p:normalViewPr>
  <p:slideViewPr>
    <p:cSldViewPr snapToGrid="0">
      <p:cViewPr varScale="1">
        <p:scale>
          <a:sx n="38" d="100"/>
          <a:sy n="38" d="100"/>
        </p:scale>
        <p:origin x="1484" y="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300" d="100"/>
          <a:sy n="300" d="100"/>
        </p:scale>
        <p:origin x="1363" y="7046"/>
      </p:cViewPr>
      <p:guideLst>
        <p:guide orient="horz" pos="3120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7A7CAC54-23B3-4189-A049-66B876B89F2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2710" tIns="46356" rIns="92710" bIns="46356" numCol="1" anchor="t" anchorCtr="0" compatLnSpc="1">
            <a:prstTxWarp prst="textNoShape">
              <a:avLst/>
            </a:prstTxWarp>
          </a:bodyPr>
          <a:lstStyle>
            <a:lvl1pPr defTabSz="928688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509B1BCD-F216-4F23-B6CE-BF9F5B2B37BC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4812" cy="4953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2710" tIns="46356" rIns="92710" bIns="46356" numCol="1" anchor="t" anchorCtr="0" compatLnSpc="1">
            <a:prstTxWarp prst="textNoShape">
              <a:avLst/>
            </a:prstTxWarp>
          </a:bodyPr>
          <a:lstStyle>
            <a:lvl1pPr algn="r" defTabSz="928688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3CEF0A94-6309-415E-8814-00CAB901A57F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10700"/>
            <a:ext cx="2944813" cy="4953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2710" tIns="46356" rIns="92710" bIns="46356" numCol="1" anchor="b" anchorCtr="0" compatLnSpc="1">
            <a:prstTxWarp prst="textNoShape">
              <a:avLst/>
            </a:prstTxWarp>
          </a:bodyPr>
          <a:lstStyle>
            <a:lvl1pPr defTabSz="928688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0014C6C2-4B6A-491C-A1DA-A42ADA44B20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10700"/>
            <a:ext cx="2944812" cy="4953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2710" tIns="46356" rIns="92710" bIns="46356" numCol="1" anchor="b" anchorCtr="0" compatLnSpc="1">
            <a:prstTxWarp prst="textNoShape">
              <a:avLst/>
            </a:prstTxWarp>
          </a:bodyPr>
          <a:lstStyle>
            <a:lvl1pPr algn="r" defTabSz="928688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DB57B1B2-ECC0-48C4-BED7-BB547034A6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EFC36483-6F85-4347-BF77-F4CF816F625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2710" tIns="46356" rIns="92710" bIns="46356" numCol="1" anchor="t" anchorCtr="0" compatLnSpc="1">
            <a:prstTxWarp prst="textNoShape">
              <a:avLst/>
            </a:prstTxWarp>
          </a:bodyPr>
          <a:lstStyle>
            <a:lvl1pPr defTabSz="928688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E112CE73-6B2B-4AA8-BDE2-C603153964A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4812" cy="4953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2710" tIns="46356" rIns="92710" bIns="46356" numCol="1" anchor="t" anchorCtr="0" compatLnSpc="1">
            <a:prstTxWarp prst="textNoShape">
              <a:avLst/>
            </a:prstTxWarp>
          </a:bodyPr>
          <a:lstStyle>
            <a:lvl1pPr algn="r" defTabSz="928688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E59F2454-9E9B-4187-BA3E-7F6EB494E4E1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1363"/>
            <a:ext cx="4956175" cy="37163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C7742829-0D5C-4D2A-A986-AB42B719432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05350"/>
            <a:ext cx="4981575" cy="4459288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2710" tIns="46356" rIns="92710" bIns="4635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D1933A6D-B8B8-4C52-9EF7-3BAA3D6F946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10700"/>
            <a:ext cx="2944813" cy="4953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2710" tIns="46356" rIns="92710" bIns="46356" numCol="1" anchor="b" anchorCtr="0" compatLnSpc="1">
            <a:prstTxWarp prst="textNoShape">
              <a:avLst/>
            </a:prstTxWarp>
          </a:bodyPr>
          <a:lstStyle>
            <a:lvl1pPr defTabSz="928688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9FD7AC28-99E8-47A1-B45F-DC01375A7D3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10700"/>
            <a:ext cx="2944812" cy="4953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2710" tIns="46356" rIns="92710" bIns="46356" numCol="1" anchor="b" anchorCtr="0" compatLnSpc="1">
            <a:prstTxWarp prst="textNoShape">
              <a:avLst/>
            </a:prstTxWarp>
          </a:bodyPr>
          <a:lstStyle>
            <a:lvl1pPr algn="r" defTabSz="928688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1256ACF-1AFE-4FB2-BF86-7B18ACCF842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617F6FD4-CADA-4BD1-ADD9-949ACFAEB8D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1363"/>
            <a:ext cx="4957762" cy="3717925"/>
          </a:xfrm>
          <a:ln/>
        </p:spPr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BDA80F97-1F21-4B2F-8B2F-681575D63A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4875" y="4706938"/>
            <a:ext cx="4984750" cy="44577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b-NO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D1426C9-A48E-4D50-9DE8-1206E5FC04F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F6EEBC-7EB1-48E7-9464-FBA8622122F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78295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9FFDC3B-2DEB-4248-91F4-39C2937AFF5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91A5F8-1DB0-41A8-BBEA-C6F1F065B85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12283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FC250154-0E43-42A3-82F1-4F57BC75DEF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A736BB-87F8-499C-8C78-2CAF6598DF3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249994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2D65EC84-AA4C-48A4-A34F-794A4A86786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B5459B-AF8D-4261-8E06-7A6B54E4259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724788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2631C083-1AB7-4C9E-BD36-29302F90DC9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45C883-FC75-49A4-8CC2-2E931745847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66589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834188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1D6491B1-CA3E-4BE3-ABEC-2F446F0DDC8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2CE6F7-84C4-486C-9BBE-31CA0E86B8A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757918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834188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3D940151-5104-41E2-9540-4FF90C39857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FF96E6-5809-47D8-9761-758ACDBA066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167428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834188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17DABAA3-312D-4421-8F44-2FF8051209E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8C8564-2F75-429B-B05C-91676C4F78D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367757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396877" y="1800000"/>
            <a:ext cx="8351839" cy="3852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3701" y="239717"/>
            <a:ext cx="7494588" cy="108537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9242270"/>
      </p:ext>
    </p:extLst>
  </p:cSld>
  <p:clrMapOvr>
    <a:masterClrMapping/>
  </p:clrMapOvr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CFCB2DE-59D6-4EE3-A112-A476FC8CC7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165819-BFB7-4688-96D3-9EBD412BF325}" type="datetimeFigureOut">
              <a:rPr lang="en-US"/>
              <a:pPr>
                <a:defRPr/>
              </a:pPr>
              <a:t>3/18/2019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C6934E8-66EC-46D4-B25E-20568110BEB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B154670-94B7-4A2D-B33C-4B9D039C954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406AA1-79C6-4804-A833-C14E140F5FC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21440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2DAF5A2-7EE2-46A4-B667-067164C9CD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DB989F-32F2-4534-8CC0-5F90AD8D8527}" type="datetimeFigureOut">
              <a:rPr lang="en-US"/>
              <a:pPr>
                <a:defRPr/>
              </a:pPr>
              <a:t>3/18/2019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F01FE76-49ED-440E-8176-D9520417D39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351EB40-078B-456C-834E-ACF0EB65EC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B9E909-F678-49E5-88EB-8F6E178514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2116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AA1BBBA-736F-4403-A953-0E3AE1FA454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F09D23-AABC-4F25-91F9-53683E5D557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315060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A619A9E-1894-4249-A1D6-8F41DA3791C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9ABCE4-FB2F-4214-B0C1-36610EC0D607}" type="datetimeFigureOut">
              <a:rPr lang="en-US"/>
              <a:pPr>
                <a:defRPr/>
              </a:pPr>
              <a:t>3/18/2019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C2E40BC-5D20-407C-88AD-3ACECAD4DAB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B84E788-9D8F-4699-9DB9-E127CFC815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1B00EB-2753-4E15-98BF-CFBC518737D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66998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723DE4E-DF03-43B1-8363-37EA325D23A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EEA134-75F5-4F31-8906-2A21A96A100B}" type="datetimeFigureOut">
              <a:rPr lang="en-US"/>
              <a:pPr>
                <a:defRPr/>
              </a:pPr>
              <a:t>3/18/2019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FD1CA38-4FA4-4048-B428-BF13CE080A0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301B4AD-123A-445C-93A5-8EDCBD920E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F976D4-9474-4831-ADB3-15F1604CE84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801135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73304FF-946B-44EB-BC48-21471779A37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955264-E64A-44A6-9A55-B49DDEAFC756}" type="datetimeFigureOut">
              <a:rPr lang="en-US"/>
              <a:pPr>
                <a:defRPr/>
              </a:pPr>
              <a:t>3/18/2019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16EE056E-7192-4511-8936-B0E601713EE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26297945-0096-4DBE-9C41-567331C2D62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3BCE99-6275-4315-A7D4-275EF06E4B5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399167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CAFD4E8-77C4-45F8-BB4C-422FA273C9B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0A57F0-6EB4-45C9-B516-F6D34D86A1C5}" type="datetimeFigureOut">
              <a:rPr lang="en-US"/>
              <a:pPr>
                <a:defRPr/>
              </a:pPr>
              <a:t>3/18/2019</a:t>
            </a:fld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6203DC7-8A5E-4BB7-997B-9E2A1B50F1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EABD350-9851-43FC-87CD-FE78266D0C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C4A3C4-EB76-4FFD-8EA2-DFCF0731ED7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457665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C046F045-F260-4886-80BE-78178002510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ADCA76-F340-42E4-8570-476332D56E51}" type="datetimeFigureOut">
              <a:rPr lang="en-US"/>
              <a:pPr>
                <a:defRPr/>
              </a:pPr>
              <a:t>3/18/2019</a:t>
            </a:fld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59C25851-F36D-4C64-B68F-71CB2BF607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8C8BCC2E-BE31-4D6D-859F-D215E81707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7DC23E-6652-4ADE-AE82-6993FAAD1AC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098717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D08A70B-D8C0-4A9E-AE20-225EEBA783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1D13FE-94CD-4746-9711-43A991AD5490}" type="datetimeFigureOut">
              <a:rPr lang="en-US"/>
              <a:pPr>
                <a:defRPr/>
              </a:pPr>
              <a:t>3/18/2019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1B213E5-6994-4858-9638-07F81BFE3A6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D74B424-CD2A-43D8-974F-6646FAECC36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F15F8C-83A1-40DC-A157-BF142A4ECDB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947190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86B5316-F398-4C99-BB2D-144AB4EA88C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80041D-1274-46F9-BF3D-1378EE382F5D}" type="datetimeFigureOut">
              <a:rPr lang="en-US"/>
              <a:pPr>
                <a:defRPr/>
              </a:pPr>
              <a:t>3/18/2019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37B0DE7-28AC-48E5-8E9A-869F653AB80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B0746AC-EBF7-4B30-A111-CAE219AA5A8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591813-6C0E-4D11-8BB1-27D4F757C96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169377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AC51F9E-2BB0-487B-8823-ACA37F239E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70B56B-4A10-4AA7-B47D-15DEDF34DE4B}" type="datetimeFigureOut">
              <a:rPr lang="en-US"/>
              <a:pPr>
                <a:defRPr/>
              </a:pPr>
              <a:t>3/18/2019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2B17293-D198-47D0-B4A9-E4A064A52D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C665446-2D62-44CB-A09C-27315F68F4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FA999D-EFC0-4779-A3FB-FCA6A6B53C8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184449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05BB73C-5F37-4689-BD2B-AF836B90DF7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3C55C0-7E06-4032-AE3B-E7A6AEBF311C}" type="datetimeFigureOut">
              <a:rPr lang="en-US"/>
              <a:pPr>
                <a:defRPr/>
              </a:pPr>
              <a:t>3/18/2019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C87BD27-5DC5-47D9-BF4D-DC48A5935C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8C723A1-612E-4038-819B-E4D603BBD5A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28C0D7-F8B7-4701-BB17-F69D29FBC1B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1424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6AF794E1-05E4-4C10-8CDF-9CE708FD73D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A9375F-2B79-45B1-8D05-567D6D6E0AA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88387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DE1FB7C2-B728-40AC-97C1-29CFB50A40B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971F9B-26F1-4768-A4B5-36F60E32503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78208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21F0A42-176F-4903-896A-F8C435BF893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584AC6-904C-4006-BBF3-5ED57506B69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33435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1681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8788" y="1140433"/>
            <a:ext cx="4040188" cy="15934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4081" y="1140433"/>
            <a:ext cx="4041775" cy="159340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21F0A42-176F-4903-896A-F8C435BF893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584AC6-904C-4006-BBF3-5ED57506B69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F1299E3F-F157-4E71-997C-15BCF436510C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457200" y="2887952"/>
            <a:ext cx="4040188" cy="15934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1" name="Content Placeholder 5">
            <a:extLst>
              <a:ext uri="{FF2B5EF4-FFF2-40B4-BE49-F238E27FC236}">
                <a16:creationId xmlns:a16="http://schemas.microsoft.com/office/drawing/2014/main" id="{E05EFFC7-5847-4158-B0D9-D13E833E91E5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714081" y="2887953"/>
            <a:ext cx="4041775" cy="159340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08CB5A8A-AD76-4842-98F6-8C27A062178C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457200" y="4637765"/>
            <a:ext cx="4040188" cy="155945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3" name="Content Placeholder 5">
            <a:extLst>
              <a:ext uri="{FF2B5EF4-FFF2-40B4-BE49-F238E27FC236}">
                <a16:creationId xmlns:a16="http://schemas.microsoft.com/office/drawing/2014/main" id="{A5894A10-95FD-411E-930B-4A7C0C4FB2C7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4714081" y="4635471"/>
            <a:ext cx="4041775" cy="156175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9455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4 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1681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8788" y="1140432"/>
            <a:ext cx="4040188" cy="235258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4081" y="1140432"/>
            <a:ext cx="4041775" cy="235258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21F0A42-176F-4903-896A-F8C435BF893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584AC6-904C-4006-BBF3-5ED57506B69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F1299E3F-F157-4E71-997C-15BCF436510C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458788" y="3647133"/>
            <a:ext cx="4040188" cy="246599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1" name="Content Placeholder 5">
            <a:extLst>
              <a:ext uri="{FF2B5EF4-FFF2-40B4-BE49-F238E27FC236}">
                <a16:creationId xmlns:a16="http://schemas.microsoft.com/office/drawing/2014/main" id="{E05EFFC7-5847-4158-B0D9-D13E833E91E5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714081" y="3647133"/>
            <a:ext cx="4041775" cy="246599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1751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F38145AC-D7D0-44E9-A27A-5FB4241ADD1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5F1D0C-43EF-497D-AD94-E5D79FEF001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47945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28FA4A5C-8175-4FB2-AF46-8FE1F563235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F32E50-37BC-4DE6-8624-CDBCC3CE0D1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79965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3.jpe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4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green2.jpg">
            <a:extLst>
              <a:ext uri="{FF2B5EF4-FFF2-40B4-BE49-F238E27FC236}">
                <a16:creationId xmlns:a16="http://schemas.microsoft.com/office/drawing/2014/main" id="{9A550937-0DB2-4474-9A24-B9A32B3451E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62975" y="6475413"/>
            <a:ext cx="365125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8" descr="green.jpg">
            <a:extLst>
              <a:ext uri="{FF2B5EF4-FFF2-40B4-BE49-F238E27FC236}">
                <a16:creationId xmlns:a16="http://schemas.microsoft.com/office/drawing/2014/main" id="{57B8F0D2-2FD7-48A1-B1DC-2857A1CB1C3C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150" y="6456363"/>
            <a:ext cx="4641850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itle Placeholder 1">
            <a:extLst>
              <a:ext uri="{FF2B5EF4-FFF2-40B4-BE49-F238E27FC236}">
                <a16:creationId xmlns:a16="http://schemas.microsoft.com/office/drawing/2014/main" id="{02D69FE2-5422-4BFA-B960-17CBE4D8AAF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683418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9" name="Text Placeholder 2">
            <a:extLst>
              <a:ext uri="{FF2B5EF4-FFF2-40B4-BE49-F238E27FC236}">
                <a16:creationId xmlns:a16="http://schemas.microsoft.com/office/drawing/2014/main" id="{56221E7F-421E-4112-8786-8983345DC93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pic>
        <p:nvPicPr>
          <p:cNvPr id="1030" name="Picture 6" descr="3GPP_TM_RD.jpg">
            <a:extLst>
              <a:ext uri="{FF2B5EF4-FFF2-40B4-BE49-F238E27FC236}">
                <a16:creationId xmlns:a16="http://schemas.microsoft.com/office/drawing/2014/main" id="{1B648268-C41C-4FD4-A9E5-9CC12286DC13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3463" y="188913"/>
            <a:ext cx="1493837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A4720D7-BFC3-401B-B57B-E754F30FE7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58213" y="6483350"/>
            <a:ext cx="395287" cy="222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1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5E0424AF-8ED0-4DF3-8985-9B0506D2B0E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2" name="Rectangle 6">
            <a:extLst>
              <a:ext uri="{FF2B5EF4-FFF2-40B4-BE49-F238E27FC236}">
                <a16:creationId xmlns:a16="http://schemas.microsoft.com/office/drawing/2014/main" id="{E3314B3F-6AE6-4B3C-8E34-3648FF3865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7038" y="6437313"/>
            <a:ext cx="457676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>
                <a:solidFill>
                  <a:schemeClr val="bg1"/>
                </a:solidFill>
              </a:rPr>
              <a:t>© 3GPP 2009     Mobile World Congress, Barcelona, 19</a:t>
            </a:r>
            <a:r>
              <a:rPr lang="en-US" altLang="en-US" baseline="30000">
                <a:solidFill>
                  <a:schemeClr val="bg1"/>
                </a:solidFill>
              </a:rPr>
              <a:t>th</a:t>
            </a:r>
            <a:r>
              <a:rPr lang="en-US" altLang="en-US">
                <a:solidFill>
                  <a:schemeClr val="bg1"/>
                </a:solidFill>
              </a:rPr>
              <a:t> February 2009</a:t>
            </a:r>
          </a:p>
        </p:txBody>
      </p:sp>
      <p:pic>
        <p:nvPicPr>
          <p:cNvPr id="1033" name="Picture 7" descr="green2.jpg">
            <a:extLst>
              <a:ext uri="{FF2B5EF4-FFF2-40B4-BE49-F238E27FC236}">
                <a16:creationId xmlns:a16="http://schemas.microsoft.com/office/drawing/2014/main" id="{AA5A1849-554C-46EC-BEC6-E144A64BA8B4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62975" y="6475413"/>
            <a:ext cx="365125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Picture 8" descr="green.jpg">
            <a:extLst>
              <a:ext uri="{FF2B5EF4-FFF2-40B4-BE49-F238E27FC236}">
                <a16:creationId xmlns:a16="http://schemas.microsoft.com/office/drawing/2014/main" id="{B2196672-98AF-4124-8635-CCCD11D72DAB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150" y="6456363"/>
            <a:ext cx="4641850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5" name="Picture 6" descr="3GPP_TM_RD.jpg">
            <a:extLst>
              <a:ext uri="{FF2B5EF4-FFF2-40B4-BE49-F238E27FC236}">
                <a16:creationId xmlns:a16="http://schemas.microsoft.com/office/drawing/2014/main" id="{BDEE5C0B-D316-4989-879F-342DEEF2EF3E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3463" y="188913"/>
            <a:ext cx="1493837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3" descr="green2.jpg">
            <a:extLst>
              <a:ext uri="{FF2B5EF4-FFF2-40B4-BE49-F238E27FC236}">
                <a16:creationId xmlns:a16="http://schemas.microsoft.com/office/drawing/2014/main" id="{89EB5F0C-F863-41E0-804E-AC551236D7AD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62975" y="6475413"/>
            <a:ext cx="365125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7" name="Rectangle 6">
            <a:extLst>
              <a:ext uri="{FF2B5EF4-FFF2-40B4-BE49-F238E27FC236}">
                <a16:creationId xmlns:a16="http://schemas.microsoft.com/office/drawing/2014/main" id="{7C1ED1AC-EED6-4960-9CD6-64F0199532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7038" y="6475413"/>
            <a:ext cx="457676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dirty="0">
                <a:solidFill>
                  <a:schemeClr val="bg1"/>
                </a:solidFill>
              </a:rPr>
              <a:t>© 3GPP 2019	Working Procedures Report to PCG #42 March, 28 2019</a:t>
            </a:r>
          </a:p>
        </p:txBody>
      </p:sp>
      <p:sp>
        <p:nvSpPr>
          <p:cNvPr id="1038" name="Slide Number Placeholder 4">
            <a:extLst>
              <a:ext uri="{FF2B5EF4-FFF2-40B4-BE49-F238E27FC236}">
                <a16:creationId xmlns:a16="http://schemas.microsoft.com/office/drawing/2014/main" id="{F9106FB7-E0DF-4D2F-A0A4-71801E434E71}"/>
              </a:ext>
            </a:extLst>
          </p:cNvPr>
          <p:cNvSpPr txBox="1">
            <a:spLocks noGrp="1"/>
          </p:cNvSpPr>
          <p:nvPr userDrawn="1"/>
        </p:nvSpPr>
        <p:spPr bwMode="auto">
          <a:xfrm>
            <a:off x="8574088" y="6464300"/>
            <a:ext cx="395287" cy="222250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fld id="{F76E4A8D-87F0-46F3-96E1-DCCB83499F9D}" type="slidenum">
              <a:rPr lang="en-US" altLang="en-US" sz="1100" smtClean="0">
                <a:solidFill>
                  <a:schemeClr val="bg1"/>
                </a:solidFill>
              </a:rPr>
              <a:pPr eaLnBrk="1" hangingPunct="1">
                <a:defRPr/>
              </a:pPr>
              <a:t>‹#›</a:t>
            </a:fld>
            <a:endParaRPr lang="en-US" altLang="en-US" sz="110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57" r:id="rId6"/>
    <p:sldLayoutId id="2147483758" r:id="rId7"/>
    <p:sldLayoutId id="2147483736" r:id="rId8"/>
    <p:sldLayoutId id="2147483737" r:id="rId9"/>
    <p:sldLayoutId id="2147483738" r:id="rId10"/>
    <p:sldLayoutId id="2147483739" r:id="rId11"/>
    <p:sldLayoutId id="2147483740" r:id="rId12"/>
    <p:sldLayoutId id="2147483741" r:id="rId13"/>
    <p:sldLayoutId id="2147483742" r:id="rId14"/>
    <p:sldLayoutId id="2147483743" r:id="rId15"/>
    <p:sldLayoutId id="2147483744" r:id="rId16"/>
    <p:sldLayoutId id="2147483756" r:id="rId17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22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EF350A1D-83BF-41DC-9F04-EFA566F324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AAA96223-41DC-4502-8CB2-DC15EB3060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58372" name="Rectangle 4">
            <a:extLst>
              <a:ext uri="{FF2B5EF4-FFF2-40B4-BE49-F238E27FC236}">
                <a16:creationId xmlns:a16="http://schemas.microsoft.com/office/drawing/2014/main" id="{E8E31DFE-5520-4F62-9E7E-00C3AAC981E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fld id="{FCFF11D3-DF4B-40B9-9B68-AD71A00C575E}" type="datetimeFigureOut">
              <a:rPr lang="en-US"/>
              <a:pPr>
                <a:defRPr/>
              </a:pPr>
              <a:t>3/18/2019</a:t>
            </a:fld>
            <a:endParaRPr lang="en-US"/>
          </a:p>
        </p:txBody>
      </p:sp>
      <p:sp>
        <p:nvSpPr>
          <p:cNvPr id="58373" name="Rectangle 5">
            <a:extLst>
              <a:ext uri="{FF2B5EF4-FFF2-40B4-BE49-F238E27FC236}">
                <a16:creationId xmlns:a16="http://schemas.microsoft.com/office/drawing/2014/main" id="{77EBC331-C141-4C40-8D32-469F1187990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4" name="Rectangle 6">
            <a:extLst>
              <a:ext uri="{FF2B5EF4-FFF2-40B4-BE49-F238E27FC236}">
                <a16:creationId xmlns:a16="http://schemas.microsoft.com/office/drawing/2014/main" id="{7CD59D74-6C58-4BAD-A76E-D96BCBCD4AC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A6B75CC-02DF-439E-97DF-01ED40AC97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6" descr="3GPP_TM_RD.jpg">
            <a:extLst>
              <a:ext uri="{FF2B5EF4-FFF2-40B4-BE49-F238E27FC236}">
                <a16:creationId xmlns:a16="http://schemas.microsoft.com/office/drawing/2014/main" id="{3F523927-14ED-48E6-BD7C-1D292C5B6671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209675"/>
            <a:ext cx="7620000" cy="443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Subtitle 6">
            <a:extLst>
              <a:ext uri="{FF2B5EF4-FFF2-40B4-BE49-F238E27FC236}">
                <a16:creationId xmlns:a16="http://schemas.microsoft.com/office/drawing/2014/main" id="{84756766-1207-4250-8099-BCC27ABA82AC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371600" y="3579813"/>
            <a:ext cx="6400800" cy="1916112"/>
          </a:xfrm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buFontTx/>
              <a:buNone/>
            </a:pPr>
            <a:endParaRPr lang="en-GB" altLang="en-US" dirty="0">
              <a:latin typeface="Arial" panose="020B0604020202020204" pitchFamily="34" charset="0"/>
            </a:endParaRPr>
          </a:p>
          <a:p>
            <a:pPr marL="0" indent="0" algn="ctr" eaLnBrk="1" hangingPunct="1">
              <a:lnSpc>
                <a:spcPct val="90000"/>
              </a:lnSpc>
              <a:buFontTx/>
              <a:buNone/>
            </a:pPr>
            <a:r>
              <a:rPr lang="en-GB" altLang="en-US" dirty="0">
                <a:latin typeface="Arial" panose="020B0604020202020204" pitchFamily="34" charset="0"/>
              </a:rPr>
              <a:t>Stephen Hayes</a:t>
            </a:r>
          </a:p>
          <a:p>
            <a:pPr marL="0" indent="0" algn="ctr" eaLnBrk="1" hangingPunct="1">
              <a:lnSpc>
                <a:spcPct val="90000"/>
              </a:lnSpc>
              <a:buFontTx/>
              <a:buNone/>
            </a:pPr>
            <a:r>
              <a:rPr lang="en-GB" altLang="en-US" sz="2000" dirty="0">
                <a:latin typeface="Arial" panose="020B0604020202020204" pitchFamily="34" charset="0"/>
              </a:rPr>
              <a:t>Working Procedures Convenor</a:t>
            </a:r>
          </a:p>
        </p:txBody>
      </p:sp>
      <p:sp>
        <p:nvSpPr>
          <p:cNvPr id="12351" name="Text Box 63">
            <a:extLst>
              <a:ext uri="{FF2B5EF4-FFF2-40B4-BE49-F238E27FC236}">
                <a16:creationId xmlns:a16="http://schemas.microsoft.com/office/drawing/2014/main" id="{2B39220E-149F-42BA-B9DA-393CCA1897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8587" y="1989138"/>
            <a:ext cx="7044942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4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WP Report on IPR Registry</a:t>
            </a:r>
          </a:p>
        </p:txBody>
      </p:sp>
      <p:sp>
        <p:nvSpPr>
          <p:cNvPr id="5125" name="Text Box 64">
            <a:extLst>
              <a:ext uri="{FF2B5EF4-FFF2-40B4-BE49-F238E27FC236}">
                <a16:creationId xmlns:a16="http://schemas.microsoft.com/office/drawing/2014/main" id="{E99C6253-8CE2-428D-AA5C-3C2C2DF920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8488" y="95250"/>
            <a:ext cx="182721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i-FI" altLang="en-US" sz="1600" b="1" dirty="0">
                <a:latin typeface="Arial" panose="020B0604020202020204" pitchFamily="34" charset="0"/>
              </a:rPr>
              <a:t>PCG42_xx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fi-FI" altLang="en-US" sz="1600" b="1" dirty="0">
                <a:latin typeface="Arial" panose="020B0604020202020204" pitchFamily="34" charset="0"/>
              </a:rPr>
              <a:t>Agenda item: 8.1</a:t>
            </a:r>
            <a:endParaRPr lang="en-US" altLang="en-US" sz="1600" b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ontent Placeholder 1">
            <a:extLst>
              <a:ext uri="{FF2B5EF4-FFF2-40B4-BE49-F238E27FC236}">
                <a16:creationId xmlns:a16="http://schemas.microsoft.com/office/drawing/2014/main" id="{AF8ACA7B-ACA1-49A2-AE1C-8AA84D7C042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95287" y="1268611"/>
            <a:ext cx="8352234" cy="1425863"/>
          </a:xfrm>
        </p:spPr>
        <p:txBody>
          <a:bodyPr/>
          <a:lstStyle/>
          <a:p>
            <a:r>
              <a:rPr lang="en-GB" sz="2400" b="1" dirty="0"/>
              <a:t>Action PCG41/05:</a:t>
            </a:r>
            <a:r>
              <a:rPr lang="en-GB" sz="2400" dirty="0"/>
              <a:t> Working Procedures Ad Hoc Group to review Article 55 to ensure that the text reflects the manner in which IPR is being treated within 3GPP [</a:t>
            </a:r>
            <a:r>
              <a:rPr lang="en-GB" sz="2400" b="1" dirty="0"/>
              <a:t>3GPP/PCG#41(18)05</a:t>
            </a:r>
            <a:r>
              <a:rPr lang="en-GB" sz="2400" dirty="0"/>
              <a:t>].</a:t>
            </a:r>
          </a:p>
          <a:p>
            <a:r>
              <a:rPr lang="en-GB" sz="2400" b="1" dirty="0"/>
              <a:t>Recommendation 1 </a:t>
            </a:r>
            <a:r>
              <a:rPr lang="en-GB" sz="2400" dirty="0"/>
              <a:t>– Remove Incorrect Statement in Article 55 </a:t>
            </a:r>
          </a:p>
          <a:p>
            <a:pPr marL="400050" lvl="1" indent="0">
              <a:buNone/>
            </a:pPr>
            <a:r>
              <a:rPr lang="en-US" i="1" strike="sngStrike" dirty="0"/>
              <a:t>The PCG shall maintain a register of IPR declarations relevant to 3GPP, received by the Organizational Partners.</a:t>
            </a:r>
          </a:p>
          <a:p>
            <a:r>
              <a:rPr lang="en-GB" sz="2400" b="1" dirty="0"/>
              <a:t>Recommendation 2 – </a:t>
            </a:r>
            <a:r>
              <a:rPr lang="en-GB" sz="2400" dirty="0"/>
              <a:t>Provide Alternative Text (at the end of Article 55)</a:t>
            </a:r>
          </a:p>
          <a:p>
            <a:pPr marL="400050" lvl="1" indent="0">
              <a:buNone/>
            </a:pPr>
            <a:r>
              <a:rPr lang="en-GB" i="1" dirty="0"/>
              <a:t>Each Organizational Partner shall maintain a public register of IPR declarations relevant to 3GPP received by the Organizational Partner.   </a:t>
            </a:r>
            <a:endParaRPr lang="en-US" dirty="0"/>
          </a:p>
          <a:p>
            <a:pPr marL="0" indent="0">
              <a:buNone/>
            </a:pPr>
            <a:endParaRPr lang="en-US" sz="2400" strike="sngStrike" dirty="0"/>
          </a:p>
        </p:txBody>
      </p:sp>
      <p:sp>
        <p:nvSpPr>
          <p:cNvPr id="8195" name="Title 2">
            <a:extLst>
              <a:ext uri="{FF2B5EF4-FFF2-40B4-BE49-F238E27FC236}">
                <a16:creationId xmlns:a16="http://schemas.microsoft.com/office/drawing/2014/main" id="{BB7DAE34-638E-4CAB-B535-F7E366508A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6479" y="454223"/>
            <a:ext cx="7493794" cy="814388"/>
          </a:xfrm>
        </p:spPr>
        <p:txBody>
          <a:bodyPr/>
          <a:lstStyle/>
          <a:p>
            <a:r>
              <a:rPr lang="en-US" altLang="en-US" dirty="0"/>
              <a:t>Recommendations</a:t>
            </a:r>
          </a:p>
        </p:txBody>
      </p:sp>
    </p:spTree>
    <p:extLst>
      <p:ext uri="{BB962C8B-B14F-4D97-AF65-F5344CB8AC3E}">
        <p14:creationId xmlns:p14="http://schemas.microsoft.com/office/powerpoint/2010/main" val="775673083"/>
      </p:ext>
    </p:extLst>
  </p:cSld>
  <p:clrMapOvr>
    <a:masterClrMapping/>
  </p:clrMapOvr>
</p:sld>
</file>

<file path=ppt/theme/theme1.xml><?xml version="1.0" encoding="utf-8"?>
<a:theme xmlns:a="http://schemas.openxmlformats.org/drawingml/2006/main" name="3gpp">
  <a:themeElements>
    <a:clrScheme name="3gpp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3gpp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3gpp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3gpp</Template>
  <TotalTime>46509</TotalTime>
  <Words>115</Words>
  <Application>Microsoft Office PowerPoint</Application>
  <PresentationFormat>On-screen Show (4:3)</PresentationFormat>
  <Paragraphs>12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Times New Roman</vt:lpstr>
      <vt:lpstr>3gpp</vt:lpstr>
      <vt:lpstr>Custom Design</vt:lpstr>
      <vt:lpstr>PowerPoint Presentation</vt:lpstr>
      <vt:lpstr>Recommendations</vt:lpstr>
    </vt:vector>
  </TitlesOfParts>
  <Company>Nokia Oyj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stephen.hayes@ericsson.com</dc:creator>
  <dc:description>©3GPP 2009. All rights reserved</dc:description>
  <cp:lastModifiedBy>Stephen Hayes</cp:lastModifiedBy>
  <cp:revision>447</cp:revision>
  <dcterms:created xsi:type="dcterms:W3CDTF">2009-10-13T12:22:16Z</dcterms:created>
  <dcterms:modified xsi:type="dcterms:W3CDTF">2019-03-18T06:45:01Z</dcterms:modified>
</cp:coreProperties>
</file>