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93" d="100"/>
          <a:sy n="93" d="100"/>
        </p:scale>
        <p:origin x="1038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05E13297-410F-4DBE-85F7-DDE724738089}"/>
    <pc:docChg chg="modMainMaster">
      <pc:chgData name="Dongwook Kim" userId="ed3ef308-8542-4721-bc2b-9514933ffa1d" providerId="ADAL" clId="{05E13297-410F-4DBE-85F7-DDE724738089}" dt="2025-07-07T20:50:02.951" v="7" actId="20577"/>
      <pc:docMkLst>
        <pc:docMk/>
      </pc:docMkLst>
      <pc:sldMasterChg chg="modSp mod">
        <pc:chgData name="Dongwook Kim" userId="ed3ef308-8542-4721-bc2b-9514933ffa1d" providerId="ADAL" clId="{05E13297-410F-4DBE-85F7-DDE724738089}" dt="2025-07-07T20:50:02.951" v="7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344E0483-56DF-428D-9939-6CB2227AC102}"/>
    <pc:docChg chg="modMainMaster">
      <pc:chgData name="Dongwook Kim" userId="ed3ef308-8542-4721-bc2b-9514933ffa1d" providerId="ADAL" clId="{344E0483-56DF-428D-9939-6CB2227AC102}" dt="2025-09-24T17:53:02.769" v="9" actId="20577"/>
      <pc:docMkLst>
        <pc:docMk/>
      </pc:docMkLst>
      <pc:sldMasterChg chg="modSp mod">
        <pc:chgData name="Dongwook Kim" userId="ed3ef308-8542-4721-bc2b-9514933ffa1d" providerId="ADAL" clId="{344E0483-56DF-428D-9939-6CB2227AC102}" dt="2025-09-24T17:53:02.769" v="9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26E17FF8-FF9A-41CE-BB82-13BDADEBD77F}"/>
    <pc:docChg chg="modMainMaster">
      <pc:chgData name="Dongwook Kim" userId="ed3ef308-8542-4721-bc2b-9514933ffa1d" providerId="ADAL" clId="{26E17FF8-FF9A-41CE-BB82-13BDADEBD77F}" dt="2025-10-29T00:36:35.048" v="10" actId="20577"/>
      <pc:docMkLst>
        <pc:docMk/>
      </pc:docMkLst>
      <pc:sldMasterChg chg="modSp mod">
        <pc:chgData name="Dongwook Kim" userId="ed3ef308-8542-4721-bc2b-9514933ffa1d" providerId="ADAL" clId="{26E17FF8-FF9A-41CE-BB82-13BDADEBD77F}" dt="2025-10-29T00:36:35.048" v="10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26E17FF8-FF9A-41CE-BB82-13BDADEBD77F}" dt="2025-10-29T00:36:32.892" v="9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26E17FF8-FF9A-41CE-BB82-13BDADEBD77F}" dt="2025-10-29T00:36:35.048" v="10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4385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altLang="en-US" sz="1200" b="1" dirty="0">
                <a:latin typeface="Arial "/>
              </a:rPr>
              <a:t>Call on modernization of 3GPP tools #4</a:t>
            </a: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– November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6GSM-2503</a:t>
            </a: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ab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MCCr1</cp:lastModifiedBy>
  <cp:revision>597</cp:revision>
  <dcterms:created xsi:type="dcterms:W3CDTF">2010-02-05T13:52:04Z</dcterms:created>
  <dcterms:modified xsi:type="dcterms:W3CDTF">2025-10-29T00:36:36Z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