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66" r:id="rId5"/>
    <p:sldId id="368" r:id="rId6"/>
    <p:sldId id="367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318646-B1D2-4B91-99A9-E31C65612513}" v="29" dt="2025-07-01T18:02:18.0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23" autoAdjust="0"/>
    <p:restoredTop sz="94679" autoAdjust="0"/>
  </p:normalViewPr>
  <p:slideViewPr>
    <p:cSldViewPr snapToGrid="0">
      <p:cViewPr varScale="1">
        <p:scale>
          <a:sx n="102" d="100"/>
          <a:sy n="102" d="100"/>
        </p:scale>
        <p:origin x="96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ngwook Kim" userId="ed3ef308-8542-4721-bc2b-9514933ffa1d" providerId="ADAL" clId="{73663775-8A4A-4E65-A0F9-AFD65FCF1120}"/>
    <pc:docChg chg="undo custSel modSld modMainMaster">
      <pc:chgData name="Dongwook Kim" userId="ed3ef308-8542-4721-bc2b-9514933ffa1d" providerId="ADAL" clId="{73663775-8A4A-4E65-A0F9-AFD65FCF1120}" dt="2025-07-02T13:29:36.605" v="13" actId="207"/>
      <pc:docMkLst>
        <pc:docMk/>
      </pc:docMkLst>
      <pc:sldChg chg="modSp mod">
        <pc:chgData name="Dongwook Kim" userId="ed3ef308-8542-4721-bc2b-9514933ffa1d" providerId="ADAL" clId="{73663775-8A4A-4E65-A0F9-AFD65FCF1120}" dt="2025-07-02T13:29:36.605" v="13" actId="207"/>
        <pc:sldMkLst>
          <pc:docMk/>
          <pc:sldMk cId="971630328" sldId="367"/>
        </pc:sldMkLst>
        <pc:spChg chg="mod">
          <ac:chgData name="Dongwook Kim" userId="ed3ef308-8542-4721-bc2b-9514933ffa1d" providerId="ADAL" clId="{73663775-8A4A-4E65-A0F9-AFD65FCF1120}" dt="2025-07-02T13:29:36.605" v="13" actId="207"/>
          <ac:spMkLst>
            <pc:docMk/>
            <pc:sldMk cId="971630328" sldId="367"/>
            <ac:spMk id="4" creationId="{9C73F429-DCE3-EC8D-CCEC-186DB7F2A688}"/>
          </ac:spMkLst>
        </pc:spChg>
      </pc:sldChg>
      <pc:sldMasterChg chg="modSp mod">
        <pc:chgData name="Dongwook Kim" userId="ed3ef308-8542-4721-bc2b-9514933ffa1d" providerId="ADAL" clId="{73663775-8A4A-4E65-A0F9-AFD65FCF1120}" dt="2025-07-01T20:21:21.207" v="4" actId="6549"/>
        <pc:sldMasterMkLst>
          <pc:docMk/>
          <pc:sldMasterMk cId="0" sldId="2147485146"/>
        </pc:sldMasterMkLst>
        <pc:spChg chg="mod">
          <ac:chgData name="Dongwook Kim" userId="ed3ef308-8542-4721-bc2b-9514933ffa1d" providerId="ADAL" clId="{73663775-8A4A-4E65-A0F9-AFD65FCF1120}" dt="2025-07-01T20:21:21.207" v="4" actId="6549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Matthew Baker (Nokia)" userId="a9b24780-4d38-4db9-8296-a6542d27e350" providerId="ADAL" clId="{87318646-B1D2-4B91-99A9-E31C65612513}"/>
    <pc:docChg chg="undo custSel addSld delSld modSld">
      <pc:chgData name="Matthew Baker (Nokia)" userId="a9b24780-4d38-4db9-8296-a6542d27e350" providerId="ADAL" clId="{87318646-B1D2-4B91-99A9-E31C65612513}" dt="2025-07-01T18:02:25.588" v="609" actId="14100"/>
      <pc:docMkLst>
        <pc:docMk/>
      </pc:docMkLst>
      <pc:sldChg chg="modSp mod">
        <pc:chgData name="Matthew Baker (Nokia)" userId="a9b24780-4d38-4db9-8296-a6542d27e350" providerId="ADAL" clId="{87318646-B1D2-4B91-99A9-E31C65612513}" dt="2025-07-01T17:45:12.686" v="42" actId="404"/>
        <pc:sldMkLst>
          <pc:docMk/>
          <pc:sldMk cId="3477521082" sldId="366"/>
        </pc:sldMkLst>
        <pc:spChg chg="mod">
          <ac:chgData name="Matthew Baker (Nokia)" userId="a9b24780-4d38-4db9-8296-a6542d27e350" providerId="ADAL" clId="{87318646-B1D2-4B91-99A9-E31C65612513}" dt="2025-07-01T17:45:12.686" v="42" actId="404"/>
          <ac:spMkLst>
            <pc:docMk/>
            <pc:sldMk cId="3477521082" sldId="366"/>
            <ac:spMk id="2" creationId="{9BC885A7-BE5E-3309-3B7A-416CD0BC0DDB}"/>
          </ac:spMkLst>
        </pc:spChg>
      </pc:sldChg>
      <pc:sldChg chg="modSp new del mod">
        <pc:chgData name="Matthew Baker (Nokia)" userId="a9b24780-4d38-4db9-8296-a6542d27e350" providerId="ADAL" clId="{87318646-B1D2-4B91-99A9-E31C65612513}" dt="2025-07-01T17:44:54.161" v="21" actId="680"/>
        <pc:sldMkLst>
          <pc:docMk/>
          <pc:sldMk cId="726204276" sldId="367"/>
        </pc:sldMkLst>
        <pc:spChg chg="mod">
          <ac:chgData name="Matthew Baker (Nokia)" userId="a9b24780-4d38-4db9-8296-a6542d27e350" providerId="ADAL" clId="{87318646-B1D2-4B91-99A9-E31C65612513}" dt="2025-07-01T17:44:53.748" v="20" actId="20577"/>
          <ac:spMkLst>
            <pc:docMk/>
            <pc:sldMk cId="726204276" sldId="367"/>
            <ac:spMk id="2" creationId="{29600B75-80A5-666A-F203-A44EAC2D735B}"/>
          </ac:spMkLst>
        </pc:spChg>
      </pc:sldChg>
      <pc:sldChg chg="addSp delSp modSp new mod">
        <pc:chgData name="Matthew Baker (Nokia)" userId="a9b24780-4d38-4db9-8296-a6542d27e350" providerId="ADAL" clId="{87318646-B1D2-4B91-99A9-E31C65612513}" dt="2025-07-01T17:58:29.436" v="605" actId="14100"/>
        <pc:sldMkLst>
          <pc:docMk/>
          <pc:sldMk cId="971630328" sldId="367"/>
        </pc:sldMkLst>
        <pc:spChg chg="mod">
          <ac:chgData name="Matthew Baker (Nokia)" userId="a9b24780-4d38-4db9-8296-a6542d27e350" providerId="ADAL" clId="{87318646-B1D2-4B91-99A9-E31C65612513}" dt="2025-07-01T17:45:28.635" v="52" actId="20577"/>
          <ac:spMkLst>
            <pc:docMk/>
            <pc:sldMk cId="971630328" sldId="367"/>
            <ac:spMk id="2" creationId="{30BCA712-CFD7-C61D-6893-7EDB7B2EF9A6}"/>
          </ac:spMkLst>
        </pc:spChg>
        <pc:spChg chg="del mod">
          <ac:chgData name="Matthew Baker (Nokia)" userId="a9b24780-4d38-4db9-8296-a6542d27e350" providerId="ADAL" clId="{87318646-B1D2-4B91-99A9-E31C65612513}" dt="2025-07-01T17:49:35.420" v="83" actId="478"/>
          <ac:spMkLst>
            <pc:docMk/>
            <pc:sldMk cId="971630328" sldId="367"/>
            <ac:spMk id="3" creationId="{D5290EC5-0BD3-E44C-A98F-FDA9D7A34B0B}"/>
          </ac:spMkLst>
        </pc:spChg>
        <pc:spChg chg="add mod">
          <ac:chgData name="Matthew Baker (Nokia)" userId="a9b24780-4d38-4db9-8296-a6542d27e350" providerId="ADAL" clId="{87318646-B1D2-4B91-99A9-E31C65612513}" dt="2025-07-01T17:51:26.685" v="177" actId="1038"/>
          <ac:spMkLst>
            <pc:docMk/>
            <pc:sldMk cId="971630328" sldId="367"/>
            <ac:spMk id="4" creationId="{9C73F429-DCE3-EC8D-CCEC-186DB7F2A688}"/>
          </ac:spMkLst>
        </pc:spChg>
        <pc:spChg chg="add mod">
          <ac:chgData name="Matthew Baker (Nokia)" userId="a9b24780-4d38-4db9-8296-a6542d27e350" providerId="ADAL" clId="{87318646-B1D2-4B91-99A9-E31C65612513}" dt="2025-07-01T17:51:34.992" v="208" actId="1037"/>
          <ac:spMkLst>
            <pc:docMk/>
            <pc:sldMk cId="971630328" sldId="367"/>
            <ac:spMk id="5" creationId="{0CE9CA58-F238-8353-ACA9-37C8AAB3BBE6}"/>
          </ac:spMkLst>
        </pc:spChg>
        <pc:spChg chg="add mod">
          <ac:chgData name="Matthew Baker (Nokia)" userId="a9b24780-4d38-4db9-8296-a6542d27e350" providerId="ADAL" clId="{87318646-B1D2-4B91-99A9-E31C65612513}" dt="2025-07-01T17:51:34.992" v="208" actId="1037"/>
          <ac:spMkLst>
            <pc:docMk/>
            <pc:sldMk cId="971630328" sldId="367"/>
            <ac:spMk id="6" creationId="{2EDD47C0-B2AD-6EDD-99E7-C9CD799205BA}"/>
          </ac:spMkLst>
        </pc:spChg>
        <pc:spChg chg="add mod">
          <ac:chgData name="Matthew Baker (Nokia)" userId="a9b24780-4d38-4db9-8296-a6542d27e350" providerId="ADAL" clId="{87318646-B1D2-4B91-99A9-E31C65612513}" dt="2025-07-01T17:51:34.992" v="208" actId="1037"/>
          <ac:spMkLst>
            <pc:docMk/>
            <pc:sldMk cId="971630328" sldId="367"/>
            <ac:spMk id="7" creationId="{85FBAEF1-20C3-DC72-986E-A88943410467}"/>
          </ac:spMkLst>
        </pc:spChg>
        <pc:spChg chg="add mod">
          <ac:chgData name="Matthew Baker (Nokia)" userId="a9b24780-4d38-4db9-8296-a6542d27e350" providerId="ADAL" clId="{87318646-B1D2-4B91-99A9-E31C65612513}" dt="2025-07-01T17:52:17.184" v="246" actId="1037"/>
          <ac:spMkLst>
            <pc:docMk/>
            <pc:sldMk cId="971630328" sldId="367"/>
            <ac:spMk id="8" creationId="{7EAA95EE-ED67-26C0-D395-CF289FF04C8B}"/>
          </ac:spMkLst>
        </pc:spChg>
        <pc:spChg chg="add mod">
          <ac:chgData name="Matthew Baker (Nokia)" userId="a9b24780-4d38-4db9-8296-a6542d27e350" providerId="ADAL" clId="{87318646-B1D2-4B91-99A9-E31C65612513}" dt="2025-07-01T17:52:17.184" v="246" actId="1037"/>
          <ac:spMkLst>
            <pc:docMk/>
            <pc:sldMk cId="971630328" sldId="367"/>
            <ac:spMk id="9" creationId="{B1D1BA86-8596-BAAC-A7F0-79CAC7249411}"/>
          </ac:spMkLst>
        </pc:spChg>
        <pc:spChg chg="add mod">
          <ac:chgData name="Matthew Baker (Nokia)" userId="a9b24780-4d38-4db9-8296-a6542d27e350" providerId="ADAL" clId="{87318646-B1D2-4B91-99A9-E31C65612513}" dt="2025-07-01T17:52:08.767" v="232" actId="403"/>
          <ac:spMkLst>
            <pc:docMk/>
            <pc:sldMk cId="971630328" sldId="367"/>
            <ac:spMk id="10" creationId="{6905F3AB-8EEA-6CD6-01CD-D6842B66D622}"/>
          </ac:spMkLst>
        </pc:spChg>
        <pc:spChg chg="add mod">
          <ac:chgData name="Matthew Baker (Nokia)" userId="a9b24780-4d38-4db9-8296-a6542d27e350" providerId="ADAL" clId="{87318646-B1D2-4B91-99A9-E31C65612513}" dt="2025-07-01T17:58:29.436" v="605" actId="14100"/>
          <ac:spMkLst>
            <pc:docMk/>
            <pc:sldMk cId="971630328" sldId="367"/>
            <ac:spMk id="11" creationId="{2A75C59A-57D9-82B5-695A-8E8F310A4646}"/>
          </ac:spMkLst>
        </pc:spChg>
      </pc:sldChg>
      <pc:sldChg chg="add del">
        <pc:chgData name="Matthew Baker (Nokia)" userId="a9b24780-4d38-4db9-8296-a6542d27e350" providerId="ADAL" clId="{87318646-B1D2-4B91-99A9-E31C65612513}" dt="2025-07-01T17:45:20.488" v="43" actId="47"/>
        <pc:sldMkLst>
          <pc:docMk/>
          <pc:sldMk cId="4143551559" sldId="367"/>
        </pc:sldMkLst>
      </pc:sldChg>
      <pc:sldChg chg="modSp new del">
        <pc:chgData name="Matthew Baker (Nokia)" userId="a9b24780-4d38-4db9-8296-a6542d27e350" providerId="ADAL" clId="{87318646-B1D2-4B91-99A9-E31C65612513}" dt="2025-07-01T17:58:40.321" v="606" actId="47"/>
        <pc:sldMkLst>
          <pc:docMk/>
          <pc:sldMk cId="2683027383" sldId="368"/>
        </pc:sldMkLst>
        <pc:spChg chg="mod">
          <ac:chgData name="Matthew Baker (Nokia)" userId="a9b24780-4d38-4db9-8296-a6542d27e350" providerId="ADAL" clId="{87318646-B1D2-4B91-99A9-E31C65612513}" dt="2025-07-01T17:52:38.817" v="248" actId="14100"/>
          <ac:spMkLst>
            <pc:docMk/>
            <pc:sldMk cId="2683027383" sldId="368"/>
            <ac:spMk id="3" creationId="{9B21A7EF-B968-3A4C-A612-FC9949290E48}"/>
          </ac:spMkLst>
        </pc:spChg>
      </pc:sldChg>
      <pc:sldChg chg="modSp add del mod">
        <pc:chgData name="Matthew Baker (Nokia)" userId="a9b24780-4d38-4db9-8296-a6542d27e350" providerId="ADAL" clId="{87318646-B1D2-4B91-99A9-E31C65612513}" dt="2025-07-01T18:02:25.588" v="609" actId="14100"/>
        <pc:sldMkLst>
          <pc:docMk/>
          <pc:sldMk cId="3215481407" sldId="368"/>
        </pc:sldMkLst>
        <pc:spChg chg="mod">
          <ac:chgData name="Matthew Baker (Nokia)" userId="a9b24780-4d38-4db9-8296-a6542d27e350" providerId="ADAL" clId="{87318646-B1D2-4B91-99A9-E31C65612513}" dt="2025-07-01T18:02:25.588" v="609" actId="14100"/>
          <ac:spMkLst>
            <pc:docMk/>
            <pc:sldMk cId="3215481407" sldId="368"/>
            <ac:spMk id="6" creationId="{787D1AC0-FBBC-0A85-A389-80F92F11081D}"/>
          </ac:spMkLst>
        </pc:spChg>
      </pc:sldChg>
      <pc:sldChg chg="add del">
        <pc:chgData name="Matthew Baker (Nokia)" userId="a9b24780-4d38-4db9-8296-a6542d27e350" providerId="ADAL" clId="{87318646-B1D2-4B91-99A9-E31C65612513}" dt="2025-07-01T17:45:20.488" v="43" actId="47"/>
        <pc:sldMkLst>
          <pc:docMk/>
          <pc:sldMk cId="2051562965" sldId="369"/>
        </pc:sldMkLst>
      </pc:sldChg>
      <pc:sldChg chg="add del">
        <pc:chgData name="Matthew Baker (Nokia)" userId="a9b24780-4d38-4db9-8296-a6542d27e350" providerId="ADAL" clId="{87318646-B1D2-4B91-99A9-E31C65612513}" dt="2025-07-01T17:45:20.488" v="43" actId="47"/>
        <pc:sldMkLst>
          <pc:docMk/>
          <pc:sldMk cId="456588058" sldId="370"/>
        </pc:sldMkLst>
      </pc:sldChg>
      <pc:sldChg chg="add del">
        <pc:chgData name="Matthew Baker (Nokia)" userId="a9b24780-4d38-4db9-8296-a6542d27e350" providerId="ADAL" clId="{87318646-B1D2-4B91-99A9-E31C65612513}" dt="2025-07-01T17:45:20.488" v="43" actId="47"/>
        <pc:sldMkLst>
          <pc:docMk/>
          <pc:sldMk cId="881502610" sldId="371"/>
        </pc:sldMkLst>
      </pc:sldChg>
      <pc:sldChg chg="add del">
        <pc:chgData name="Matthew Baker (Nokia)" userId="a9b24780-4d38-4db9-8296-a6542d27e350" providerId="ADAL" clId="{87318646-B1D2-4B91-99A9-E31C65612513}" dt="2025-07-01T17:45:20.488" v="43" actId="47"/>
        <pc:sldMkLst>
          <pc:docMk/>
          <pc:sldMk cId="703989130" sldId="37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43858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GB" altLang="en-US" sz="1200" b="1" dirty="0">
                <a:latin typeface="Arial "/>
              </a:rPr>
              <a:t>Conference Call on 3GPP Spec Modernization #0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– 3</a:t>
            </a:r>
            <a:r>
              <a:rPr lang="sv-SE" altLang="en-US" sz="1200" b="1" baseline="30000" dirty="0">
                <a:latin typeface="Arial "/>
              </a:rPr>
              <a:t>rd</a:t>
            </a:r>
            <a:r>
              <a:rPr lang="sv-SE" altLang="en-US" sz="1200" b="1" dirty="0">
                <a:latin typeface="Arial "/>
              </a:rPr>
              <a:t> </a:t>
            </a:r>
            <a:r>
              <a:rPr lang="sv-SE" altLang="en-US" sz="1200" b="1" dirty="0" err="1">
                <a:latin typeface="Arial "/>
              </a:rPr>
              <a:t>July</a:t>
            </a:r>
            <a:r>
              <a:rPr lang="sv-SE" altLang="en-US" sz="1200" b="1" dirty="0">
                <a:latin typeface="Arial "/>
              </a:rPr>
              <a:t> 2025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6GSM-250006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ool_Automation_6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885A7-BE5E-3309-3B7A-416CD0BC0D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4840" y="1920240"/>
            <a:ext cx="10942320" cy="2702560"/>
          </a:xfrm>
        </p:spPr>
        <p:txBody>
          <a:bodyPr/>
          <a:lstStyle/>
          <a:p>
            <a:r>
              <a:rPr lang="en-US" sz="4800" dirty="0"/>
              <a:t>Study on Modernization of Specification Format and Procedures for 6G:</a:t>
            </a:r>
            <a:br>
              <a:rPr lang="en-US" sz="4800" dirty="0"/>
            </a:br>
            <a:br>
              <a:rPr lang="en-US" sz="1800" dirty="0"/>
            </a:br>
            <a:r>
              <a:rPr lang="en-US" sz="4800" dirty="0"/>
              <a:t>Workplan</a:t>
            </a:r>
            <a:endParaRPr lang="en-GB" sz="4800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B7187C3-0D3A-E746-93BB-2AC6E4988F3F}"/>
              </a:ext>
            </a:extLst>
          </p:cNvPr>
          <p:cNvSpPr txBox="1">
            <a:spLocks/>
          </p:cNvSpPr>
          <p:nvPr/>
        </p:nvSpPr>
        <p:spPr bwMode="auto">
          <a:xfrm>
            <a:off x="2147888" y="5101527"/>
            <a:ext cx="8853192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GB" altLang="en-US" dirty="0"/>
              <a:t>Matthew Baker, Suresh Chitturi, Yue Song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SI Co-rapporteurs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77521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49BC1-62DD-1279-4A1F-B12D4E210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</a:t>
            </a:r>
            <a:r>
              <a:rPr lang="en-US" sz="3600" dirty="0"/>
              <a:t>(6GSM-250001)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B1382D-7964-CDF1-F218-3F0B8B39D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0422" y="1833252"/>
            <a:ext cx="5831156" cy="452167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7D1AC0-FBBC-0A85-A389-80F92F11081D}"/>
              </a:ext>
            </a:extLst>
          </p:cNvPr>
          <p:cNvSpPr/>
          <p:nvPr/>
        </p:nvSpPr>
        <p:spPr>
          <a:xfrm>
            <a:off x="3180422" y="5074920"/>
            <a:ext cx="1510450" cy="533400"/>
          </a:xfrm>
          <a:prstGeom prst="rect">
            <a:avLst/>
          </a:prstGeom>
          <a:solidFill>
            <a:srgbClr val="FFFF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54814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CA712-CFD7-C61D-6893-7EDB7B2EF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Workplan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C73F429-DCE3-EC8D-CCEC-186DB7F2A688}"/>
              </a:ext>
            </a:extLst>
          </p:cNvPr>
          <p:cNvSpPr txBox="1">
            <a:spLocks/>
          </p:cNvSpPr>
          <p:nvPr/>
        </p:nvSpPr>
        <p:spPr>
          <a:xfrm>
            <a:off x="16184" y="1894364"/>
            <a:ext cx="3194304" cy="421385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50000"/>
              </a:lnSpc>
              <a:buNone/>
            </a:pPr>
            <a:r>
              <a:rPr lang="en-GB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#1 Wed 6</a:t>
            </a:r>
            <a:r>
              <a:rPr lang="en-GB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Aug</a:t>
            </a:r>
          </a:p>
          <a:p>
            <a:pPr lvl="1">
              <a:lnSpc>
                <a:spcPct val="150000"/>
              </a:lnSpc>
              <a:buNone/>
            </a:pPr>
            <a:r>
              <a:rPr lang="en-GB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#2 Wed 3</a:t>
            </a:r>
            <a:r>
              <a:rPr lang="en-GB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rd</a:t>
            </a:r>
            <a:r>
              <a:rPr lang="en-GB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Sep</a:t>
            </a:r>
          </a:p>
          <a:p>
            <a:pPr lvl="1">
              <a:lnSpc>
                <a:spcPct val="150000"/>
              </a:lnSpc>
              <a:buNone/>
            </a:pPr>
            <a:r>
              <a:rPr lang="en-GB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[TSG#109] </a:t>
            </a:r>
          </a:p>
          <a:p>
            <a:pPr lvl="1">
              <a:lnSpc>
                <a:spcPct val="150000"/>
              </a:lnSpc>
              <a:buNone/>
            </a:pPr>
            <a:r>
              <a:rPr lang="en-GB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#3 </a:t>
            </a:r>
            <a:r>
              <a:rPr lang="en-GB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Thu 9</a:t>
            </a:r>
            <a:r>
              <a:rPr lang="en-GB" baseline="300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Oct</a:t>
            </a:r>
            <a:endParaRPr lang="en-GB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>
              <a:lnSpc>
                <a:spcPct val="150000"/>
              </a:lnSpc>
              <a:buNone/>
            </a:pPr>
            <a:r>
              <a:rPr lang="en-GB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#4 </a:t>
            </a:r>
            <a:r>
              <a:rPr lang="en-GB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Mon 10</a:t>
            </a:r>
            <a:r>
              <a:rPr lang="en-GB" baseline="300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Nov</a:t>
            </a:r>
            <a:endParaRPr lang="en-GB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>
              <a:lnSpc>
                <a:spcPct val="150000"/>
              </a:lnSpc>
              <a:buNone/>
            </a:pPr>
            <a:r>
              <a:rPr lang="en-GB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[TSG#110] (TR v1.0.0)</a:t>
            </a:r>
          </a:p>
          <a:p>
            <a:pPr lvl="1">
              <a:lnSpc>
                <a:spcPct val="150000"/>
              </a:lnSpc>
              <a:buNone/>
            </a:pPr>
            <a:r>
              <a:rPr lang="en-GB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#5 Thu 15</a:t>
            </a:r>
            <a:r>
              <a:rPr lang="en-GB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Jan</a:t>
            </a:r>
          </a:p>
          <a:p>
            <a:pPr lvl="1">
              <a:lnSpc>
                <a:spcPct val="150000"/>
              </a:lnSpc>
              <a:buNone/>
            </a:pPr>
            <a:r>
              <a:rPr lang="en-GB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#6 Wed 25</a:t>
            </a:r>
            <a:r>
              <a:rPr lang="en-GB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Feb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GB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[TSG#111] (TR v2.0.0)</a:t>
            </a:r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0CE9CA58-F238-8353-ACA9-37C8AAB3BBE6}"/>
              </a:ext>
            </a:extLst>
          </p:cNvPr>
          <p:cNvSpPr/>
          <p:nvPr/>
        </p:nvSpPr>
        <p:spPr>
          <a:xfrm>
            <a:off x="3086261" y="2026024"/>
            <a:ext cx="215153" cy="1201270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2EDD47C0-B2AD-6EDD-99E7-C9CD799205BA}"/>
              </a:ext>
            </a:extLst>
          </p:cNvPr>
          <p:cNvSpPr/>
          <p:nvPr/>
        </p:nvSpPr>
        <p:spPr>
          <a:xfrm>
            <a:off x="3099292" y="3379693"/>
            <a:ext cx="215153" cy="2172695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85FBAEF1-20C3-DC72-986E-A88943410467}"/>
              </a:ext>
            </a:extLst>
          </p:cNvPr>
          <p:cNvSpPr/>
          <p:nvPr/>
        </p:nvSpPr>
        <p:spPr>
          <a:xfrm>
            <a:off x="3429494" y="5185575"/>
            <a:ext cx="215153" cy="847580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AA95EE-ED67-26C0-D395-CF289FF04C8B}"/>
              </a:ext>
            </a:extLst>
          </p:cNvPr>
          <p:cNvSpPr txBox="1"/>
          <p:nvPr/>
        </p:nvSpPr>
        <p:spPr>
          <a:xfrm>
            <a:off x="3429757" y="246982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Objective 1</a:t>
            </a:r>
            <a:endParaRPr lang="en-GB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D1BA86-8596-BAAC-A7F0-79CAC7249411}"/>
              </a:ext>
            </a:extLst>
          </p:cNvPr>
          <p:cNvSpPr txBox="1"/>
          <p:nvPr/>
        </p:nvSpPr>
        <p:spPr>
          <a:xfrm>
            <a:off x="3429757" y="4226352"/>
            <a:ext cx="20505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Objectives 2 &amp; 3</a:t>
            </a:r>
            <a:endParaRPr lang="en-GB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05F3AB-8EEA-6CD6-01CD-D6842B66D622}"/>
              </a:ext>
            </a:extLst>
          </p:cNvPr>
          <p:cNvSpPr txBox="1"/>
          <p:nvPr/>
        </p:nvSpPr>
        <p:spPr>
          <a:xfrm>
            <a:off x="3731415" y="5320587"/>
            <a:ext cx="23230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Conclusions / </a:t>
            </a:r>
          </a:p>
          <a:p>
            <a:r>
              <a:rPr lang="en-US" sz="2000" dirty="0"/>
              <a:t>Recommendations</a:t>
            </a:r>
            <a:endParaRPr lang="en-GB" sz="200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A75C59A-57D9-82B5-695A-8E8F310A46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8690" y="1925824"/>
            <a:ext cx="5746790" cy="4150938"/>
          </a:xfrm>
          <a:ln w="25400">
            <a:solidFill>
              <a:schemeClr val="accent1"/>
            </a:solidFill>
          </a:ln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3600" dirty="0"/>
              <a:t>Background and preparation</a:t>
            </a:r>
          </a:p>
          <a:p>
            <a:pPr>
              <a:lnSpc>
                <a:spcPct val="100000"/>
              </a:lnSpc>
            </a:pPr>
            <a:r>
              <a:rPr lang="en-US" sz="2600" dirty="0"/>
              <a:t>In preparation for studies for objectives 2 &amp; 3, delegates may wish to review the </a:t>
            </a:r>
            <a:r>
              <a:rPr lang="en-US" sz="2600" dirty="0" err="1"/>
              <a:t>GoToWebinar</a:t>
            </a:r>
            <a:r>
              <a:rPr lang="en-US" sz="2600" dirty="0"/>
              <a:t> sessions held on 24</a:t>
            </a:r>
            <a:r>
              <a:rPr lang="en-US" sz="2600" baseline="30000" dirty="0"/>
              <a:t>th</a:t>
            </a:r>
            <a:r>
              <a:rPr lang="en-US" sz="2600" dirty="0"/>
              <a:t>/26</a:t>
            </a:r>
            <a:r>
              <a:rPr lang="en-US" sz="2600" baseline="30000" dirty="0"/>
              <a:t>th</a:t>
            </a:r>
            <a:r>
              <a:rPr lang="en-US" sz="2600" dirty="0"/>
              <a:t> March (as advertised on the TSG RAN reflector), whose content is available at: </a:t>
            </a:r>
            <a:r>
              <a:rPr lang="en-US" sz="2600" dirty="0">
                <a:hlinkClick r:id="rId2"/>
              </a:rPr>
              <a:t>https://www.3gpp.org/ftp/tsg_ran/TSG_RAN/Tool_Automation_6G</a:t>
            </a:r>
            <a:r>
              <a:rPr lang="en-US" sz="2600" dirty="0"/>
              <a:t> </a:t>
            </a:r>
            <a:endParaRPr lang="en-GB" sz="2600" dirty="0"/>
          </a:p>
        </p:txBody>
      </p:sp>
    </p:spTree>
    <p:extLst>
      <p:ext uri="{BB962C8B-B14F-4D97-AF65-F5344CB8AC3E}">
        <p14:creationId xmlns:p14="http://schemas.microsoft.com/office/powerpoint/2010/main" val="97163032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5611</TotalTime>
  <Words>156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</vt:lpstr>
      <vt:lpstr>Aptos</vt:lpstr>
      <vt:lpstr>Arial</vt:lpstr>
      <vt:lpstr>Calibri</vt:lpstr>
      <vt:lpstr>Calibri Light</vt:lpstr>
      <vt:lpstr>Times New Roman</vt:lpstr>
      <vt:lpstr>Office Theme</vt:lpstr>
      <vt:lpstr>Study on Modernization of Specification Format and Procedures for 6G:  Workplan</vt:lpstr>
      <vt:lpstr>Agenda (6GSM-250001)</vt:lpstr>
      <vt:lpstr>Workplan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CR0011</cp:lastModifiedBy>
  <cp:revision>602</cp:revision>
  <dcterms:created xsi:type="dcterms:W3CDTF">2010-02-05T13:52:04Z</dcterms:created>
  <dcterms:modified xsi:type="dcterms:W3CDTF">2025-07-02T13:29:37Z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