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8" r:id="rId6"/>
    <p:sldId id="373" r:id="rId7"/>
    <p:sldId id="363" r:id="rId8"/>
    <p:sldId id="374" r:id="rId9"/>
    <p:sldId id="364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0AB449-7FE0-49EF-A103-C64EB11C8E8B}" v="2" dt="2025-07-02T13:30:22.6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2" d="100"/>
          <a:sy n="102" d="100"/>
        </p:scale>
        <p:origin x="72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Baker (Nokia)" userId="a9b24780-4d38-4db9-8296-a6542d27e350" providerId="ADAL" clId="{AD3A7C21-A29A-4C92-A3FF-334642308CDA}"/>
    <pc:docChg chg="undo custSel modSld">
      <pc:chgData name="Matthew Baker (Nokia)" userId="a9b24780-4d38-4db9-8296-a6542d27e350" providerId="ADAL" clId="{AD3A7C21-A29A-4C92-A3FF-334642308CDA}" dt="2025-07-02T10:56:54.774" v="103" actId="20577"/>
      <pc:docMkLst>
        <pc:docMk/>
      </pc:docMkLst>
      <pc:sldChg chg="modSp mod">
        <pc:chgData name="Matthew Baker (Nokia)" userId="a9b24780-4d38-4db9-8296-a6542d27e350" providerId="ADAL" clId="{AD3A7C21-A29A-4C92-A3FF-334642308CDA}" dt="2025-07-02T10:54:28.905" v="33" actId="20577"/>
        <pc:sldMkLst>
          <pc:docMk/>
          <pc:sldMk cId="0" sldId="363"/>
        </pc:sldMkLst>
        <pc:spChg chg="mod">
          <ac:chgData name="Matthew Baker (Nokia)" userId="a9b24780-4d38-4db9-8296-a6542d27e350" providerId="ADAL" clId="{AD3A7C21-A29A-4C92-A3FF-334642308CDA}" dt="2025-07-02T10:54:28.905" v="33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Matthew Baker (Nokia)" userId="a9b24780-4d38-4db9-8296-a6542d27e350" providerId="ADAL" clId="{AD3A7C21-A29A-4C92-A3FF-334642308CDA}" dt="2025-07-02T10:56:54.774" v="103" actId="20577"/>
        <pc:sldMkLst>
          <pc:docMk/>
          <pc:sldMk cId="0" sldId="364"/>
        </pc:sldMkLst>
        <pc:spChg chg="mod">
          <ac:chgData name="Matthew Baker (Nokia)" userId="a9b24780-4d38-4db9-8296-a6542d27e350" providerId="ADAL" clId="{AD3A7C21-A29A-4C92-A3FF-334642308CDA}" dt="2025-07-02T10:56:54.774" v="103" actId="20577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Matthew Baker (Nokia)" userId="a9b24780-4d38-4db9-8296-a6542d27e350" providerId="ADAL" clId="{AD3A7C21-A29A-4C92-A3FF-334642308CDA}" dt="2025-07-02T10:56:27.865" v="102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Matthew Baker (Nokia)" userId="a9b24780-4d38-4db9-8296-a6542d27e350" providerId="ADAL" clId="{AD3A7C21-A29A-4C92-A3FF-334642308CDA}" dt="2025-07-02T10:54:12.649" v="29" actId="13926"/>
        <pc:sldMkLst>
          <pc:docMk/>
          <pc:sldMk cId="791723397" sldId="373"/>
        </pc:sldMkLst>
        <pc:spChg chg="mod">
          <ac:chgData name="Matthew Baker (Nokia)" userId="a9b24780-4d38-4db9-8296-a6542d27e350" providerId="ADAL" clId="{AD3A7C21-A29A-4C92-A3FF-334642308CDA}" dt="2025-07-02T10:53:18.193" v="0" actId="207"/>
          <ac:spMkLst>
            <pc:docMk/>
            <pc:sldMk cId="791723397" sldId="373"/>
            <ac:spMk id="3" creationId="{352E108A-2755-451C-2A87-F00132BCEE7D}"/>
          </ac:spMkLst>
        </pc:spChg>
        <pc:spChg chg="mod">
          <ac:chgData name="Matthew Baker (Nokia)" userId="a9b24780-4d38-4db9-8296-a6542d27e350" providerId="ADAL" clId="{AD3A7C21-A29A-4C92-A3FF-334642308CDA}" dt="2025-07-02T10:54:12.649" v="29" actId="13926"/>
          <ac:spMkLst>
            <pc:docMk/>
            <pc:sldMk cId="791723397" sldId="373"/>
            <ac:spMk id="4" creationId="{04F9742B-61C0-70F8-AD82-DAF24E96EBCB}"/>
          </ac:spMkLst>
        </pc:spChg>
      </pc:sldChg>
      <pc:sldChg chg="modSp mod">
        <pc:chgData name="Matthew Baker (Nokia)" userId="a9b24780-4d38-4db9-8296-a6542d27e350" providerId="ADAL" clId="{AD3A7C21-A29A-4C92-A3FF-334642308CDA}" dt="2025-07-02T10:54:39.199" v="34" actId="207"/>
        <pc:sldMkLst>
          <pc:docMk/>
          <pc:sldMk cId="1196359484" sldId="374"/>
        </pc:sldMkLst>
        <pc:spChg chg="mod">
          <ac:chgData name="Matthew Baker (Nokia)" userId="a9b24780-4d38-4db9-8296-a6542d27e350" providerId="ADAL" clId="{AD3A7C21-A29A-4C92-A3FF-334642308CDA}" dt="2025-07-02T10:54:39.199" v="34" actId="207"/>
          <ac:spMkLst>
            <pc:docMk/>
            <pc:sldMk cId="1196359484" sldId="374"/>
            <ac:spMk id="7171" creationId="{8B215120-9330-4C24-86C0-93DB3C460B0D}"/>
          </ac:spMkLst>
        </pc:spChg>
      </pc:sldChg>
    </pc:docChg>
  </pc:docChgLst>
  <pc:docChgLst>
    <pc:chgData name="Dongwook Kim" userId="ed3ef308-8542-4721-bc2b-9514933ffa1d" providerId="ADAL" clId="{210AB449-7FE0-49EF-A103-C64EB11C8E8B}"/>
    <pc:docChg chg="undo custSel modSld">
      <pc:chgData name="Dongwook Kim" userId="ed3ef308-8542-4721-bc2b-9514933ffa1d" providerId="ADAL" clId="{210AB449-7FE0-49EF-A103-C64EB11C8E8B}" dt="2025-07-02T13:30:22.620" v="12" actId="207"/>
      <pc:docMkLst>
        <pc:docMk/>
      </pc:docMkLst>
      <pc:sldChg chg="modSp">
        <pc:chgData name="Dongwook Kim" userId="ed3ef308-8542-4721-bc2b-9514933ffa1d" providerId="ADAL" clId="{210AB449-7FE0-49EF-A103-C64EB11C8E8B}" dt="2025-07-02T13:30:22.620" v="12" actId="207"/>
        <pc:sldMkLst>
          <pc:docMk/>
          <pc:sldMk cId="0" sldId="364"/>
        </pc:sldMkLst>
        <pc:spChg chg="mod">
          <ac:chgData name="Dongwook Kim" userId="ed3ef308-8542-4721-bc2b-9514933ffa1d" providerId="ADAL" clId="{210AB449-7FE0-49EF-A103-C64EB11C8E8B}" dt="2025-07-02T13:30:21.541" v="11" actId="207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Dongwook Kim" userId="ed3ef308-8542-4721-bc2b-9514933ffa1d" providerId="ADAL" clId="{210AB449-7FE0-49EF-A103-C64EB11C8E8B}" dt="2025-07-02T13:30:22.620" v="12" actId="20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Dongwook Kim" userId="ed3ef308-8542-4721-bc2b-9514933ffa1d" providerId="ADAL" clId="{210AB449-7FE0-49EF-A103-C64EB11C8E8B}" dt="2025-07-02T13:30:03.959" v="9" actId="20577"/>
        <pc:sldMkLst>
          <pc:docMk/>
          <pc:sldMk cId="791723397" sldId="373"/>
        </pc:sldMkLst>
        <pc:spChg chg="mod">
          <ac:chgData name="Dongwook Kim" userId="ed3ef308-8542-4721-bc2b-9514933ffa1d" providerId="ADAL" clId="{210AB449-7FE0-49EF-A103-C64EB11C8E8B}" dt="2025-07-02T13:30:03.959" v="9" actId="20577"/>
          <ac:spMkLst>
            <pc:docMk/>
            <pc:sldMk cId="791723397" sldId="373"/>
            <ac:spMk id="4" creationId="{04F9742B-61C0-70F8-AD82-DAF24E96EBCB}"/>
          </ac:spMkLst>
        </pc:spChg>
      </pc:sldChg>
      <pc:sldChg chg="modSp mod">
        <pc:chgData name="Dongwook Kim" userId="ed3ef308-8542-4721-bc2b-9514933ffa1d" providerId="ADAL" clId="{210AB449-7FE0-49EF-A103-C64EB11C8E8B}" dt="2025-07-02T13:30:16.334" v="10" actId="207"/>
        <pc:sldMkLst>
          <pc:docMk/>
          <pc:sldMk cId="1196359484" sldId="374"/>
        </pc:sldMkLst>
        <pc:spChg chg="mod">
          <ac:chgData name="Dongwook Kim" userId="ed3ef308-8542-4721-bc2b-9514933ffa1d" providerId="ADAL" clId="{210AB449-7FE0-49EF-A103-C64EB11C8E8B}" dt="2025-07-02T13:30:16.334" v="10" actId="207"/>
          <ac:spMkLst>
            <pc:docMk/>
            <pc:sldMk cId="1196359484" sldId="374"/>
            <ac:spMk id="7171" creationId="{8B215120-9330-4C24-86C0-93DB3C460B0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3858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altLang="en-US" sz="1200" b="1" dirty="0">
                <a:latin typeface="Arial "/>
              </a:rPr>
              <a:t>Conference Call on 3GPP Spec Modernization #0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– July 03,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6GSM-250005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workshop/FS_6GSpecs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 anchor="ctr"/>
          <a:lstStyle/>
          <a:p>
            <a:pPr eaLnBrk="1" hangingPunct="1"/>
            <a:r>
              <a:rPr lang="en-GB" altLang="en-US" dirty="0"/>
              <a:t>Logistics and Procedures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8853192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Matthew Baker, Suresh Chitturi, Yue Song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SI Co-rapporteurs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49BC1-62DD-1279-4A1F-B12D4E210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</a:t>
            </a:r>
            <a:r>
              <a:rPr lang="en-US" sz="3600" dirty="0"/>
              <a:t>(6GSM-250001)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B1382D-7964-CDF1-F218-3F0B8B39D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422" y="1833252"/>
            <a:ext cx="5831156" cy="452167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7D1AC0-FBBC-0A85-A389-80F92F11081D}"/>
              </a:ext>
            </a:extLst>
          </p:cNvPr>
          <p:cNvSpPr/>
          <p:nvPr/>
        </p:nvSpPr>
        <p:spPr>
          <a:xfrm>
            <a:off x="3180422" y="4645152"/>
            <a:ext cx="5831156" cy="533400"/>
          </a:xfrm>
          <a:prstGeom prst="rect">
            <a:avLst/>
          </a:prstGeom>
          <a:solidFill>
            <a:srgbClr val="FFFF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54814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B3F8F-2EDD-2D1F-1039-CD6076972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of Working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2E108A-2755-451C-2A87-F00132BCE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3103"/>
            <a:ext cx="6458712" cy="4213859"/>
          </a:xfrm>
        </p:spPr>
        <p:txBody>
          <a:bodyPr/>
          <a:lstStyle/>
          <a:p>
            <a:r>
              <a:rPr lang="en-US" dirty="0"/>
              <a:t>SP-250889 endorsed by SA#108</a:t>
            </a:r>
          </a:p>
          <a:p>
            <a:r>
              <a:rPr lang="en-GB" sz="2800" dirty="0"/>
              <a:t>Formal conference calls to progress study between TSG meetings</a:t>
            </a:r>
          </a:p>
          <a:p>
            <a:r>
              <a:rPr lang="en-GB" sz="2800" dirty="0"/>
              <a:t>Progress will be presented to a joint TSG SA/RAN/CT session of each TSGs meeting</a:t>
            </a:r>
          </a:p>
          <a:p>
            <a:pPr lvl="1"/>
            <a:r>
              <a:rPr lang="en-GB" dirty="0"/>
              <a:t>12:30-13:30 local time on Tuesdays of the TSG week, in the RAN plenary room. </a:t>
            </a:r>
          </a:p>
          <a:p>
            <a:r>
              <a:rPr lang="en-US" dirty="0"/>
              <a:t>Friday SA Plenary Session to agree the latest draft TR version, for subsequent use as basis for the next conference call.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F9742B-61C0-70F8-AD82-DAF24E96EBCB}"/>
              </a:ext>
            </a:extLst>
          </p:cNvPr>
          <p:cNvSpPr txBox="1">
            <a:spLocks/>
          </p:cNvSpPr>
          <p:nvPr/>
        </p:nvSpPr>
        <p:spPr>
          <a:xfrm>
            <a:off x="7507222" y="1963104"/>
            <a:ext cx="3846578" cy="421385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/>
              <a:t>Planned conference calls</a:t>
            </a:r>
          </a:p>
          <a:p>
            <a:pPr marL="457200" lvl="1" indent="0">
              <a:buNone/>
            </a:pPr>
            <a:r>
              <a:rPr lang="en-GB" sz="1800" dirty="0">
                <a:latin typeface="Aptos" panose="020B0004020202020204" pitchFamily="34" charset="0"/>
              </a:rPr>
              <a:t>13:00-15:00 UTC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#0 Thu 3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July – Information session, to be recorded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#1 Wed 6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Aug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#2 Wed 3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Sep</a:t>
            </a:r>
          </a:p>
          <a:p>
            <a:pPr lvl="1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[TSG#109] 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#3 </a:t>
            </a:r>
            <a:r>
              <a:rPr lang="en-GB" sz="14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Thu 9</a:t>
            </a:r>
            <a:r>
              <a:rPr lang="en-GB" sz="1400" baseline="300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Oct</a:t>
            </a:r>
            <a:endParaRPr lang="en-GB" sz="14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#4 </a:t>
            </a:r>
            <a:r>
              <a:rPr lang="en-GB" sz="14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Mon 10</a:t>
            </a:r>
            <a:r>
              <a:rPr lang="en-GB" sz="1400" baseline="300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Nov</a:t>
            </a:r>
            <a:endParaRPr lang="en-GB" sz="14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[TSG#110] (TR v1.0.0)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#5 Thu 15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Jan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#6 Wed 25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Feb</a:t>
            </a:r>
          </a:p>
          <a:p>
            <a:pPr marL="457200" lvl="1" indent="0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[TSG#111] (TR v2.0.0)</a:t>
            </a:r>
          </a:p>
          <a:p>
            <a:pPr marL="0" indent="0">
              <a:buNone/>
            </a:pPr>
            <a:r>
              <a:rPr lang="en-GB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Plus additional training/tutorial calls as needed.</a:t>
            </a:r>
            <a:endParaRPr lang="en-GB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72339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process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244" y="2011679"/>
            <a:ext cx="11128131" cy="4112531"/>
          </a:xfrm>
        </p:spPr>
        <p:txBody>
          <a:bodyPr/>
          <a:lstStyle/>
          <a:p>
            <a:r>
              <a:rPr lang="en-US" altLang="en-US" sz="2400" dirty="0"/>
              <a:t>During the conference calls, </a:t>
            </a:r>
            <a:r>
              <a:rPr lang="en-US" altLang="en-US" sz="2400" dirty="0" err="1"/>
              <a:t>pCRs</a:t>
            </a:r>
            <a:r>
              <a:rPr lang="en-US" altLang="en-US" sz="2400" dirty="0"/>
              <a:t> to TR 21.802 will be discussed, and may be endorsed/revised/noted/</a:t>
            </a:r>
            <a:r>
              <a:rPr lang="en-US" altLang="zh-CN" sz="2400" dirty="0"/>
              <a:t>merged/</a:t>
            </a:r>
            <a:r>
              <a:rPr lang="en-US" altLang="en-US" sz="2400" dirty="0"/>
              <a:t>postponed/rejected/withdrawn</a:t>
            </a:r>
          </a:p>
          <a:p>
            <a:r>
              <a:rPr lang="en-US" altLang="en-US" sz="2400" dirty="0"/>
              <a:t>The week immediately after each conference call may be used for email approval of any “simple” revisions. </a:t>
            </a:r>
            <a:endParaRPr lang="en-US" altLang="en-US" sz="2400" strike="sngStrike" dirty="0">
              <a:solidFill>
                <a:srgbClr val="FF0000"/>
              </a:solidFill>
            </a:endParaRPr>
          </a:p>
          <a:p>
            <a:r>
              <a:rPr lang="en-US" altLang="en-US" sz="2400" dirty="0"/>
              <a:t>All the </a:t>
            </a:r>
            <a:r>
              <a:rPr lang="en-US" altLang="en-US" sz="2400" b="1" u="sng" dirty="0"/>
              <a:t>endorsed</a:t>
            </a:r>
            <a:r>
              <a:rPr lang="en-US" altLang="en-US" sz="2400" dirty="0"/>
              <a:t> </a:t>
            </a:r>
            <a:r>
              <a:rPr lang="en-US" altLang="en-US" sz="2400" dirty="0" err="1"/>
              <a:t>pCRs</a:t>
            </a:r>
            <a:r>
              <a:rPr lang="en-US" altLang="en-US" sz="2400" dirty="0"/>
              <a:t> (during CC and email approval) will be incorporated into the next editorial version (0.0.</a:t>
            </a:r>
            <a:r>
              <a:rPr lang="en-US" altLang="en-US" sz="2400" b="1" u="sng" dirty="0"/>
              <a:t>z</a:t>
            </a:r>
            <a:r>
              <a:rPr lang="en-US" altLang="en-US" sz="2400" dirty="0"/>
              <a:t>) increment of TR 21.802.</a:t>
            </a:r>
          </a:p>
          <a:p>
            <a:r>
              <a:rPr lang="en-US" altLang="en-US" sz="2400" dirty="0"/>
              <a:t>If the next meeting is:</a:t>
            </a:r>
          </a:p>
          <a:p>
            <a:pPr lvl="1"/>
            <a:r>
              <a:rPr lang="en-US" altLang="en-US" sz="2000" dirty="0"/>
              <a:t>conference call, the version will be used in the next conference call as the baseline.</a:t>
            </a:r>
          </a:p>
          <a:p>
            <a:pPr lvl="1"/>
            <a:r>
              <a:rPr lang="en-US" altLang="en-US" sz="2000" dirty="0"/>
              <a:t>TSGs, the version will be discussed during the joint TSG session, leading to the next technical version (0.</a:t>
            </a:r>
            <a:r>
              <a:rPr lang="en-US" altLang="en-US" sz="2000" b="1" u="sng" dirty="0"/>
              <a:t>y</a:t>
            </a:r>
            <a:r>
              <a:rPr lang="en-US" altLang="en-US" sz="2000" dirty="0"/>
              <a:t>.0) increment of TR 21.802 at the end of the session and agreement by TSGs. </a:t>
            </a:r>
          </a:p>
          <a:p>
            <a:endParaRPr lang="en-US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Meeting logistics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Each conference call will be accessible via 3GU, where delegates will be able to register to the meeting.</a:t>
            </a:r>
          </a:p>
          <a:p>
            <a:r>
              <a:rPr lang="en-GB" altLang="en-US" dirty="0" err="1"/>
              <a:t>TDoc</a:t>
            </a:r>
            <a:r>
              <a:rPr lang="en-GB" altLang="en-US" dirty="0"/>
              <a:t> submission deadline will be set to 13:00 UTC, 4 business days  before the start of each conference call</a:t>
            </a:r>
          </a:p>
          <a:p>
            <a:r>
              <a:rPr lang="en-GB" altLang="en-US" dirty="0"/>
              <a:t>The format of </a:t>
            </a:r>
            <a:r>
              <a:rPr lang="en-GB" altLang="en-US" dirty="0" err="1"/>
              <a:t>TDoc</a:t>
            </a:r>
            <a:r>
              <a:rPr lang="en-GB" altLang="en-US" dirty="0"/>
              <a:t> number is </a:t>
            </a:r>
            <a:r>
              <a:rPr lang="en-GB" altLang="en-US" dirty="0">
                <a:solidFill>
                  <a:srgbClr val="FF0000"/>
                </a:solidFill>
              </a:rPr>
              <a:t>6GSM-25</a:t>
            </a:r>
            <a:r>
              <a:rPr lang="en-GB" altLang="en-US" dirty="0"/>
              <a:t>abcd.</a:t>
            </a:r>
          </a:p>
          <a:p>
            <a:r>
              <a:rPr lang="en-GB" altLang="en-US" dirty="0"/>
              <a:t>Each conference call will have its own folder “6GSM_Meeting_0n” and will be created under the folder </a:t>
            </a:r>
            <a:r>
              <a:rPr lang="en-GB" altLang="en-US" dirty="0">
                <a:hlinkClick r:id="rId2"/>
              </a:rPr>
              <a:t>https://www.3gpp.org/ftp/workshop/FS_6GSpecs/</a:t>
            </a:r>
            <a:endParaRPr lang="en-GB" altLang="en-US" dirty="0"/>
          </a:p>
          <a:p>
            <a:r>
              <a:rPr lang="en-GB" altLang="en-US" dirty="0"/>
              <a:t>The agenda will indicate any limits on number of contributed </a:t>
            </a:r>
            <a:r>
              <a:rPr lang="en-GB" altLang="en-US" dirty="0" err="1"/>
              <a:t>tdocs</a:t>
            </a:r>
            <a:r>
              <a:rPr lang="en-GB" altLang="en-US" dirty="0"/>
              <a:t> per company per agenda item</a:t>
            </a:r>
          </a:p>
        </p:txBody>
      </p:sp>
    </p:spTree>
    <p:extLst>
      <p:ext uri="{BB962C8B-B14F-4D97-AF65-F5344CB8AC3E}">
        <p14:creationId xmlns:p14="http://schemas.microsoft.com/office/powerpoint/2010/main" val="119635948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Online meeting etiquette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Please set your online presence in the following format: </a:t>
            </a:r>
          </a:p>
          <a:p>
            <a:pPr lvl="1"/>
            <a:r>
              <a:rPr lang="en-GB" altLang="en-US" dirty="0"/>
              <a:t>Affiliation – </a:t>
            </a:r>
            <a:r>
              <a:rPr lang="en-GB" altLang="en-US" dirty="0" err="1"/>
              <a:t>Firstname</a:t>
            </a:r>
            <a:r>
              <a:rPr lang="en-GB" altLang="en-US" dirty="0"/>
              <a:t> SURNAME</a:t>
            </a:r>
          </a:p>
          <a:p>
            <a:pPr lvl="1"/>
            <a:r>
              <a:rPr lang="en-GB" altLang="en-US" dirty="0"/>
              <a:t>Example: ETSI – Andrew SMITH</a:t>
            </a:r>
          </a:p>
          <a:p>
            <a:r>
              <a:rPr lang="en-GB" altLang="en-US" dirty="0"/>
              <a:t>Please indicate your name and affiliation when you start speaking. </a:t>
            </a:r>
          </a:p>
          <a:p>
            <a:pPr lvl="1"/>
            <a:r>
              <a:rPr lang="en-GB" altLang="en-US" dirty="0"/>
              <a:t>Example: Andrew Smith from ETSI. My question is…</a:t>
            </a:r>
          </a:p>
          <a:p>
            <a:r>
              <a:rPr lang="en-GB" altLang="en-US" dirty="0"/>
              <a:t>Please use “Raise Hand” function in Teams to request the floor.</a:t>
            </a:r>
          </a:p>
          <a:p>
            <a:endParaRPr lang="en-GB" altLang="en-US" dirty="0"/>
          </a:p>
          <a:p>
            <a:endParaRPr lang="en-GB" altLang="en-US" dirty="0"/>
          </a:p>
          <a:p>
            <a:r>
              <a:rPr lang="en-GB" altLang="en-US" dirty="0"/>
              <a:t>Please mute yourself when you are not speaking.</a:t>
            </a:r>
          </a:p>
        </p:txBody>
      </p:sp>
      <p:pic>
        <p:nvPicPr>
          <p:cNvPr id="1026" name="Picture 2" descr="Dedicated Raise Hand button in Microsoft Teams meetings – One Minute Office  Magic">
            <a:extLst>
              <a:ext uri="{FF2B5EF4-FFF2-40B4-BE49-F238E27FC236}">
                <a16:creationId xmlns:a16="http://schemas.microsoft.com/office/drawing/2014/main" id="{71C7EB22-F1A2-4A20-2F07-8C35F53C6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440" y="4429327"/>
            <a:ext cx="6209122" cy="111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5482</TotalTime>
  <Words>487</Words>
  <Application>Microsoft Office PowerPoint</Application>
  <PresentationFormat>Widescreen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 </vt:lpstr>
      <vt:lpstr>Aptos</vt:lpstr>
      <vt:lpstr>Arial</vt:lpstr>
      <vt:lpstr>Calibri</vt:lpstr>
      <vt:lpstr>Calibri Light</vt:lpstr>
      <vt:lpstr>Times New Roman</vt:lpstr>
      <vt:lpstr>Office Theme</vt:lpstr>
      <vt:lpstr>Logistics and Procedures</vt:lpstr>
      <vt:lpstr>Agenda (6GSM-250001)</vt:lpstr>
      <vt:lpstr>Way of Working</vt:lpstr>
      <vt:lpstr>Overall process</vt:lpstr>
      <vt:lpstr>Meeting logistics</vt:lpstr>
      <vt:lpstr>Online meeting etiquette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CR0011</cp:lastModifiedBy>
  <cp:revision>605</cp:revision>
  <dcterms:created xsi:type="dcterms:W3CDTF">2010-02-05T13:52:04Z</dcterms:created>
  <dcterms:modified xsi:type="dcterms:W3CDTF">2025-07-02T13:30:23Z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