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55" r:id="rId4"/>
    <p:sldMasterId id="2147483683" r:id="rId5"/>
    <p:sldMasterId id="2147483696" r:id="rId6"/>
  </p:sldMasterIdLst>
  <p:notesMasterIdLst>
    <p:notesMasterId r:id="rId11"/>
  </p:notesMasterIdLst>
  <p:sldIdLst>
    <p:sldId id="259062" r:id="rId7"/>
    <p:sldId id="2147378520" r:id="rId8"/>
    <p:sldId id="2147378521" r:id="rId9"/>
    <p:sldId id="2147378514" r:id="rId10"/>
  </p:sldIdLst>
  <p:sldSz cx="9906000" cy="6858000" type="A4"/>
  <p:notesSz cx="6805613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045EE769-C5D4-47D0-920C-AE6A0294C5F8}">
          <p14:sldIdLst>
            <p14:sldId id="259062"/>
            <p14:sldId id="2147378520"/>
            <p14:sldId id="2147378521"/>
            <p14:sldId id="214737851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663" userDrawn="1">
          <p15:clr>
            <a:srgbClr val="A4A3A4"/>
          </p15:clr>
        </p15:guide>
        <p15:guide id="4" pos="6091" userDrawn="1">
          <p15:clr>
            <a:srgbClr val="A4A3A4"/>
          </p15:clr>
        </p15:guide>
        <p15:guide id="5" pos="466" userDrawn="1">
          <p15:clr>
            <a:srgbClr val="A4A3A4"/>
          </p15:clr>
        </p15:guide>
        <p15:guide id="6" orient="horz" pos="3226" userDrawn="1">
          <p15:clr>
            <a:srgbClr val="A4A3A4"/>
          </p15:clr>
        </p15:guide>
        <p15:guide id="7" pos="3143" userDrawn="1">
          <p15:clr>
            <a:srgbClr val="A4A3A4"/>
          </p15:clr>
        </p15:guide>
        <p15:guide id="8" orient="horz" pos="4065" userDrawn="1">
          <p15:clr>
            <a:srgbClr val="A4A3A4"/>
          </p15:clr>
        </p15:guide>
        <p15:guide id="9" pos="5842" userDrawn="1">
          <p15:clr>
            <a:srgbClr val="A4A3A4"/>
          </p15:clr>
        </p15:guide>
        <p15:guide id="10" orient="horz" pos="1094" userDrawn="1">
          <p15:clr>
            <a:srgbClr val="A4A3A4"/>
          </p15:clr>
        </p15:guide>
        <p15:guide id="11" pos="330" userDrawn="1">
          <p15:clr>
            <a:srgbClr val="A4A3A4"/>
          </p15:clr>
        </p15:guide>
        <p15:guide id="12" pos="3007" userDrawn="1">
          <p15:clr>
            <a:srgbClr val="A4A3A4"/>
          </p15:clr>
        </p15:guide>
        <p15:guide id="13" pos="3233" userDrawn="1">
          <p15:clr>
            <a:srgbClr val="A4A3A4"/>
          </p15:clr>
        </p15:guide>
        <p15:guide id="14" pos="5955" userDrawn="1">
          <p15:clr>
            <a:srgbClr val="A4A3A4"/>
          </p15:clr>
        </p15:guide>
        <p15:guide id="15" orient="horz" pos="2568" userDrawn="1">
          <p15:clr>
            <a:srgbClr val="A4A3A4"/>
          </p15:clr>
        </p15:guide>
        <p15:guide id="16" orient="horz" pos="254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정재훈님/5GX Infra혁신팀" initials="정I" lastIdx="2" clrIdx="0">
    <p:extLst>
      <p:ext uri="{19B8F6BF-5375-455C-9EA6-DF929625EA0E}">
        <p15:presenceInfo xmlns:p15="http://schemas.microsoft.com/office/powerpoint/2012/main" userId="S::1107377@sktelecom.com::4bddac13-d140-415c-85f8-7d07efc4fe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BD"/>
    <a:srgbClr val="FF0000"/>
    <a:srgbClr val="9966FF"/>
    <a:srgbClr val="B4C7E7"/>
    <a:srgbClr val="002060"/>
    <a:srgbClr val="FE6646"/>
    <a:srgbClr val="00FF99"/>
    <a:srgbClr val="560CC4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93D81CF-94F2-401A-BA57-92F5A7B2D0C5}" styleName="보통 스타일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EC20E35-A176-4012-BC5E-935CFFF8708E}" styleName="보통 스타일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79" autoAdjust="0"/>
    <p:restoredTop sz="88058" autoAdjust="0"/>
  </p:normalViewPr>
  <p:slideViewPr>
    <p:cSldViewPr snapToGrid="0">
      <p:cViewPr varScale="1">
        <p:scale>
          <a:sx n="74" d="100"/>
          <a:sy n="74" d="100"/>
        </p:scale>
        <p:origin x="798" y="66"/>
      </p:cViewPr>
      <p:guideLst>
        <p:guide orient="horz" pos="663"/>
        <p:guide pos="6091"/>
        <p:guide pos="466"/>
        <p:guide orient="horz" pos="3226"/>
        <p:guide pos="3143"/>
        <p:guide orient="horz" pos="4065"/>
        <p:guide pos="5842"/>
        <p:guide orient="horz" pos="1094"/>
        <p:guide pos="330"/>
        <p:guide pos="3007"/>
        <p:guide pos="3233"/>
        <p:guide pos="5955"/>
        <p:guide orient="horz" pos="2568"/>
        <p:guide orient="horz" pos="254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92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이현호님(Hyunho Lee)/6G개발팀" userId="e2ab51d7-02d9-43fa-9b7a-88a290e5518c" providerId="ADAL" clId="{56FFE34F-C2B2-454F-B897-54AD5C3EF328}"/>
    <pc:docChg chg="undo custSel addSld delSld modSld sldOrd modSection">
      <pc:chgData name="이현호님(Hyunho Lee)/6G개발팀" userId="e2ab51d7-02d9-43fa-9b7a-88a290e5518c" providerId="ADAL" clId="{56FFE34F-C2B2-454F-B897-54AD5C3EF328}" dt="2025-02-12T23:27:06.301" v="2101" actId="20577"/>
      <pc:docMkLst>
        <pc:docMk/>
      </pc:docMkLst>
      <pc:sldChg chg="modSp mod">
        <pc:chgData name="이현호님(Hyunho Lee)/6G개발팀" userId="e2ab51d7-02d9-43fa-9b7a-88a290e5518c" providerId="ADAL" clId="{56FFE34F-C2B2-454F-B897-54AD5C3EF328}" dt="2025-02-12T10:55:50.544" v="1919" actId="20577"/>
        <pc:sldMkLst>
          <pc:docMk/>
          <pc:sldMk cId="3062651615" sldId="259062"/>
        </pc:sldMkLst>
        <pc:spChg chg="mod">
          <ac:chgData name="이현호님(Hyunho Lee)/6G개발팀" userId="e2ab51d7-02d9-43fa-9b7a-88a290e5518c" providerId="ADAL" clId="{56FFE34F-C2B2-454F-B897-54AD5C3EF328}" dt="2025-02-12T10:55:50.544" v="1919" actId="20577"/>
          <ac:spMkLst>
            <pc:docMk/>
            <pc:sldMk cId="3062651615" sldId="259062"/>
            <ac:spMk id="6" creationId="{A1B44C16-B20E-2227-9A5F-8F7078538330}"/>
          </ac:spMkLst>
        </pc:spChg>
        <pc:spChg chg="mod">
          <ac:chgData name="이현호님(Hyunho Lee)/6G개발팀" userId="e2ab51d7-02d9-43fa-9b7a-88a290e5518c" providerId="ADAL" clId="{56FFE34F-C2B2-454F-B897-54AD5C3EF328}" dt="2025-02-06T05:48:57.723" v="3" actId="20577"/>
          <ac:spMkLst>
            <pc:docMk/>
            <pc:sldMk cId="3062651615" sldId="259062"/>
            <ac:spMk id="8" creationId="{2B7F72F9-6726-1700-2D8D-763C5915A270}"/>
          </ac:spMkLst>
        </pc:spChg>
        <pc:spChg chg="mod">
          <ac:chgData name="이현호님(Hyunho Lee)/6G개발팀" userId="e2ab51d7-02d9-43fa-9b7a-88a290e5518c" providerId="ADAL" clId="{56FFE34F-C2B2-454F-B897-54AD5C3EF328}" dt="2025-02-06T05:48:54.558" v="1" actId="20577"/>
          <ac:spMkLst>
            <pc:docMk/>
            <pc:sldMk cId="3062651615" sldId="259062"/>
            <ac:spMk id="9" creationId="{26E1680F-9686-C15F-65D0-CBF13DD309BE}"/>
          </ac:spMkLst>
        </pc:spChg>
        <pc:spChg chg="mod">
          <ac:chgData name="이현호님(Hyunho Lee)/6G개발팀" userId="e2ab51d7-02d9-43fa-9b7a-88a290e5518c" providerId="ADAL" clId="{56FFE34F-C2B2-454F-B897-54AD5C3EF328}" dt="2025-02-12T10:55:48.459" v="1918" actId="20577"/>
          <ac:spMkLst>
            <pc:docMk/>
            <pc:sldMk cId="3062651615" sldId="259062"/>
            <ac:spMk id="13" creationId="{BF15595E-B7BA-4872-B359-5B264957E4C8}"/>
          </ac:spMkLst>
        </pc:spChg>
      </pc:sldChg>
      <pc:sldChg chg="add">
        <pc:chgData name="이현호님(Hyunho Lee)/6G개발팀" userId="e2ab51d7-02d9-43fa-9b7a-88a290e5518c" providerId="ADAL" clId="{56FFE34F-C2B2-454F-B897-54AD5C3EF328}" dt="2025-02-06T05:53:03.902" v="4"/>
        <pc:sldMkLst>
          <pc:docMk/>
          <pc:sldMk cId="3643928811" sldId="2147378488"/>
        </pc:sldMkLst>
      </pc:sldChg>
      <pc:sldChg chg="modSp add mod modNotesTx">
        <pc:chgData name="이현호님(Hyunho Lee)/6G개발팀" userId="e2ab51d7-02d9-43fa-9b7a-88a290e5518c" providerId="ADAL" clId="{56FFE34F-C2B2-454F-B897-54AD5C3EF328}" dt="2025-02-12T10:57:28.419" v="1928" actId="20577"/>
        <pc:sldMkLst>
          <pc:docMk/>
          <pc:sldMk cId="3786749293" sldId="2147378495"/>
        </pc:sldMkLst>
        <pc:spChg chg="mod">
          <ac:chgData name="이현호님(Hyunho Lee)/6G개발팀" userId="e2ab51d7-02d9-43fa-9b7a-88a290e5518c" providerId="ADAL" clId="{56FFE34F-C2B2-454F-B897-54AD5C3EF328}" dt="2025-02-12T10:57:28.419" v="1928" actId="20577"/>
          <ac:spMkLst>
            <pc:docMk/>
            <pc:sldMk cId="3786749293" sldId="2147378495"/>
            <ac:spMk id="2" creationId="{82D750B1-7482-269E-78FA-8BE5B06F1400}"/>
          </ac:spMkLst>
        </pc:spChg>
      </pc:sldChg>
      <pc:sldChg chg="add modNotesTx">
        <pc:chgData name="이현호님(Hyunho Lee)/6G개발팀" userId="e2ab51d7-02d9-43fa-9b7a-88a290e5518c" providerId="ADAL" clId="{56FFE34F-C2B2-454F-B897-54AD5C3EF328}" dt="2025-02-12T04:31:18.703" v="7" actId="20577"/>
        <pc:sldMkLst>
          <pc:docMk/>
          <pc:sldMk cId="4183073389" sldId="2147378496"/>
        </pc:sldMkLst>
      </pc:sldChg>
      <pc:sldChg chg="add">
        <pc:chgData name="이현호님(Hyunho Lee)/6G개발팀" userId="e2ab51d7-02d9-43fa-9b7a-88a290e5518c" providerId="ADAL" clId="{56FFE34F-C2B2-454F-B897-54AD5C3EF328}" dt="2025-02-06T05:53:03.902" v="4"/>
        <pc:sldMkLst>
          <pc:docMk/>
          <pc:sldMk cId="844104937" sldId="2147378497"/>
        </pc:sldMkLst>
      </pc:sldChg>
      <pc:sldChg chg="add">
        <pc:chgData name="이현호님(Hyunho Lee)/6G개발팀" userId="e2ab51d7-02d9-43fa-9b7a-88a290e5518c" providerId="ADAL" clId="{56FFE34F-C2B2-454F-B897-54AD5C3EF328}" dt="2025-02-06T05:53:03.902" v="4"/>
        <pc:sldMkLst>
          <pc:docMk/>
          <pc:sldMk cId="3117016969" sldId="2147378498"/>
        </pc:sldMkLst>
      </pc:sldChg>
      <pc:sldChg chg="modSp add mod">
        <pc:chgData name="이현호님(Hyunho Lee)/6G개발팀" userId="e2ab51d7-02d9-43fa-9b7a-88a290e5518c" providerId="ADAL" clId="{56FFE34F-C2B2-454F-B897-54AD5C3EF328}" dt="2025-02-12T11:11:40.927" v="2090" actId="6549"/>
        <pc:sldMkLst>
          <pc:docMk/>
          <pc:sldMk cId="716257733" sldId="2147378499"/>
        </pc:sldMkLst>
        <pc:spChg chg="mod">
          <ac:chgData name="이현호님(Hyunho Lee)/6G개발팀" userId="e2ab51d7-02d9-43fa-9b7a-88a290e5518c" providerId="ADAL" clId="{56FFE34F-C2B2-454F-B897-54AD5C3EF328}" dt="2025-02-12T11:11:40.927" v="2090" actId="6549"/>
          <ac:spMkLst>
            <pc:docMk/>
            <pc:sldMk cId="716257733" sldId="2147378499"/>
            <ac:spMk id="3" creationId="{77E8EC46-51AE-4212-5789-8043C914A96D}"/>
          </ac:spMkLst>
        </pc:spChg>
      </pc:sldChg>
      <pc:sldChg chg="del">
        <pc:chgData name="이현호님(Hyunho Lee)/6G개발팀" userId="e2ab51d7-02d9-43fa-9b7a-88a290e5518c" providerId="ADAL" clId="{56FFE34F-C2B2-454F-B897-54AD5C3EF328}" dt="2025-02-06T05:53:23.642" v="5" actId="47"/>
        <pc:sldMkLst>
          <pc:docMk/>
          <pc:sldMk cId="184461349" sldId="2147378500"/>
        </pc:sldMkLst>
      </pc:sldChg>
      <pc:sldChg chg="del">
        <pc:chgData name="이현호님(Hyunho Lee)/6G개발팀" userId="e2ab51d7-02d9-43fa-9b7a-88a290e5518c" providerId="ADAL" clId="{56FFE34F-C2B2-454F-B897-54AD5C3EF328}" dt="2025-02-06T05:53:23.642" v="5" actId="47"/>
        <pc:sldMkLst>
          <pc:docMk/>
          <pc:sldMk cId="3060498406" sldId="2147378504"/>
        </pc:sldMkLst>
      </pc:sldChg>
      <pc:sldChg chg="del">
        <pc:chgData name="이현호님(Hyunho Lee)/6G개발팀" userId="e2ab51d7-02d9-43fa-9b7a-88a290e5518c" providerId="ADAL" clId="{56FFE34F-C2B2-454F-B897-54AD5C3EF328}" dt="2025-02-06T05:53:23.642" v="5" actId="47"/>
        <pc:sldMkLst>
          <pc:docMk/>
          <pc:sldMk cId="2762501778" sldId="2147378505"/>
        </pc:sldMkLst>
      </pc:sldChg>
      <pc:sldChg chg="del">
        <pc:chgData name="이현호님(Hyunho Lee)/6G개발팀" userId="e2ab51d7-02d9-43fa-9b7a-88a290e5518c" providerId="ADAL" clId="{56FFE34F-C2B2-454F-B897-54AD5C3EF328}" dt="2025-02-06T05:53:23.642" v="5" actId="47"/>
        <pc:sldMkLst>
          <pc:docMk/>
          <pc:sldMk cId="1843468582" sldId="2147378506"/>
        </pc:sldMkLst>
      </pc:sldChg>
      <pc:sldChg chg="del">
        <pc:chgData name="이현호님(Hyunho Lee)/6G개발팀" userId="e2ab51d7-02d9-43fa-9b7a-88a290e5518c" providerId="ADAL" clId="{56FFE34F-C2B2-454F-B897-54AD5C3EF328}" dt="2025-02-06T05:53:23.642" v="5" actId="47"/>
        <pc:sldMkLst>
          <pc:docMk/>
          <pc:sldMk cId="2617893845" sldId="2147378507"/>
        </pc:sldMkLst>
      </pc:sldChg>
      <pc:sldChg chg="del">
        <pc:chgData name="이현호님(Hyunho Lee)/6G개발팀" userId="e2ab51d7-02d9-43fa-9b7a-88a290e5518c" providerId="ADAL" clId="{56FFE34F-C2B2-454F-B897-54AD5C3EF328}" dt="2025-02-06T05:53:23.642" v="5" actId="47"/>
        <pc:sldMkLst>
          <pc:docMk/>
          <pc:sldMk cId="3011390100" sldId="2147378508"/>
        </pc:sldMkLst>
      </pc:sldChg>
      <pc:sldChg chg="add">
        <pc:chgData name="이현호님(Hyunho Lee)/6G개발팀" userId="e2ab51d7-02d9-43fa-9b7a-88a290e5518c" providerId="ADAL" clId="{56FFE34F-C2B2-454F-B897-54AD5C3EF328}" dt="2025-02-06T05:53:03.902" v="4"/>
        <pc:sldMkLst>
          <pc:docMk/>
          <pc:sldMk cId="3018017940" sldId="2147378513"/>
        </pc:sldMkLst>
      </pc:sldChg>
      <pc:sldChg chg="del">
        <pc:chgData name="이현호님(Hyunho Lee)/6G개발팀" userId="e2ab51d7-02d9-43fa-9b7a-88a290e5518c" providerId="ADAL" clId="{56FFE34F-C2B2-454F-B897-54AD5C3EF328}" dt="2025-02-06T05:53:23.642" v="5" actId="47"/>
        <pc:sldMkLst>
          <pc:docMk/>
          <pc:sldMk cId="382173338" sldId="2147378515"/>
        </pc:sldMkLst>
      </pc:sldChg>
      <pc:sldChg chg="del">
        <pc:chgData name="이현호님(Hyunho Lee)/6G개발팀" userId="e2ab51d7-02d9-43fa-9b7a-88a290e5518c" providerId="ADAL" clId="{56FFE34F-C2B2-454F-B897-54AD5C3EF328}" dt="2025-02-06T05:53:23.642" v="5" actId="47"/>
        <pc:sldMkLst>
          <pc:docMk/>
          <pc:sldMk cId="1764355128" sldId="2147378516"/>
        </pc:sldMkLst>
      </pc:sldChg>
      <pc:sldChg chg="del">
        <pc:chgData name="이현호님(Hyunho Lee)/6G개발팀" userId="e2ab51d7-02d9-43fa-9b7a-88a290e5518c" providerId="ADAL" clId="{56FFE34F-C2B2-454F-B897-54AD5C3EF328}" dt="2025-02-06T05:53:23.642" v="5" actId="47"/>
        <pc:sldMkLst>
          <pc:docMk/>
          <pc:sldMk cId="809556548" sldId="2147378517"/>
        </pc:sldMkLst>
      </pc:sldChg>
      <pc:sldChg chg="modSp add mod">
        <pc:chgData name="이현호님(Hyunho Lee)/6G개발팀" userId="e2ab51d7-02d9-43fa-9b7a-88a290e5518c" providerId="ADAL" clId="{56FFE34F-C2B2-454F-B897-54AD5C3EF328}" dt="2025-02-12T10:36:00.891" v="1917" actId="20577"/>
        <pc:sldMkLst>
          <pc:docMk/>
          <pc:sldMk cId="252772290" sldId="2147378518"/>
        </pc:sldMkLst>
        <pc:spChg chg="mod">
          <ac:chgData name="이현호님(Hyunho Lee)/6G개발팀" userId="e2ab51d7-02d9-43fa-9b7a-88a290e5518c" providerId="ADAL" clId="{56FFE34F-C2B2-454F-B897-54AD5C3EF328}" dt="2025-02-12T10:35:40.401" v="1910" actId="20577"/>
          <ac:spMkLst>
            <pc:docMk/>
            <pc:sldMk cId="252772290" sldId="2147378518"/>
            <ac:spMk id="2" creationId="{7E158970-9ACB-E552-0842-852C1051B6BB}"/>
          </ac:spMkLst>
        </pc:spChg>
        <pc:spChg chg="mod">
          <ac:chgData name="이현호님(Hyunho Lee)/6G개발팀" userId="e2ab51d7-02d9-43fa-9b7a-88a290e5518c" providerId="ADAL" clId="{56FFE34F-C2B2-454F-B897-54AD5C3EF328}" dt="2025-02-12T09:22:39.939" v="106" actId="20577"/>
          <ac:spMkLst>
            <pc:docMk/>
            <pc:sldMk cId="252772290" sldId="2147378518"/>
            <ac:spMk id="3" creationId="{D191B217-63C1-8D48-6292-CF0AEF7A0722}"/>
          </ac:spMkLst>
        </pc:spChg>
        <pc:spChg chg="mod">
          <ac:chgData name="이현호님(Hyunho Lee)/6G개발팀" userId="e2ab51d7-02d9-43fa-9b7a-88a290e5518c" providerId="ADAL" clId="{56FFE34F-C2B2-454F-B897-54AD5C3EF328}" dt="2025-02-12T10:35:35.061" v="1903" actId="20577"/>
          <ac:spMkLst>
            <pc:docMk/>
            <pc:sldMk cId="252772290" sldId="2147378518"/>
            <ac:spMk id="7" creationId="{E5059844-3F06-FA4A-C0D4-B901350EA08F}"/>
          </ac:spMkLst>
        </pc:spChg>
        <pc:spChg chg="mod">
          <ac:chgData name="이현호님(Hyunho Lee)/6G개발팀" userId="e2ab51d7-02d9-43fa-9b7a-88a290e5518c" providerId="ADAL" clId="{56FFE34F-C2B2-454F-B897-54AD5C3EF328}" dt="2025-02-12T10:36:00.891" v="1917" actId="20577"/>
          <ac:spMkLst>
            <pc:docMk/>
            <pc:sldMk cId="252772290" sldId="2147378518"/>
            <ac:spMk id="9" creationId="{AF2DD88C-94C5-79B2-6748-FF0066A3E459}"/>
          </ac:spMkLst>
        </pc:spChg>
      </pc:sldChg>
      <pc:sldChg chg="addSp delSp modSp add mod ord">
        <pc:chgData name="이현호님(Hyunho Lee)/6G개발팀" userId="e2ab51d7-02d9-43fa-9b7a-88a290e5518c" providerId="ADAL" clId="{56FFE34F-C2B2-454F-B897-54AD5C3EF328}" dt="2025-02-12T23:27:06.301" v="2101" actId="20577"/>
        <pc:sldMkLst>
          <pc:docMk/>
          <pc:sldMk cId="2363195289" sldId="2147378520"/>
        </pc:sldMkLst>
        <pc:spChg chg="mod">
          <ac:chgData name="이현호님(Hyunho Lee)/6G개발팀" userId="e2ab51d7-02d9-43fa-9b7a-88a290e5518c" providerId="ADAL" clId="{56FFE34F-C2B2-454F-B897-54AD5C3EF328}" dt="2025-02-12T08:07:57.281" v="44" actId="20577"/>
          <ac:spMkLst>
            <pc:docMk/>
            <pc:sldMk cId="2363195289" sldId="2147378520"/>
            <ac:spMk id="2" creationId="{C8FB4307-3167-BC46-7F41-1F40A4EE1875}"/>
          </ac:spMkLst>
        </pc:spChg>
        <pc:spChg chg="mod">
          <ac:chgData name="이현호님(Hyunho Lee)/6G개발팀" userId="e2ab51d7-02d9-43fa-9b7a-88a290e5518c" providerId="ADAL" clId="{56FFE34F-C2B2-454F-B897-54AD5C3EF328}" dt="2025-02-12T10:13:19.118" v="1580" actId="20577"/>
          <ac:spMkLst>
            <pc:docMk/>
            <pc:sldMk cId="2363195289" sldId="2147378520"/>
            <ac:spMk id="3" creationId="{DF91B513-7791-C8F4-6C7D-15268BC35279}"/>
          </ac:spMkLst>
        </pc:spChg>
        <pc:spChg chg="add del mod">
          <ac:chgData name="이현호님(Hyunho Lee)/6G개발팀" userId="e2ab51d7-02d9-43fa-9b7a-88a290e5518c" providerId="ADAL" clId="{56FFE34F-C2B2-454F-B897-54AD5C3EF328}" dt="2025-02-12T09:32:04.776" v="107" actId="478"/>
          <ac:spMkLst>
            <pc:docMk/>
            <pc:sldMk cId="2363195289" sldId="2147378520"/>
            <ac:spMk id="4" creationId="{3FC09094-4681-F461-42F7-4493BF473D6F}"/>
          </ac:spMkLst>
        </pc:spChg>
        <pc:spChg chg="add del mod">
          <ac:chgData name="이현호님(Hyunho Lee)/6G개발팀" userId="e2ab51d7-02d9-43fa-9b7a-88a290e5518c" providerId="ADAL" clId="{56FFE34F-C2B2-454F-B897-54AD5C3EF328}" dt="2025-02-12T08:23:57.365" v="82" actId="478"/>
          <ac:spMkLst>
            <pc:docMk/>
            <pc:sldMk cId="2363195289" sldId="2147378520"/>
            <ac:spMk id="5" creationId="{057E7E1C-8184-0125-50F7-CED16EEB22D5}"/>
          </ac:spMkLst>
        </pc:spChg>
        <pc:spChg chg="add del mod">
          <ac:chgData name="이현호님(Hyunho Lee)/6G개발팀" userId="e2ab51d7-02d9-43fa-9b7a-88a290e5518c" providerId="ADAL" clId="{56FFE34F-C2B2-454F-B897-54AD5C3EF328}" dt="2025-02-12T09:32:04.776" v="107" actId="478"/>
          <ac:spMkLst>
            <pc:docMk/>
            <pc:sldMk cId="2363195289" sldId="2147378520"/>
            <ac:spMk id="6" creationId="{88A4F1F3-46BE-3DEC-2625-9F5859377C11}"/>
          </ac:spMkLst>
        </pc:spChg>
        <pc:spChg chg="add del mod">
          <ac:chgData name="이현호님(Hyunho Lee)/6G개발팀" userId="e2ab51d7-02d9-43fa-9b7a-88a290e5518c" providerId="ADAL" clId="{56FFE34F-C2B2-454F-B897-54AD5C3EF328}" dt="2025-02-12T09:32:04.776" v="107" actId="478"/>
          <ac:spMkLst>
            <pc:docMk/>
            <pc:sldMk cId="2363195289" sldId="2147378520"/>
            <ac:spMk id="7" creationId="{2B3FD8DD-583E-845D-3FAD-E178B7CD3BBF}"/>
          </ac:spMkLst>
        </pc:spChg>
        <pc:spChg chg="mod">
          <ac:chgData name="이현호님(Hyunho Lee)/6G개발팀" userId="e2ab51d7-02d9-43fa-9b7a-88a290e5518c" providerId="ADAL" clId="{56FFE34F-C2B2-454F-B897-54AD5C3EF328}" dt="2025-02-12T23:27:06.301" v="2101" actId="20577"/>
          <ac:spMkLst>
            <pc:docMk/>
            <pc:sldMk cId="2363195289" sldId="2147378520"/>
            <ac:spMk id="8" creationId="{6E4C4AE0-2E56-BD29-075F-985DD8E35710}"/>
          </ac:spMkLst>
        </pc:spChg>
        <pc:spChg chg="add del mod">
          <ac:chgData name="이현호님(Hyunho Lee)/6G개발팀" userId="e2ab51d7-02d9-43fa-9b7a-88a290e5518c" providerId="ADAL" clId="{56FFE34F-C2B2-454F-B897-54AD5C3EF328}" dt="2025-02-12T09:32:04.776" v="107" actId="478"/>
          <ac:spMkLst>
            <pc:docMk/>
            <pc:sldMk cId="2363195289" sldId="2147378520"/>
            <ac:spMk id="9" creationId="{C39085E6-C874-FA1D-BB9D-FB57C9142BCD}"/>
          </ac:spMkLst>
        </pc:spChg>
        <pc:spChg chg="add del mod">
          <ac:chgData name="이현호님(Hyunho Lee)/6G개발팀" userId="e2ab51d7-02d9-43fa-9b7a-88a290e5518c" providerId="ADAL" clId="{56FFE34F-C2B2-454F-B897-54AD5C3EF328}" dt="2025-02-12T08:23:57.365" v="82" actId="478"/>
          <ac:spMkLst>
            <pc:docMk/>
            <pc:sldMk cId="2363195289" sldId="2147378520"/>
            <ac:spMk id="10" creationId="{3A5F14A0-D2BF-DFF9-8B40-180C96006398}"/>
          </ac:spMkLst>
        </pc:spChg>
        <pc:spChg chg="add del mod">
          <ac:chgData name="이현호님(Hyunho Lee)/6G개발팀" userId="e2ab51d7-02d9-43fa-9b7a-88a290e5518c" providerId="ADAL" clId="{56FFE34F-C2B2-454F-B897-54AD5C3EF328}" dt="2025-02-12T08:23:57.365" v="82" actId="478"/>
          <ac:spMkLst>
            <pc:docMk/>
            <pc:sldMk cId="2363195289" sldId="2147378520"/>
            <ac:spMk id="11" creationId="{1BB90DD7-E723-5979-66C4-327DCE446A6C}"/>
          </ac:spMkLst>
        </pc:spChg>
      </pc:sldChg>
      <pc:sldChg chg="new del">
        <pc:chgData name="이현호님(Hyunho Lee)/6G개발팀" userId="e2ab51d7-02d9-43fa-9b7a-88a290e5518c" providerId="ADAL" clId="{56FFE34F-C2B2-454F-B897-54AD5C3EF328}" dt="2025-02-12T08:07:36.774" v="11" actId="47"/>
        <pc:sldMkLst>
          <pc:docMk/>
          <pc:sldMk cId="3651946835" sldId="2147378521"/>
        </pc:sldMkLst>
      </pc:sldChg>
      <pc:sldChg chg="modSp add mod ord">
        <pc:chgData name="이현호님(Hyunho Lee)/6G개발팀" userId="e2ab51d7-02d9-43fa-9b7a-88a290e5518c" providerId="ADAL" clId="{56FFE34F-C2B2-454F-B897-54AD5C3EF328}" dt="2025-02-12T11:01:46.583" v="2044" actId="20577"/>
        <pc:sldMkLst>
          <pc:docMk/>
          <pc:sldMk cId="3182412804" sldId="2147378522"/>
        </pc:sldMkLst>
        <pc:spChg chg="mod">
          <ac:chgData name="이현호님(Hyunho Lee)/6G개발팀" userId="e2ab51d7-02d9-43fa-9b7a-88a290e5518c" providerId="ADAL" clId="{56FFE34F-C2B2-454F-B897-54AD5C3EF328}" dt="2025-02-12T11:01:09.518" v="2003" actId="20577"/>
          <ac:spMkLst>
            <pc:docMk/>
            <pc:sldMk cId="3182412804" sldId="2147378522"/>
            <ac:spMk id="3" creationId="{CE78586B-841B-FC02-C399-5DE497C808EC}"/>
          </ac:spMkLst>
        </pc:spChg>
        <pc:spChg chg="mod">
          <ac:chgData name="이현호님(Hyunho Lee)/6G개발팀" userId="e2ab51d7-02d9-43fa-9b7a-88a290e5518c" providerId="ADAL" clId="{56FFE34F-C2B2-454F-B897-54AD5C3EF328}" dt="2025-02-12T11:01:46.583" v="2044" actId="20577"/>
          <ac:spMkLst>
            <pc:docMk/>
            <pc:sldMk cId="3182412804" sldId="2147378522"/>
            <ac:spMk id="8" creationId="{7EDCA435-75CF-513D-00DF-200BDE860381}"/>
          </ac:spMkLst>
        </pc:spChg>
      </pc:sldChg>
    </pc:docChg>
  </pc:docChgLst>
  <pc:docChgLst>
    <pc:chgData name="이현호님(Hyunho Lee)/6G개발팀" userId="e2ab51d7-02d9-43fa-9b7a-88a290e5518c" providerId="ADAL" clId="{C72F9896-3AC2-41A3-9694-A1830A4353D8}"/>
    <pc:docChg chg="custSel modSld">
      <pc:chgData name="이현호님(Hyunho Lee)/6G개발팀" userId="e2ab51d7-02d9-43fa-9b7a-88a290e5518c" providerId="ADAL" clId="{C72F9896-3AC2-41A3-9694-A1830A4353D8}" dt="2025-02-17T07:07:03.106" v="93" actId="108"/>
      <pc:docMkLst>
        <pc:docMk/>
      </pc:docMkLst>
      <pc:sldChg chg="modSp mod">
        <pc:chgData name="이현호님(Hyunho Lee)/6G개발팀" userId="e2ab51d7-02d9-43fa-9b7a-88a290e5518c" providerId="ADAL" clId="{C72F9896-3AC2-41A3-9694-A1830A4353D8}" dt="2025-02-17T06:58:29.264" v="89" actId="20577"/>
        <pc:sldMkLst>
          <pc:docMk/>
          <pc:sldMk cId="3786749293" sldId="2147378495"/>
        </pc:sldMkLst>
        <pc:spChg chg="mod">
          <ac:chgData name="이현호님(Hyunho Lee)/6G개발팀" userId="e2ab51d7-02d9-43fa-9b7a-88a290e5518c" providerId="ADAL" clId="{C72F9896-3AC2-41A3-9694-A1830A4353D8}" dt="2025-02-17T06:58:29.264" v="89" actId="20577"/>
          <ac:spMkLst>
            <pc:docMk/>
            <pc:sldMk cId="3786749293" sldId="2147378495"/>
            <ac:spMk id="3" creationId="{756E3CF8-0D52-82B4-0DF8-DB16731B5C2C}"/>
          </ac:spMkLst>
        </pc:spChg>
      </pc:sldChg>
      <pc:sldChg chg="modSp mod">
        <pc:chgData name="이현호님(Hyunho Lee)/6G개발팀" userId="e2ab51d7-02d9-43fa-9b7a-88a290e5518c" providerId="ADAL" clId="{C72F9896-3AC2-41A3-9694-A1830A4353D8}" dt="2025-02-17T07:07:03.106" v="93" actId="108"/>
        <pc:sldMkLst>
          <pc:docMk/>
          <pc:sldMk cId="3182412804" sldId="2147378522"/>
        </pc:sldMkLst>
        <pc:spChg chg="mod">
          <ac:chgData name="이현호님(Hyunho Lee)/6G개발팀" userId="e2ab51d7-02d9-43fa-9b7a-88a290e5518c" providerId="ADAL" clId="{C72F9896-3AC2-41A3-9694-A1830A4353D8}" dt="2025-02-17T07:07:03.106" v="93" actId="108"/>
          <ac:spMkLst>
            <pc:docMk/>
            <pc:sldMk cId="3182412804" sldId="2147378522"/>
            <ac:spMk id="8" creationId="{7EDCA435-75CF-513D-00DF-200BDE860381}"/>
          </ac:spMkLst>
        </pc:spChg>
      </pc:sldChg>
    </pc:docChg>
  </pc:docChgLst>
  <pc:docChgLst>
    <pc:chgData name="이현호님(Hyunho Lee)/6G개발팀" userId="e2ab51d7-02d9-43fa-9b7a-88a290e5518c" providerId="ADAL" clId="{36EEACB0-DFF3-4939-9D92-5CCBC51E485A}"/>
    <pc:docChg chg="modSld">
      <pc:chgData name="이현호님(Hyunho Lee)/6G개발팀" userId="e2ab51d7-02d9-43fa-9b7a-88a290e5518c" providerId="ADAL" clId="{36EEACB0-DFF3-4939-9D92-5CCBC51E485A}" dt="2025-02-13T03:40:05.676" v="8" actId="20577"/>
      <pc:docMkLst>
        <pc:docMk/>
      </pc:docMkLst>
      <pc:sldChg chg="modSp mod">
        <pc:chgData name="이현호님(Hyunho Lee)/6G개발팀" userId="e2ab51d7-02d9-43fa-9b7a-88a290e5518c" providerId="ADAL" clId="{36EEACB0-DFF3-4939-9D92-5CCBC51E485A}" dt="2025-02-13T03:40:05.676" v="8" actId="20577"/>
        <pc:sldMkLst>
          <pc:docMk/>
          <pc:sldMk cId="2363195289" sldId="2147378520"/>
        </pc:sldMkLst>
        <pc:spChg chg="mod">
          <ac:chgData name="이현호님(Hyunho Lee)/6G개발팀" userId="e2ab51d7-02d9-43fa-9b7a-88a290e5518c" providerId="ADAL" clId="{36EEACB0-DFF3-4939-9D92-5CCBC51E485A}" dt="2025-02-13T03:40:05.676" v="8" actId="20577"/>
          <ac:spMkLst>
            <pc:docMk/>
            <pc:sldMk cId="2363195289" sldId="2147378520"/>
            <ac:spMk id="8" creationId="{6E4C4AE0-2E56-BD29-075F-985DD8E35710}"/>
          </ac:spMkLst>
        </pc:spChg>
      </pc:sldChg>
    </pc:docChg>
  </pc:docChgLst>
  <pc:docChgLst>
    <pc:chgData name="이현호님(Hyunho Lee)/6G개발팀" userId="e2ab51d7-02d9-43fa-9b7a-88a290e5518c" providerId="ADAL" clId="{CAE19A47-C7E8-470C-8D1D-A325643D4527}"/>
    <pc:docChg chg="undo custSel addSld delSld modSld modSection">
      <pc:chgData name="이현호님(Hyunho Lee)/6G개발팀" userId="e2ab51d7-02d9-43fa-9b7a-88a290e5518c" providerId="ADAL" clId="{CAE19A47-C7E8-470C-8D1D-A325643D4527}" dt="2025-02-06T05:43:26.468" v="70" actId="20577"/>
      <pc:docMkLst>
        <pc:docMk/>
      </pc:docMkLst>
      <pc:sldChg chg="addSp modSp mod">
        <pc:chgData name="이현호님(Hyunho Lee)/6G개발팀" userId="e2ab51d7-02d9-43fa-9b7a-88a290e5518c" providerId="ADAL" clId="{CAE19A47-C7E8-470C-8D1D-A325643D4527}" dt="2025-02-06T05:43:26.468" v="70" actId="20577"/>
        <pc:sldMkLst>
          <pc:docMk/>
          <pc:sldMk cId="3062651615" sldId="259062"/>
        </pc:sldMkLst>
        <pc:spChg chg="mod">
          <ac:chgData name="이현호님(Hyunho Lee)/6G개발팀" userId="e2ab51d7-02d9-43fa-9b7a-88a290e5518c" providerId="ADAL" clId="{CAE19A47-C7E8-470C-8D1D-A325643D4527}" dt="2025-02-06T05:43:26.468" v="70" actId="20577"/>
          <ac:spMkLst>
            <pc:docMk/>
            <pc:sldMk cId="3062651615" sldId="259062"/>
            <ac:spMk id="8" creationId="{2B7F72F9-6726-1700-2D8D-763C5915A270}"/>
          </ac:spMkLst>
        </pc:spChg>
        <pc:spChg chg="mod">
          <ac:chgData name="이현호님(Hyunho Lee)/6G개발팀" userId="e2ab51d7-02d9-43fa-9b7a-88a290e5518c" providerId="ADAL" clId="{CAE19A47-C7E8-470C-8D1D-A325643D4527}" dt="2025-02-06T05:43:16.028" v="63" actId="20577"/>
          <ac:spMkLst>
            <pc:docMk/>
            <pc:sldMk cId="3062651615" sldId="259062"/>
            <ac:spMk id="9" creationId="{26E1680F-9686-C15F-65D0-CBF13DD309BE}"/>
          </ac:spMkLst>
        </pc:spChg>
        <pc:spChg chg="mod">
          <ac:chgData name="이현호님(Hyunho Lee)/6G개발팀" userId="e2ab51d7-02d9-43fa-9b7a-88a290e5518c" providerId="ADAL" clId="{CAE19A47-C7E8-470C-8D1D-A325643D4527}" dt="2025-02-06T05:43:20.528" v="66"/>
          <ac:spMkLst>
            <pc:docMk/>
            <pc:sldMk cId="3062651615" sldId="259062"/>
            <ac:spMk id="13" creationId="{BF15595E-B7BA-4872-B359-5B264957E4C8}"/>
          </ac:spMkLst>
        </pc:spChg>
        <pc:graphicFrameChg chg="add mod">
          <ac:chgData name="이현호님(Hyunho Lee)/6G개발팀" userId="e2ab51d7-02d9-43fa-9b7a-88a290e5518c" providerId="ADAL" clId="{CAE19A47-C7E8-470C-8D1D-A325643D4527}" dt="2025-02-06T05:43:18.398" v="64"/>
          <ac:graphicFrameMkLst>
            <pc:docMk/>
            <pc:sldMk cId="3062651615" sldId="259062"/>
            <ac:graphicFrameMk id="2" creationId="{A83AA813-019B-5982-9D5B-5559F9C510BE}"/>
          </ac:graphicFrameMkLst>
        </pc:graphicFrameChg>
      </pc:sldChg>
      <pc:sldChg chg="add del">
        <pc:chgData name="이현호님(Hyunho Lee)/6G개발팀" userId="e2ab51d7-02d9-43fa-9b7a-88a290e5518c" providerId="ADAL" clId="{CAE19A47-C7E8-470C-8D1D-A325643D4527}" dt="2025-02-06T04:46:41.118" v="28" actId="47"/>
        <pc:sldMkLst>
          <pc:docMk/>
          <pc:sldMk cId="3643928811" sldId="2147378488"/>
        </pc:sldMkLst>
      </pc:sldChg>
      <pc:sldChg chg="del">
        <pc:chgData name="이현호님(Hyunho Lee)/6G개발팀" userId="e2ab51d7-02d9-43fa-9b7a-88a290e5518c" providerId="ADAL" clId="{CAE19A47-C7E8-470C-8D1D-A325643D4527}" dt="2025-02-06T04:18:08.468" v="16" actId="47"/>
        <pc:sldMkLst>
          <pc:docMk/>
          <pc:sldMk cId="3606699668" sldId="2147378489"/>
        </pc:sldMkLst>
      </pc:sldChg>
      <pc:sldChg chg="del">
        <pc:chgData name="이현호님(Hyunho Lee)/6G개발팀" userId="e2ab51d7-02d9-43fa-9b7a-88a290e5518c" providerId="ADAL" clId="{CAE19A47-C7E8-470C-8D1D-A325643D4527}" dt="2025-02-06T04:18:08.468" v="16" actId="47"/>
        <pc:sldMkLst>
          <pc:docMk/>
          <pc:sldMk cId="846631608" sldId="2147378490"/>
        </pc:sldMkLst>
      </pc:sldChg>
      <pc:sldChg chg="del">
        <pc:chgData name="이현호님(Hyunho Lee)/6G개발팀" userId="e2ab51d7-02d9-43fa-9b7a-88a290e5518c" providerId="ADAL" clId="{CAE19A47-C7E8-470C-8D1D-A325643D4527}" dt="2025-02-06T04:18:08.468" v="16" actId="47"/>
        <pc:sldMkLst>
          <pc:docMk/>
          <pc:sldMk cId="3708379892" sldId="2147378491"/>
        </pc:sldMkLst>
      </pc:sldChg>
      <pc:sldChg chg="del">
        <pc:chgData name="이현호님(Hyunho Lee)/6G개발팀" userId="e2ab51d7-02d9-43fa-9b7a-88a290e5518c" providerId="ADAL" clId="{CAE19A47-C7E8-470C-8D1D-A325643D4527}" dt="2025-02-06T04:18:08.468" v="16" actId="47"/>
        <pc:sldMkLst>
          <pc:docMk/>
          <pc:sldMk cId="3740284925" sldId="2147378492"/>
        </pc:sldMkLst>
      </pc:sldChg>
      <pc:sldChg chg="del">
        <pc:chgData name="이현호님(Hyunho Lee)/6G개발팀" userId="e2ab51d7-02d9-43fa-9b7a-88a290e5518c" providerId="ADAL" clId="{CAE19A47-C7E8-470C-8D1D-A325643D4527}" dt="2025-02-06T04:18:08.468" v="16" actId="47"/>
        <pc:sldMkLst>
          <pc:docMk/>
          <pc:sldMk cId="2262488417" sldId="2147378493"/>
        </pc:sldMkLst>
      </pc:sldChg>
      <pc:sldChg chg="add del">
        <pc:chgData name="이현호님(Hyunho Lee)/6G개발팀" userId="e2ab51d7-02d9-43fa-9b7a-88a290e5518c" providerId="ADAL" clId="{CAE19A47-C7E8-470C-8D1D-A325643D4527}" dt="2025-02-06T04:46:41.118" v="28" actId="47"/>
        <pc:sldMkLst>
          <pc:docMk/>
          <pc:sldMk cId="3786749293" sldId="2147378495"/>
        </pc:sldMkLst>
      </pc:sldChg>
      <pc:sldChg chg="add del">
        <pc:chgData name="이현호님(Hyunho Lee)/6G개발팀" userId="e2ab51d7-02d9-43fa-9b7a-88a290e5518c" providerId="ADAL" clId="{CAE19A47-C7E8-470C-8D1D-A325643D4527}" dt="2025-02-06T04:46:41.118" v="28" actId="47"/>
        <pc:sldMkLst>
          <pc:docMk/>
          <pc:sldMk cId="4183073389" sldId="2147378496"/>
        </pc:sldMkLst>
      </pc:sldChg>
      <pc:sldChg chg="add del">
        <pc:chgData name="이현호님(Hyunho Lee)/6G개발팀" userId="e2ab51d7-02d9-43fa-9b7a-88a290e5518c" providerId="ADAL" clId="{CAE19A47-C7E8-470C-8D1D-A325643D4527}" dt="2025-02-06T04:46:41.118" v="28" actId="47"/>
        <pc:sldMkLst>
          <pc:docMk/>
          <pc:sldMk cId="844104937" sldId="2147378497"/>
        </pc:sldMkLst>
      </pc:sldChg>
      <pc:sldChg chg="add del">
        <pc:chgData name="이현호님(Hyunho Lee)/6G개발팀" userId="e2ab51d7-02d9-43fa-9b7a-88a290e5518c" providerId="ADAL" clId="{CAE19A47-C7E8-470C-8D1D-A325643D4527}" dt="2025-02-06T04:46:41.118" v="28" actId="47"/>
        <pc:sldMkLst>
          <pc:docMk/>
          <pc:sldMk cId="3117016969" sldId="2147378498"/>
        </pc:sldMkLst>
      </pc:sldChg>
      <pc:sldChg chg="add del">
        <pc:chgData name="이현호님(Hyunho Lee)/6G개발팀" userId="e2ab51d7-02d9-43fa-9b7a-88a290e5518c" providerId="ADAL" clId="{CAE19A47-C7E8-470C-8D1D-A325643D4527}" dt="2025-02-06T04:46:41.118" v="28" actId="47"/>
        <pc:sldMkLst>
          <pc:docMk/>
          <pc:sldMk cId="716257733" sldId="2147378499"/>
        </pc:sldMkLst>
      </pc:sldChg>
      <pc:sldChg chg="add">
        <pc:chgData name="이현호님(Hyunho Lee)/6G개발팀" userId="e2ab51d7-02d9-43fa-9b7a-88a290e5518c" providerId="ADAL" clId="{CAE19A47-C7E8-470C-8D1D-A325643D4527}" dt="2025-02-06T04:19:32.632" v="27"/>
        <pc:sldMkLst>
          <pc:docMk/>
          <pc:sldMk cId="184461349" sldId="2147378500"/>
        </pc:sldMkLst>
      </pc:sldChg>
      <pc:sldChg chg="add">
        <pc:chgData name="이현호님(Hyunho Lee)/6G개발팀" userId="e2ab51d7-02d9-43fa-9b7a-88a290e5518c" providerId="ADAL" clId="{CAE19A47-C7E8-470C-8D1D-A325643D4527}" dt="2025-02-06T04:19:32.632" v="27"/>
        <pc:sldMkLst>
          <pc:docMk/>
          <pc:sldMk cId="3060498406" sldId="2147378504"/>
        </pc:sldMkLst>
      </pc:sldChg>
      <pc:sldChg chg="add">
        <pc:chgData name="이현호님(Hyunho Lee)/6G개발팀" userId="e2ab51d7-02d9-43fa-9b7a-88a290e5518c" providerId="ADAL" clId="{CAE19A47-C7E8-470C-8D1D-A325643D4527}" dt="2025-02-06T04:19:32.632" v="27"/>
        <pc:sldMkLst>
          <pc:docMk/>
          <pc:sldMk cId="2762501778" sldId="2147378505"/>
        </pc:sldMkLst>
      </pc:sldChg>
      <pc:sldChg chg="add">
        <pc:chgData name="이현호님(Hyunho Lee)/6G개발팀" userId="e2ab51d7-02d9-43fa-9b7a-88a290e5518c" providerId="ADAL" clId="{CAE19A47-C7E8-470C-8D1D-A325643D4527}" dt="2025-02-06T04:19:32.632" v="27"/>
        <pc:sldMkLst>
          <pc:docMk/>
          <pc:sldMk cId="1843468582" sldId="2147378506"/>
        </pc:sldMkLst>
      </pc:sldChg>
      <pc:sldChg chg="add">
        <pc:chgData name="이현호님(Hyunho Lee)/6G개발팀" userId="e2ab51d7-02d9-43fa-9b7a-88a290e5518c" providerId="ADAL" clId="{CAE19A47-C7E8-470C-8D1D-A325643D4527}" dt="2025-02-06T04:19:32.632" v="27"/>
        <pc:sldMkLst>
          <pc:docMk/>
          <pc:sldMk cId="2617893845" sldId="2147378507"/>
        </pc:sldMkLst>
      </pc:sldChg>
      <pc:sldChg chg="add">
        <pc:chgData name="이현호님(Hyunho Lee)/6G개발팀" userId="e2ab51d7-02d9-43fa-9b7a-88a290e5518c" providerId="ADAL" clId="{CAE19A47-C7E8-470C-8D1D-A325643D4527}" dt="2025-02-06T04:19:32.632" v="27"/>
        <pc:sldMkLst>
          <pc:docMk/>
          <pc:sldMk cId="3011390100" sldId="2147378508"/>
        </pc:sldMkLst>
      </pc:sldChg>
      <pc:sldChg chg="add del">
        <pc:chgData name="이현호님(Hyunho Lee)/6G개발팀" userId="e2ab51d7-02d9-43fa-9b7a-88a290e5518c" providerId="ADAL" clId="{CAE19A47-C7E8-470C-8D1D-A325643D4527}" dt="2025-02-06T04:46:41.118" v="28" actId="47"/>
        <pc:sldMkLst>
          <pc:docMk/>
          <pc:sldMk cId="3018017940" sldId="2147378513"/>
        </pc:sldMkLst>
      </pc:sldChg>
      <pc:sldChg chg="add">
        <pc:chgData name="이현호님(Hyunho Lee)/6G개발팀" userId="e2ab51d7-02d9-43fa-9b7a-88a290e5518c" providerId="ADAL" clId="{CAE19A47-C7E8-470C-8D1D-A325643D4527}" dt="2025-02-06T04:19:32.632" v="27"/>
        <pc:sldMkLst>
          <pc:docMk/>
          <pc:sldMk cId="3198926685" sldId="2147378514"/>
        </pc:sldMkLst>
      </pc:sldChg>
      <pc:sldChg chg="add">
        <pc:chgData name="이현호님(Hyunho Lee)/6G개발팀" userId="e2ab51d7-02d9-43fa-9b7a-88a290e5518c" providerId="ADAL" clId="{CAE19A47-C7E8-470C-8D1D-A325643D4527}" dt="2025-02-06T04:19:32.632" v="27"/>
        <pc:sldMkLst>
          <pc:docMk/>
          <pc:sldMk cId="382173338" sldId="2147378515"/>
        </pc:sldMkLst>
      </pc:sldChg>
      <pc:sldChg chg="modSp add mod">
        <pc:chgData name="이현호님(Hyunho Lee)/6G개발팀" userId="e2ab51d7-02d9-43fa-9b7a-88a290e5518c" providerId="ADAL" clId="{CAE19A47-C7E8-470C-8D1D-A325643D4527}" dt="2025-02-06T04:47:12.813" v="61" actId="20577"/>
        <pc:sldMkLst>
          <pc:docMk/>
          <pc:sldMk cId="1764355128" sldId="2147378516"/>
        </pc:sldMkLst>
        <pc:spChg chg="mod">
          <ac:chgData name="이현호님(Hyunho Lee)/6G개발팀" userId="e2ab51d7-02d9-43fa-9b7a-88a290e5518c" providerId="ADAL" clId="{CAE19A47-C7E8-470C-8D1D-A325643D4527}" dt="2025-02-06T04:46:56.673" v="35" actId="20577"/>
          <ac:spMkLst>
            <pc:docMk/>
            <pc:sldMk cId="1764355128" sldId="2147378516"/>
            <ac:spMk id="3" creationId="{FBE15B5F-A493-253F-14F6-86E5BA8E30EE}"/>
          </ac:spMkLst>
        </pc:spChg>
        <pc:spChg chg="mod">
          <ac:chgData name="이현호님(Hyunho Lee)/6G개발팀" userId="e2ab51d7-02d9-43fa-9b7a-88a290e5518c" providerId="ADAL" clId="{CAE19A47-C7E8-470C-8D1D-A325643D4527}" dt="2025-02-06T04:47:12.813" v="61" actId="20577"/>
          <ac:spMkLst>
            <pc:docMk/>
            <pc:sldMk cId="1764355128" sldId="2147378516"/>
            <ac:spMk id="7" creationId="{B81AE167-C551-3C7B-A07F-DD18F0414302}"/>
          </ac:spMkLst>
        </pc:spChg>
      </pc:sldChg>
      <pc:sldChg chg="add del">
        <pc:chgData name="이현호님(Hyunho Lee)/6G개발팀" userId="e2ab51d7-02d9-43fa-9b7a-88a290e5518c" providerId="ADAL" clId="{CAE19A47-C7E8-470C-8D1D-A325643D4527}" dt="2025-02-06T04:46:43.128" v="29" actId="47"/>
        <pc:sldMkLst>
          <pc:docMk/>
          <pc:sldMk cId="252772290" sldId="2147378517"/>
        </pc:sldMkLst>
      </pc:sldChg>
      <pc:sldChg chg="add">
        <pc:chgData name="이현호님(Hyunho Lee)/6G개발팀" userId="e2ab51d7-02d9-43fa-9b7a-88a290e5518c" providerId="ADAL" clId="{CAE19A47-C7E8-470C-8D1D-A325643D4527}" dt="2025-02-06T04:46:49.548" v="30" actId="2890"/>
        <pc:sldMkLst>
          <pc:docMk/>
          <pc:sldMk cId="809556548" sldId="2147378517"/>
        </pc:sldMkLst>
      </pc:sldChg>
      <pc:sldMasterChg chg="delSldLayout">
        <pc:chgData name="이현호님(Hyunho Lee)/6G개발팀" userId="e2ab51d7-02d9-43fa-9b7a-88a290e5518c" providerId="ADAL" clId="{CAE19A47-C7E8-470C-8D1D-A325643D4527}" dt="2025-02-06T04:18:08.468" v="16" actId="47"/>
        <pc:sldMasterMkLst>
          <pc:docMk/>
          <pc:sldMasterMk cId="1032316115" sldId="2147483683"/>
        </pc:sldMasterMkLst>
        <pc:sldLayoutChg chg="del">
          <pc:chgData name="이현호님(Hyunho Lee)/6G개발팀" userId="e2ab51d7-02d9-43fa-9b7a-88a290e5518c" providerId="ADAL" clId="{CAE19A47-C7E8-470C-8D1D-A325643D4527}" dt="2025-02-06T04:18:08.468" v="16" actId="47"/>
          <pc:sldLayoutMkLst>
            <pc:docMk/>
            <pc:sldMasterMk cId="1032316115" sldId="2147483683"/>
            <pc:sldLayoutMk cId="1266364062" sldId="2147483695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56179F-C6AE-440A-84F8-F09226076AC7}" type="datetimeFigureOut">
              <a:rPr lang="ko-KR" altLang="en-US" smtClean="0"/>
              <a:t>2025-04-14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712788" y="746125"/>
            <a:ext cx="5380037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924852-15E8-48BD-97D9-9BF086E52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0698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924852-15E8-48BD-97D9-9BF086E52AB7}" type="slidenum">
              <a:rPr lang="ko-KR" altLang="en-US" smtClean="0"/>
              <a:t>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05234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924852-15E8-48BD-97D9-9BF086E52AB7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13039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15DDF8-C8AA-717C-659E-03408B54C3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8A953844-730D-50F5-DAC8-E75BFE9EC3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4C8B306-ED5B-DDB5-A78A-2F9B340A55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CB8EC74-268A-FC47-E9B6-7C4D06CAE2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924852-15E8-48BD-97D9-9BF086E52AB7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5967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804187-B881-4E75-AA35-D246217618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663CBC3C-06F0-4F58-88A8-49D147D26B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B810845-572C-4F7B-BF94-6CE71F3CCB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A81EC8B-AE91-405E-8361-055D3D254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1E534B0-5FC3-4DCA-A038-E16B49223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063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49A705-B882-48D8-BC6E-DDD24A0336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33C87A0-86F9-46FA-A3FD-A7605EBB2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EFBB013-0C74-458B-B6B3-0C3FC09A76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5D92AE-239F-45E1-9265-B6CAC65E6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1CD0193-6957-4348-866A-6A276B30D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3368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B15B2C86-916D-4DDC-AA24-567F7B9867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9775" y="365125"/>
            <a:ext cx="2135188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6EC5736-DE98-4BDD-8F03-89CD6AFD7B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56337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9B74E0-6AD1-4F02-8BC2-20DCF68AE7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646CD6D-448F-41FB-826C-BC9655FC6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04F24DD-52AB-492F-A466-3FDC02B35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37990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(왼쪽정렬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1C0D764D-CE69-4EAC-BC63-99C4450B66D9}"/>
              </a:ext>
            </a:extLst>
          </p:cNvPr>
          <p:cNvSpPr/>
          <p:nvPr userDrawn="1"/>
        </p:nvSpPr>
        <p:spPr>
          <a:xfrm>
            <a:off x="1" y="0"/>
            <a:ext cx="9906000" cy="7273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47699" y="159217"/>
            <a:ext cx="8883445" cy="479556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>
              <a:defRPr sz="2400" spc="-65" baseline="0">
                <a:ln w="3175">
                  <a:solidFill>
                    <a:schemeClr val="tx1">
                      <a:lumMod val="50000"/>
                      <a:lumOff val="50000"/>
                      <a:alpha val="30000"/>
                    </a:schemeClr>
                  </a:solidFill>
                </a:ln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8E9C2F74-C1FD-437B-82CE-3F7E69AF0454}"/>
              </a:ext>
            </a:extLst>
          </p:cNvPr>
          <p:cNvSpPr/>
          <p:nvPr userDrawn="1"/>
        </p:nvSpPr>
        <p:spPr>
          <a:xfrm>
            <a:off x="320349" y="0"/>
            <a:ext cx="165683" cy="63431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2A9F07E-E525-4C78-B41E-9DD04DAF6C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6031" y="875732"/>
            <a:ext cx="8950069" cy="799456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371810" indent="0">
              <a:buNone/>
              <a:defRPr/>
            </a:lvl2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슬라이드 번호 개체 틀 5">
            <a:extLst>
              <a:ext uri="{FF2B5EF4-FFF2-40B4-BE49-F238E27FC236}">
                <a16:creationId xmlns:a16="http://schemas.microsoft.com/office/drawing/2014/main" id="{5EE5F454-0998-447C-AE81-FF94CA81B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838575" y="6493510"/>
            <a:ext cx="2228850" cy="365125"/>
          </a:xfrm>
        </p:spPr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50490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(왼쪽정렬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4D3671D0-B8A3-4585-8852-FF842F753BD2}"/>
              </a:ext>
            </a:extLst>
          </p:cNvPr>
          <p:cNvSpPr/>
          <p:nvPr userDrawn="1"/>
        </p:nvSpPr>
        <p:spPr>
          <a:xfrm>
            <a:off x="1" y="0"/>
            <a:ext cx="9906000" cy="7273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61145" y="141288"/>
            <a:ext cx="8970000" cy="479556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>
              <a:defRPr sz="2400" spc="-65" baseline="0">
                <a:ln w="3175">
                  <a:solidFill>
                    <a:schemeClr val="tx1">
                      <a:lumMod val="50000"/>
                      <a:lumOff val="50000"/>
                      <a:alpha val="30000"/>
                    </a:schemeClr>
                  </a:solidFill>
                </a:ln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2A9F07E-E525-4C78-B41E-9DD04DAF6C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1539" y="839874"/>
            <a:ext cx="9210796" cy="79945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371810" indent="0">
              <a:buNone/>
              <a:defRPr/>
            </a:lvl2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슬라이드 번호 개체 틀 5">
            <a:extLst>
              <a:ext uri="{FF2B5EF4-FFF2-40B4-BE49-F238E27FC236}">
                <a16:creationId xmlns:a16="http://schemas.microsoft.com/office/drawing/2014/main" id="{292BB779-6362-4A8D-8881-AE3CAD073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838575" y="6493510"/>
            <a:ext cx="2228850" cy="365125"/>
          </a:xfrm>
        </p:spPr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8668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9D08804-7DA6-4924-8D0E-FA47978F51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4875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4827681-5033-482D-A2C8-B876E6684B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3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8850" indent="0" algn="ctr">
              <a:buNone/>
              <a:defRPr sz="1300"/>
            </a:lvl7pPr>
            <a:lvl8pPr marL="2600325" indent="0" algn="ctr">
              <a:buNone/>
              <a:defRPr sz="1300"/>
            </a:lvl8pPr>
            <a:lvl9pPr marL="2971800" indent="0" algn="ctr">
              <a:buNone/>
              <a:defRPr sz="13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00CDA58-B07B-47FC-B421-7E1676894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06BA328-8E5F-4314-B3E5-10BA1462B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5C26E57-8FE2-4217-8856-C849D0CCD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86190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9A00F5D-D07B-4207-A437-77E01C5D7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9F509CB-C05E-427A-880A-C0CEF8EAA5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FB63FC9-D9A3-46FB-9239-D8C722DC2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FC385FE-8DF6-4BEC-BCD7-A51BD96CF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7B6E860-CD61-4393-9054-CCDEE5EE7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26555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676784C-3ED0-45E1-BCDD-0B37A3CC6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4DEB4B8-F3F1-4B26-BD99-F2B32B7736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38EBB56-90D6-40D0-A7E1-AA02CDF5D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E1956D5-20FC-45A4-A43D-90929F5F5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87DDC7A-AE81-443A-ACAE-A074F8B30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60474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49CFC60-F95A-48FF-86DA-A9C89C73A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6DAA315-4374-462E-A7FC-225E4CA7D4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3DE8C6A-FBC3-4B5A-8841-BA15A90E38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C2D874D-7986-49C6-BDDA-864A9DABA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5F8E201-EBAB-49C6-B5EC-EFAA4E34C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98E2AA6-506E-4CE7-8A02-A95897CF0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96067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3B81A20-6743-411A-AAB0-1EA5F304A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21960AE-273D-4260-ACF6-3A627C55C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255FFBA-EEB1-43C3-B4BD-2DFB415F9D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3CC70983-9DDA-4712-859F-6FC4ED5B96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F5B6258A-7905-496B-A977-F3CDE207D8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45B99B92-0A21-49BF-9E23-0A70B1422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0EC02B98-A1FC-4F29-A8E8-19D72A8D19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41E1989-D5F9-42E2-B9B3-C8100FC65F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9996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1A7EEEB-73BB-400C-8A51-D8D22EB9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43FED8F-89DF-4C6B-837A-3C7C9261F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BFCB627E-8490-4222-AFE9-C35D857B1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BEF9C46-BA7A-4332-B601-35FFD338C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9191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EBDB764-029F-4283-A294-5F5BEE2846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8F5FDA1-97AA-4A1B-B527-EE98DDC7CE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C5A1D5F-BFD7-400C-BF93-9EC080546C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AAD2F01-A4A7-4564-887E-3B4F07D25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02096C8-E28F-4BFE-9CA1-EB68261F7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0684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6DDBE8B7-EAD0-4989-A9FE-5685212D1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C6971540-E97A-4003-9724-D0B60CE42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8301192-B9C0-4A6C-9DBA-1FB4CEC63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35215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F76E5EE-6CCC-4AFD-9149-CA45781063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047ABAD-6DC7-47F9-AD64-E892837BFE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A52621C-AA8B-4A2B-899A-999E38D6E6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89012EC-DEAE-4E93-B4FE-93A77A2A9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403116A-92E2-4D8B-AE47-EC1A94C8B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B60C8C0-0906-49D2-85DA-3CD59D2F4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34325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EE449ED-4290-402F-B2B4-F0D2234F8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60FEE1F9-0C76-4E46-B920-66571865EA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FBDEBD7-9BD8-4472-A717-067720563E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6A140AC-07CE-45CD-8383-D6F2AA71B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0806498-131A-4812-94B9-F468EE20E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2BFEE53-8232-486D-9A3F-7AF77250C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55115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73C0CE8-170C-4615-A06E-B6F96AB28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4B9D97F-0D36-4AB1-BDB3-A7FDA83593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19ED2B-7259-4759-933B-CCC3B9E26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E9FA740-3787-49E9-8533-672806851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2CD00D3-AA20-4697-A30B-8424C9210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25312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56A875C4-CDCF-4DA2-B55D-9C2F180D0E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7095A19-42B2-45A8-9A15-AE0C034ACA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D936A84-B5B6-467F-9CBB-A8B248123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5A59B66-3471-408E-A225-251568669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32A4673-1B4C-47BE-B0DA-FCEF339B2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87132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F66624D6-E0CB-4F82-87E2-44D5C1DBDDD8}"/>
              </a:ext>
            </a:extLst>
          </p:cNvPr>
          <p:cNvSpPr/>
          <p:nvPr userDrawn="1"/>
        </p:nvSpPr>
        <p:spPr>
          <a:xfrm>
            <a:off x="-1" y="536415"/>
            <a:ext cx="9906001" cy="180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 Nova" panose="020B0504020202020204" pitchFamily="34" charset="0"/>
              <a:ea typeface="나눔스퀘어" panose="020B0600000101010101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CA3AB79-2144-4FA7-97AC-70779E014317}"/>
              </a:ext>
            </a:extLst>
          </p:cNvPr>
          <p:cNvSpPr/>
          <p:nvPr userDrawn="1"/>
        </p:nvSpPr>
        <p:spPr>
          <a:xfrm>
            <a:off x="-1" y="0"/>
            <a:ext cx="9906001" cy="59630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54">
              <a:solidFill>
                <a:prstClr val="white"/>
              </a:solidFill>
              <a:latin typeface="Arial" panose="020B0604020202020204" pitchFamily="34" charset="0"/>
              <a:ea typeface="나눔스퀘어" panose="020B0600000101010101" pitchFamily="50" charset="-127"/>
              <a:cs typeface="Arial" panose="020B0604020202020204" pitchFamily="34" charset="0"/>
            </a:endParaRPr>
          </a:p>
        </p:txBody>
      </p:sp>
      <p:sp>
        <p:nvSpPr>
          <p:cNvPr id="6" name="슬라이드 번호 개체 틀 2">
            <a:extLst>
              <a:ext uri="{FF2B5EF4-FFF2-40B4-BE49-F238E27FC236}">
                <a16:creationId xmlns:a16="http://schemas.microsoft.com/office/drawing/2014/main" id="{9E11CE88-50CE-4431-9387-71C38798AE63}"/>
              </a:ext>
            </a:extLst>
          </p:cNvPr>
          <p:cNvSpPr txBox="1">
            <a:spLocks/>
          </p:cNvSpPr>
          <p:nvPr userDrawn="1"/>
        </p:nvSpPr>
        <p:spPr>
          <a:xfrm>
            <a:off x="-116383" y="6583092"/>
            <a:ext cx="493863" cy="216000"/>
          </a:xfrm>
          <a:prstGeom prst="rect">
            <a:avLst/>
          </a:prstGeom>
        </p:spPr>
        <p:txBody>
          <a:bodyPr vert="horz" lIns="89094" tIns="44547" rIns="89094" bIns="44547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AC34AA3-01D7-4AD7-B34B-D28A69592E25}" type="slidenum">
              <a:rPr lang="en-US" altLang="ko-KR" sz="1000" b="0" smtClean="0">
                <a:solidFill>
                  <a:schemeClr val="bg1">
                    <a:lumMod val="65000"/>
                  </a:schemeClr>
                </a:solidFill>
                <a:latin typeface="Arial Nova" panose="020B05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pPr algn="r"/>
              <a:t>‹#›</a:t>
            </a:fld>
            <a:endParaRPr lang="en-US" sz="1000" b="0">
              <a:solidFill>
                <a:schemeClr val="bg1">
                  <a:lumMod val="65000"/>
                </a:schemeClr>
              </a:solidFill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6681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슬라이드 번호 개체 틀 11">
            <a:extLst>
              <a:ext uri="{FF2B5EF4-FFF2-40B4-BE49-F238E27FC236}">
                <a16:creationId xmlns:a16="http://schemas.microsoft.com/office/drawing/2014/main" id="{0DB3C36B-D929-4F8A-A9C7-E6E2BE6C1715}"/>
              </a:ext>
            </a:extLst>
          </p:cNvPr>
          <p:cNvSpPr txBox="1">
            <a:spLocks/>
          </p:cNvSpPr>
          <p:nvPr userDrawn="1"/>
        </p:nvSpPr>
        <p:spPr>
          <a:xfrm>
            <a:off x="7677150" y="6632559"/>
            <a:ext cx="2228850" cy="2254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r" defTabSz="914400" rtl="0" eaLnBrk="1" latinLnBrk="1" hangingPunct="1"/>
            <a:fld id="{B6395467-7356-42E7-9AD2-8193E67CFC91}" type="slidenum">
              <a:rPr lang="ko-KR" altLang="en-US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pPr marL="0" algn="r" defTabSz="914400" rtl="0" eaLnBrk="1" latinLnBrk="1" hangingPunct="1"/>
              <a:t>‹#›</a:t>
            </a:fld>
            <a:endParaRPr lang="ko-KR" altLang="en-US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제목 9">
            <a:extLst>
              <a:ext uri="{FF2B5EF4-FFF2-40B4-BE49-F238E27FC236}">
                <a16:creationId xmlns:a16="http://schemas.microsoft.com/office/drawing/2014/main" id="{EDF74E63-5D40-4C1B-A741-B4A641B55D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2184" y="213736"/>
            <a:ext cx="9396166" cy="493119"/>
          </a:xfrm>
          <a:prstGeom prst="rect">
            <a:avLst/>
          </a:prstGeom>
        </p:spPr>
        <p:txBody>
          <a:bodyPr anchor="ctr" anchorCtr="0"/>
          <a:lstStyle>
            <a:lvl1pPr marL="0" algn="l" defTabSz="804834" rtl="0" eaLnBrk="1" latinLnBrk="1" hangingPunct="1">
              <a:lnSpc>
                <a:spcPct val="100000"/>
              </a:lnSpc>
              <a:spcBef>
                <a:spcPct val="0"/>
              </a:spcBef>
              <a:buNone/>
              <a:defRPr lang="ko-KR" altLang="en-US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/>
              <a:t>Title</a:t>
            </a:r>
            <a:endParaRPr lang="ko-KR" altLang="en-US" dirty="0"/>
          </a:p>
        </p:txBody>
      </p:sp>
      <p:sp>
        <p:nvSpPr>
          <p:cNvPr id="12" name="텍스트 개체 틀 11">
            <a:extLst>
              <a:ext uri="{FF2B5EF4-FFF2-40B4-BE49-F238E27FC236}">
                <a16:creationId xmlns:a16="http://schemas.microsoft.com/office/drawing/2014/main" id="{D13A58CD-29E3-4E91-BB4F-43E21FB354B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2185" y="888170"/>
            <a:ext cx="9396166" cy="5373858"/>
          </a:xfrm>
          <a:prstGeom prst="rect">
            <a:avLst/>
          </a:prstGeom>
        </p:spPr>
        <p:txBody>
          <a:bodyPr/>
          <a:lstStyle>
            <a:lvl1pPr marL="180000" indent="-36000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나눔스퀘어 ExtraBold" panose="020B0600000101010101" pitchFamily="50" charset="-127"/>
              <a:buChar char="○"/>
              <a:defRPr sz="2000"/>
            </a:lvl1pPr>
            <a:lvl2pPr marL="540000" indent="-252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1600" b="0" baseline="0">
                <a:latin typeface="나눔스퀘어" panose="020B0600000101010101" pitchFamily="50" charset="-127"/>
                <a:ea typeface="나눔스퀘어" panose="020B0600000101010101" pitchFamily="50" charset="-127"/>
              </a:defRPr>
            </a:lvl2pPr>
            <a:lvl3pPr marL="792000" indent="-252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aseline="0">
                <a:latin typeface="나눔스퀘어" panose="020B0600000101010101" pitchFamily="50" charset="-127"/>
                <a:ea typeface="나눔스퀘어" panose="020B0600000101010101" pitchFamily="50" charset="-127"/>
              </a:defRPr>
            </a:lvl3pPr>
          </a:lstStyle>
          <a:p>
            <a:pPr lvl="0"/>
            <a:r>
              <a:rPr lang="en-US" altLang="ko-KR" dirty="0"/>
              <a:t>//</a:t>
            </a:r>
            <a:endParaRPr lang="ko-KR" altLang="en-US" dirty="0"/>
          </a:p>
          <a:p>
            <a:pPr lvl="1"/>
            <a:r>
              <a:rPr lang="en-US" altLang="ko-KR" dirty="0"/>
              <a:t>//</a:t>
            </a:r>
            <a:endParaRPr lang="ko-KR" altLang="en-US" dirty="0"/>
          </a:p>
          <a:p>
            <a:pPr lvl="2"/>
            <a:r>
              <a:rPr lang="en-US" altLang="ko-KR" dirty="0"/>
              <a:t>//</a:t>
            </a:r>
          </a:p>
          <a:p>
            <a:pPr lvl="0"/>
            <a:r>
              <a:rPr lang="en-US" altLang="ko-KR" dirty="0"/>
              <a:t>//</a:t>
            </a:r>
          </a:p>
          <a:p>
            <a:pPr lvl="1"/>
            <a:r>
              <a:rPr lang="en-US" altLang="ko-KR" dirty="0"/>
              <a:t>//</a:t>
            </a:r>
          </a:p>
          <a:p>
            <a:pPr lvl="2"/>
            <a:r>
              <a:rPr lang="en-US" altLang="ko-KR" dirty="0"/>
              <a:t>//</a:t>
            </a:r>
            <a:endParaRPr lang="ko-KR" alt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B9B0EE-06E6-FEBA-3B59-C2EC75EA4085}"/>
              </a:ext>
            </a:extLst>
          </p:cNvPr>
          <p:cNvSpPr txBox="1"/>
          <p:nvPr userDrawn="1"/>
        </p:nvSpPr>
        <p:spPr>
          <a:xfrm>
            <a:off x="164120" y="6615543"/>
            <a:ext cx="3128634" cy="259471"/>
          </a:xfrm>
          <a:prstGeom prst="rect">
            <a:avLst/>
          </a:prstGeom>
          <a:noFill/>
        </p:spPr>
        <p:txBody>
          <a:bodyPr wrap="none" lIns="104563" tIns="52281" rIns="104563" bIns="52281" rtlCol="0">
            <a:spAutoFit/>
          </a:bodyPr>
          <a:lstStyle/>
          <a:p>
            <a:pPr algn="l"/>
            <a:r>
              <a:rPr lang="en-US" altLang="ko-KR" sz="1000" b="0" kern="1200" dirty="0">
                <a:solidFill>
                  <a:schemeClr val="bg1">
                    <a:lumMod val="65000"/>
                  </a:schemeClr>
                </a:solidFill>
                <a:latin typeface="Arial Nova" panose="020B05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Copyright</a:t>
            </a:r>
            <a:r>
              <a:rPr lang="en-US" altLang="ko-KR" sz="1000" b="0" kern="12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ⓒ</a:t>
            </a:r>
            <a:r>
              <a:rPr lang="en-US" altLang="ko-KR" sz="1000" b="0" kern="1200" dirty="0">
                <a:solidFill>
                  <a:schemeClr val="bg1">
                    <a:lumMod val="65000"/>
                  </a:schemeClr>
                </a:solidFill>
                <a:latin typeface="Arial Nova" panose="020B05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 2023 SK Telecom. All Rights Reserved.</a:t>
            </a:r>
            <a:endParaRPr lang="ko-KR" altLang="en-US" sz="1000" b="0" kern="1200" dirty="0">
              <a:solidFill>
                <a:schemeClr val="bg1">
                  <a:lumMod val="65000"/>
                </a:schemeClr>
              </a:solidFill>
              <a:latin typeface="Arial Nova" panose="020B0504020202020204" pitchFamily="34" charset="0"/>
              <a:ea typeface="나눔스퀘어" panose="020B0600000101010101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4034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>
            <a:extLst>
              <a:ext uri="{FF2B5EF4-FFF2-40B4-BE49-F238E27FC236}">
                <a16:creationId xmlns:a16="http://schemas.microsoft.com/office/drawing/2014/main" id="{365E57D3-D07D-42C2-BBE5-317C13EA9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7" y="2418196"/>
            <a:ext cx="8543925" cy="875722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ct val="100000"/>
              </a:lnSpc>
              <a:defRPr sz="48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FCA1D11F-AE3B-4CC3-95E7-DE4E54FC71B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54834" y="3365296"/>
            <a:ext cx="5996329" cy="43251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2600" b="0">
                <a:latin typeface="나눔스퀘어 Bold" panose="020B0600000101010101" pitchFamily="50" charset="-127"/>
                <a:ea typeface="나눔스퀘어 Bold" panose="020B0600000101010101" pitchFamily="50" charset="-127"/>
              </a:defRPr>
            </a:lvl1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  <p:sp>
        <p:nvSpPr>
          <p:cNvPr id="12" name="텍스트 개체 틀 11">
            <a:extLst>
              <a:ext uri="{FF2B5EF4-FFF2-40B4-BE49-F238E27FC236}">
                <a16:creationId xmlns:a16="http://schemas.microsoft.com/office/drawing/2014/main" id="{596BEE6B-9F1E-4EF3-A6E0-6152E99F282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40670" y="5707629"/>
            <a:ext cx="5224655" cy="6985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/>
            </a:lvl1pPr>
            <a:lvl2pPr marL="402418" indent="0">
              <a:buNone/>
              <a:defRPr/>
            </a:lvl2pPr>
          </a:lstStyle>
          <a:p>
            <a:pPr lvl="0"/>
            <a:r>
              <a:rPr lang="ko-KR" altLang="en-US" dirty="0"/>
              <a:t>이름</a:t>
            </a:r>
            <a:endParaRPr lang="en-US" altLang="ko-KR" dirty="0"/>
          </a:p>
          <a:p>
            <a:pPr lvl="0"/>
            <a:r>
              <a:rPr lang="en-US" altLang="ko-KR" dirty="0"/>
              <a:t>////.//.//</a:t>
            </a:r>
          </a:p>
        </p:txBody>
      </p:sp>
    </p:spTree>
    <p:extLst>
      <p:ext uri="{BB962C8B-B14F-4D97-AF65-F5344CB8AC3E}">
        <p14:creationId xmlns:p14="http://schemas.microsoft.com/office/powerpoint/2010/main" val="2897985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85BD61-C27C-4539-B6DA-791F3C96E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275" y="1709738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DBE5705-14E0-4457-B772-2D0F288BEF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6275" y="4589463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0AF5628-DAEA-4DB8-9302-C490E3020A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48D08C9-2894-4E35-94C3-BAB866295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2C5796C-CBE4-4B66-9313-16ABAE11F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5949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EC98AE9-7D7D-4375-95A4-CD2CED96F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8598418-7177-4E5B-B0A3-BB6792F42E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195762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37D7F54-9C71-44B7-90E3-88570E4068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29200" y="1825625"/>
            <a:ext cx="4195763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27214EB-0978-493D-B570-748F8C91ED9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37C9FF3-6216-4155-9A75-719327537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4B7B3F7-E899-46BE-82EE-D5D3F8063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0358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628B4BB-2B77-4C5B-B4DD-7D903F7E33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625" y="365125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5AFD177-9D6D-41D9-BC44-D6145D25DD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625" y="1681163"/>
            <a:ext cx="41910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755499B-9936-4636-B1A0-0E71C2EFE6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625" y="2505075"/>
            <a:ext cx="419100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3A03FD8-8E80-4F79-BA40-DB9D442936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6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191E19B-1F6F-4E87-BB5E-986FEAEE72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63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7212D9CB-A1C2-437F-8EC5-B69A8C24F7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4B3A91F5-285F-49DF-BFB4-D422305E5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D94D40C-7220-4C8C-B980-565488AF6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2832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406FB59-AB0D-4453-B48B-4DCD59917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390F5BE1-A1B9-4359-8431-C4EF7161C5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6E14E3F-0BB7-4B3C-B403-B3AB8B27F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F69F8DC-7B0E-4DCC-9F25-C813C9891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2402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692EA375-8FE6-44C6-8025-13B975B171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D78C62F7-14A5-4A11-BDEA-3DEC9600D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6AF25E1-FA76-4725-8D00-2F98C3A6D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2373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1D81336-AF5D-4610-9419-F4F224E06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C1D374-D469-4D74-9228-977A179473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4163D63-6BFA-41DB-8954-A25AA3CF7C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C57946D-77F6-464D-9660-51EBAF036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CC14198-E1A1-4893-B776-E610F110F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CCBCD3F-456E-4104-AA43-A6D06A5FD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4435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08CCF8B-E85E-4219-97FF-3121D16C2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EC454789-71DD-4FD2-8967-0429F8136D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66BCA88-0AEC-4761-AECA-27FFE9697E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4AFEFF2-7629-4D98-8C62-454C0DA640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86BD636-E286-4FA7-B9B1-C0CAC2A6C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95410A8-0DB2-4F59-BDFF-28FA11787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9024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36D18F7-CD80-4F76-86C1-D47A555CF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5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58BDA2C-D4B4-42FB-9F08-F4F91F0A39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A48EE5B-EF3D-49EE-8DFA-444CE5EF7D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38575" y="649351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D8D5FB9-8705-4F70-B12D-D076EFA371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2739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82" r:id="rId12"/>
    <p:sldLayoutId id="2147483681" r:id="rId13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69C558A4-DE4F-47EE-B659-2AC5A1656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DDCE662-FD2E-471B-A00C-C0E1BDF54F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34F0326-DD8F-41C6-A541-C5270C6156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834720-DE11-45CB-846F-FE0FBB7ACFAF}" type="datetimeFigureOut">
              <a:rPr lang="ko-KR" altLang="en-US" smtClean="0"/>
              <a:t>2025-04-14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F8CD698-9BBF-4A5D-92D5-5A7DA35717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D6664CC-8683-46FE-9D05-E92D94351E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8D5FB9-8705-4F70-B12D-D076EFA3719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B2037652-8CD9-EF37-4851-36A66B8D5641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657" y="6430096"/>
            <a:ext cx="822960" cy="340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316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9" r:id="rId12"/>
  </p:sldLayoutIdLst>
  <p:hf hdr="0" ftr="0" dt="0"/>
  <p:txStyles>
    <p:titleStyle>
      <a:lvl1pPr algn="l" defTabSz="742950" rtl="0" eaLnBrk="1" latinLnBrk="1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1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50DDB5E0-276A-4774-80D3-8C4E5AA44620}"/>
              </a:ext>
            </a:extLst>
          </p:cNvPr>
          <p:cNvCxnSpPr/>
          <p:nvPr userDrawn="1"/>
        </p:nvCxnSpPr>
        <p:spPr>
          <a:xfrm>
            <a:off x="266215" y="715720"/>
            <a:ext cx="9396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B628F0C6-40AA-4028-B051-CF703B7FDC55}"/>
              </a:ext>
            </a:extLst>
          </p:cNvPr>
          <p:cNvCxnSpPr>
            <a:cxnSpLocks/>
          </p:cNvCxnSpPr>
          <p:nvPr userDrawn="1"/>
        </p:nvCxnSpPr>
        <p:spPr>
          <a:xfrm>
            <a:off x="266700" y="6629496"/>
            <a:ext cx="939165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슬라이드 번호 개체 틀 5">
            <a:extLst>
              <a:ext uri="{FF2B5EF4-FFF2-40B4-BE49-F238E27FC236}">
                <a16:creationId xmlns:a16="http://schemas.microsoft.com/office/drawing/2014/main" id="{CEF44A85-DDF1-4DA7-92A7-BB126835EFE5}"/>
              </a:ext>
            </a:extLst>
          </p:cNvPr>
          <p:cNvSpPr txBox="1">
            <a:spLocks/>
          </p:cNvSpPr>
          <p:nvPr userDrawn="1"/>
        </p:nvSpPr>
        <p:spPr>
          <a:xfrm>
            <a:off x="7677150" y="6632559"/>
            <a:ext cx="2228850" cy="2254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6395467-7356-42E7-9AD2-8193E67CFC91}" type="slidenum">
              <a:rPr lang="ko-KR" altLang="en-US" smtClean="0"/>
              <a:pPr algn="r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78884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제목 3">
            <a:extLst>
              <a:ext uri="{FF2B5EF4-FFF2-40B4-BE49-F238E27FC236}">
                <a16:creationId xmlns:a16="http://schemas.microsoft.com/office/drawing/2014/main" id="{504086C3-21C2-4D6D-A0DC-8033A39A7313}"/>
              </a:ext>
            </a:extLst>
          </p:cNvPr>
          <p:cNvSpPr txBox="1">
            <a:spLocks/>
          </p:cNvSpPr>
          <p:nvPr/>
        </p:nvSpPr>
        <p:spPr>
          <a:xfrm>
            <a:off x="991954" y="3218390"/>
            <a:ext cx="7950678" cy="738187"/>
          </a:xfrm>
        </p:spPr>
        <p:txBody>
          <a:bodyPr/>
          <a:lstStyle>
            <a:lvl1pPr algn="l" defTabSz="914400" rtl="0" eaLnBrk="1" latinLnBrk="1" hangingPunct="1">
              <a:spcBef>
                <a:spcPct val="0"/>
              </a:spcBef>
              <a:buNone/>
              <a:defRPr sz="1800" b="1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endParaRPr lang="ko-KR" altLang="en-US" sz="3500" baseline="3000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직사각형 11" descr="본 개체는 2019년 10월 SK텔레콤 Private Placement Group에서 제작한 문서에 포함된 개체입니다. 내부 커뮤니케이션이 아닌, 개인의 영리목적으로 이용을 금합니다.">
            <a:extLst>
              <a:ext uri="{FF2B5EF4-FFF2-40B4-BE49-F238E27FC236}">
                <a16:creationId xmlns:a16="http://schemas.microsoft.com/office/drawing/2014/main" id="{BF15595E-B7BA-4872-B359-5B264957E4C8}"/>
              </a:ext>
            </a:extLst>
          </p:cNvPr>
          <p:cNvSpPr/>
          <p:nvPr/>
        </p:nvSpPr>
        <p:spPr bwMode="auto">
          <a:xfrm>
            <a:off x="547994" y="2036918"/>
            <a:ext cx="8838599" cy="1222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36000" tIns="46800" rIns="36000" bIns="46800" rtlCol="0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dirty="0">
                <a:ln>
                  <a:solidFill>
                    <a:prstClr val="black">
                      <a:alpha val="0"/>
                    </a:prstClr>
                  </a:solidFill>
                </a:ln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View on Interaction and Collaboration between 3GPP and O-RAN</a:t>
            </a:r>
          </a:p>
        </p:txBody>
      </p:sp>
      <p:sp>
        <p:nvSpPr>
          <p:cNvPr id="14" name="직사각형 1" descr="본 개체는 2019년 10월 SK텔레콤 Private Placement Group에서 제작한 문서에 포함된 개체입니다. 내부 커뮤니케이션이 아닌, 개인의 영리목적으로 이용을 금합니다.">
            <a:extLst>
              <a:ext uri="{FF2B5EF4-FFF2-40B4-BE49-F238E27FC236}">
                <a16:creationId xmlns:a16="http://schemas.microsoft.com/office/drawing/2014/main" id="{041972ED-EA58-4EAC-80F4-AA41511F1ADF}"/>
              </a:ext>
            </a:extLst>
          </p:cNvPr>
          <p:cNvSpPr/>
          <p:nvPr/>
        </p:nvSpPr>
        <p:spPr bwMode="auto">
          <a:xfrm>
            <a:off x="2390332" y="3300734"/>
            <a:ext cx="5153922" cy="66184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20000"/>
              </a:spcAft>
              <a:buClrTx/>
              <a:buSzTx/>
              <a:buFont typeface="Wingdings" pitchFamily="2" charset="2"/>
              <a:buNone/>
              <a:tabLst/>
            </a:pPr>
            <a:endParaRPr kumimoji="1" lang="ko-KR" altLang="en-US" sz="1400" b="0" i="0" u="none" strike="noStrike" cap="none" normalizeH="0" baseline="0" err="1">
              <a:ln>
                <a:noFill/>
              </a:ln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직선 연결선 12" descr="본 개체는 2019년 10월 SK텔레콤 Private Placement Group에서 제작한 문서에 포함된 개체입니다. 내부 커뮤니케이션이 아닌, 개인의 영리목적으로 이용을 금합니다.">
            <a:extLst>
              <a:ext uri="{FF2B5EF4-FFF2-40B4-BE49-F238E27FC236}">
                <a16:creationId xmlns:a16="http://schemas.microsoft.com/office/drawing/2014/main" id="{6F5EB6C1-F4D7-4D65-A019-8B6172AB4558}"/>
              </a:ext>
            </a:extLst>
          </p:cNvPr>
          <p:cNvCxnSpPr>
            <a:cxnSpLocks/>
          </p:cNvCxnSpPr>
          <p:nvPr/>
        </p:nvCxnSpPr>
        <p:spPr>
          <a:xfrm>
            <a:off x="655596" y="3300734"/>
            <a:ext cx="8623394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제목 3">
            <a:extLst>
              <a:ext uri="{FF2B5EF4-FFF2-40B4-BE49-F238E27FC236}">
                <a16:creationId xmlns:a16="http://schemas.microsoft.com/office/drawing/2014/main" id="{A1B44C16-B20E-2227-9A5F-8F7078538330}"/>
              </a:ext>
            </a:extLst>
          </p:cNvPr>
          <p:cNvSpPr txBox="1">
            <a:spLocks/>
          </p:cNvSpPr>
          <p:nvPr/>
        </p:nvSpPr>
        <p:spPr>
          <a:xfrm>
            <a:off x="2078473" y="4326552"/>
            <a:ext cx="5777640" cy="57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200" b="1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altLang="ko-KR" sz="280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SK Telecom, Samsung </a:t>
            </a:r>
          </a:p>
        </p:txBody>
      </p:sp>
      <p:sp>
        <p:nvSpPr>
          <p:cNvPr id="8" name="내용 개체 틀 2">
            <a:extLst>
              <a:ext uri="{FF2B5EF4-FFF2-40B4-BE49-F238E27FC236}">
                <a16:creationId xmlns:a16="http://schemas.microsoft.com/office/drawing/2014/main" id="{2B7F72F9-6726-1700-2D8D-763C5915A270}"/>
              </a:ext>
            </a:extLst>
          </p:cNvPr>
          <p:cNvSpPr txBox="1">
            <a:spLocks/>
          </p:cNvSpPr>
          <p:nvPr/>
        </p:nvSpPr>
        <p:spPr>
          <a:xfrm>
            <a:off x="7405600" y="162036"/>
            <a:ext cx="2376264" cy="307771"/>
          </a:xfrm>
          <a:prstGeom prst="rect">
            <a:avLst/>
          </a:prstGeom>
        </p:spPr>
        <p:txBody>
          <a:bodyPr vert="horz" wrap="square" lIns="91434" tIns="45717" rIns="91434" bIns="45717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base">
              <a:spcAft>
                <a:spcPct val="0"/>
              </a:spcAft>
              <a:buFont typeface="Arial" pitchFamily="34" charset="0"/>
              <a:buNone/>
            </a:pPr>
            <a:r>
              <a:rPr kumimoji="1" lang="en-US" altLang="ko-KR" sz="1400" b="1" spc="-100" dirty="0">
                <a:latin typeface="Arial" panose="020B0604020202020204" pitchFamily="34" charset="0"/>
                <a:cs typeface="Arial" pitchFamily="34" charset="0"/>
              </a:rPr>
              <a:t>3ORW-250018</a:t>
            </a:r>
          </a:p>
        </p:txBody>
      </p:sp>
      <p:sp>
        <p:nvSpPr>
          <p:cNvPr id="9" name="내용 개체 틀 2">
            <a:extLst>
              <a:ext uri="{FF2B5EF4-FFF2-40B4-BE49-F238E27FC236}">
                <a16:creationId xmlns:a16="http://schemas.microsoft.com/office/drawing/2014/main" id="{26E1680F-9686-C15F-65D0-CBF13DD309BE}"/>
              </a:ext>
            </a:extLst>
          </p:cNvPr>
          <p:cNvSpPr txBox="1">
            <a:spLocks/>
          </p:cNvSpPr>
          <p:nvPr/>
        </p:nvSpPr>
        <p:spPr>
          <a:xfrm>
            <a:off x="124136" y="162036"/>
            <a:ext cx="5184576" cy="1083367"/>
          </a:xfrm>
          <a:prstGeom prst="rect">
            <a:avLst/>
          </a:prstGeom>
        </p:spPr>
        <p:txBody>
          <a:bodyPr vert="horz" wrap="square" lIns="91434" tIns="45717" rIns="91434" bIns="45717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spcAft>
                <a:spcPct val="0"/>
              </a:spcAft>
              <a:buFont typeface="Arial" pitchFamily="34" charset="0"/>
              <a:buNone/>
            </a:pPr>
            <a:r>
              <a:rPr lang="en-US" altLang="ko-KR" sz="1400" b="1" kern="100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3GPP &amp; O-RAN ALLIANCE Joint Workshop</a:t>
            </a:r>
          </a:p>
          <a:p>
            <a:pPr marL="0" indent="0" fontAlgn="base">
              <a:spcAft>
                <a:spcPct val="0"/>
              </a:spcAft>
              <a:buFont typeface="Arial" pitchFamily="34" charset="0"/>
              <a:buNone/>
            </a:pPr>
            <a:r>
              <a:rPr kumimoji="1" lang="en-US" altLang="ko-KR" sz="1400" b="1" spc="-100" dirty="0">
                <a:latin typeface="Arial" panose="020B0604020202020204" pitchFamily="34" charset="0"/>
                <a:cs typeface="Arial" pitchFamily="34" charset="0"/>
              </a:rPr>
              <a:t>Sophia Antipolis, France, April 24 – 25, 2025</a:t>
            </a:r>
          </a:p>
          <a:p>
            <a:pPr marL="0" indent="0" fontAlgn="base">
              <a:spcAft>
                <a:spcPct val="0"/>
              </a:spcAft>
              <a:buFont typeface="Arial" pitchFamily="34" charset="0"/>
              <a:buNone/>
            </a:pPr>
            <a:r>
              <a:rPr kumimoji="1" lang="en-US" altLang="ko-KR" sz="1400" b="1" spc="-100" dirty="0">
                <a:latin typeface="Arial" panose="020B0604020202020204" pitchFamily="34" charset="0"/>
                <a:cs typeface="Arial" pitchFamily="34" charset="0"/>
              </a:rPr>
              <a:t>Agenda Item: 3  </a:t>
            </a:r>
          </a:p>
          <a:p>
            <a:pPr marL="0" indent="0" fontAlgn="base">
              <a:spcAft>
                <a:spcPct val="0"/>
              </a:spcAft>
              <a:buFont typeface="Arial" pitchFamily="34" charset="0"/>
              <a:buNone/>
            </a:pPr>
            <a:r>
              <a:rPr kumimoji="1" lang="en-US" altLang="ko-KR" sz="1400" b="1" spc="-100" dirty="0">
                <a:latin typeface="Arial" panose="020B0604020202020204" pitchFamily="34" charset="0"/>
                <a:cs typeface="Arial" pitchFamily="34" charset="0"/>
              </a:rPr>
              <a:t>Document for: Discussion</a:t>
            </a:r>
          </a:p>
        </p:txBody>
      </p:sp>
    </p:spTree>
    <p:extLst>
      <p:ext uri="{BB962C8B-B14F-4D97-AF65-F5344CB8AC3E}">
        <p14:creationId xmlns:p14="http://schemas.microsoft.com/office/powerpoint/2010/main" val="3062651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B4307-3167-BC46-7F41-1F40A4EE1875}"/>
              </a:ext>
            </a:extLst>
          </p:cNvPr>
          <p:cNvSpPr txBox="1"/>
          <p:nvPr/>
        </p:nvSpPr>
        <p:spPr>
          <a:xfrm>
            <a:off x="363153" y="102404"/>
            <a:ext cx="9179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helvetica" panose="020B060402020202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400" b="1" spc="-150" dirty="0">
                <a:latin typeface="Arial" panose="020B0604020202020204" pitchFamily="34" charset="0"/>
                <a:cs typeface="Arial" panose="020B0604020202020204" pitchFamily="34" charset="0"/>
              </a:rPr>
              <a:t>Work Split between 3GPP and O-RAN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E4C4AE0-2E56-BD29-075F-985DD8E35710}"/>
              </a:ext>
            </a:extLst>
          </p:cNvPr>
          <p:cNvSpPr txBox="1"/>
          <p:nvPr/>
        </p:nvSpPr>
        <p:spPr>
          <a:xfrm>
            <a:off x="-908" y="788807"/>
            <a:ext cx="9906000" cy="5624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defTabSz="957793">
              <a:lnSpc>
                <a:spcPct val="130000"/>
              </a:lnSpc>
              <a:buFont typeface="Wingdings" panose="05000000000000000000" pitchFamily="2" charset="2"/>
              <a:buChar char=""/>
              <a:defRPr/>
            </a:pPr>
            <a:r>
              <a:rPr lang="en-US" altLang="ko-KR" sz="1600" b="1" dirty="0">
                <a:latin typeface="Arial" panose="020B0604020202020204" pitchFamily="34" charset="0"/>
                <a:ea typeface="나눔스퀘어 Bold" panose="020B0600000101010101" pitchFamily="50" charset="-127"/>
                <a:cs typeface="Arial" panose="020B0604020202020204" pitchFamily="34" charset="0"/>
              </a:rPr>
              <a:t>Overall 6G Architecture</a:t>
            </a:r>
          </a:p>
          <a:p>
            <a:pPr marL="720000" lvl="1" indent="-342900" algn="just" defTabSz="957793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3GPP should define the overall 6G architecture </a:t>
            </a:r>
          </a:p>
          <a:p>
            <a:pPr marL="720000" lvl="1" indent="-342900" algn="just" defTabSz="957793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O-RAN alliance should consider 3GPP’s 6G architecture for their work</a:t>
            </a:r>
          </a:p>
          <a:p>
            <a:pPr marL="720000" lvl="1" indent="-342900" algn="just" defTabSz="957793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endParaRPr lang="en-US" altLang="ko-KR" sz="1400" dirty="0">
              <a:solidFill>
                <a:prstClr val="black"/>
              </a:solidFill>
              <a:latin typeface="Arial" panose="020B0604020202020204" pitchFamily="34" charset="0"/>
              <a:ea typeface="나눔스퀘어" panose="020B0600000101010101" pitchFamily="50" charset="-127"/>
              <a:cs typeface="Arial" panose="020B0604020202020204" pitchFamily="34" charset="0"/>
            </a:endParaRPr>
          </a:p>
          <a:p>
            <a:pPr marL="342900" marR="0" lvl="0" indent="-342900" algn="l" defTabSz="957793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"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나눔스퀘어 Bold" panose="020B0600000101010101" pitchFamily="50" charset="-127"/>
                <a:cs typeface="Arial" panose="020B0604020202020204" pitchFamily="34" charset="0"/>
              </a:rPr>
              <a:t>Fronthaul</a:t>
            </a:r>
          </a:p>
          <a:p>
            <a:pPr marL="720000" marR="0" lvl="1" indent="-342900" algn="just" defTabSz="957793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O-RAN alliance should specify open fronthaul interface </a:t>
            </a: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for</a:t>
            </a:r>
            <a:r>
              <a:rPr lang="ko-KR" altLang="en-US" sz="1400" dirty="0">
                <a:solidFill>
                  <a:prstClr val="black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 </a:t>
            </a: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6G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 with taking into account the overall 6G architecture to be specified by 3GPP</a:t>
            </a:r>
          </a:p>
          <a:p>
            <a:pPr marL="720000" marR="0" lvl="1" indent="-342900" algn="just" defTabSz="957793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The</a:t>
            </a:r>
            <a:r>
              <a:rPr lang="ko-KR" altLang="en-US" sz="1400" dirty="0">
                <a:solidFill>
                  <a:prstClr val="black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 </a:t>
            </a: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fronthaul</a:t>
            </a:r>
            <a:r>
              <a:rPr lang="ko-KR" altLang="en-US" sz="1400" dirty="0">
                <a:solidFill>
                  <a:prstClr val="black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 </a:t>
            </a: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interface 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to be specified by O-RAN needs to be referenced by 3GPP. </a:t>
            </a:r>
          </a:p>
          <a:p>
            <a:pPr marL="1177200" lvl="2" indent="-342900" algn="just" defTabSz="957793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FFS on details (e.g., how to refer).</a:t>
            </a:r>
            <a:endParaRPr kumimoji="0" lang="en-US" altLang="ko-K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나눔스퀘어" panose="020B0600000101010101" pitchFamily="50" charset="-127"/>
              <a:cs typeface="Arial" panose="020B0604020202020204" pitchFamily="34" charset="0"/>
            </a:endParaRPr>
          </a:p>
          <a:p>
            <a:pPr marL="720000" marR="0" lvl="1" indent="-342900" algn="just" defTabSz="957793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ko-K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나눔스퀘어" panose="020B0600000101010101" pitchFamily="50" charset="-127"/>
              <a:cs typeface="Arial" panose="020B0604020202020204" pitchFamily="34" charset="0"/>
            </a:endParaRPr>
          </a:p>
          <a:p>
            <a:pPr marL="342900" marR="0" lvl="0" indent="-342900" algn="l" defTabSz="957793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"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나눔스퀘어 Bold" panose="020B0600000101010101" pitchFamily="50" charset="-127"/>
                <a:cs typeface="Arial" panose="020B0604020202020204" pitchFamily="34" charset="0"/>
              </a:rPr>
              <a:t>SMO and Automation</a:t>
            </a:r>
          </a:p>
          <a:p>
            <a:pPr marL="720000" marR="0" lvl="1" indent="-342900" algn="just" defTabSz="957793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O-RAN alliance defines O1 interface based on 3GPP management architecture</a:t>
            </a:r>
          </a:p>
          <a:p>
            <a:pPr marL="720000" marR="0" lvl="1" indent="-342900" algn="just" defTabSz="957793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Further discussion in 3GPP SA5 is needed on whether to refer to O1 interface defined in O-RAN alliance  </a:t>
            </a:r>
          </a:p>
          <a:p>
            <a:pPr marL="720000" marR="0" lvl="1" indent="-342900" algn="just" defTabSz="957793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ko-K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나눔스퀘어" panose="020B0600000101010101" pitchFamily="50" charset="-127"/>
              <a:cs typeface="Arial" panose="020B0604020202020204" pitchFamily="34" charset="0"/>
            </a:endParaRPr>
          </a:p>
          <a:p>
            <a:pPr marL="342900" marR="0" lvl="0" indent="-342900" algn="l" defTabSz="957793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"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나눔스퀘어 Bold" panose="020B0600000101010101" pitchFamily="50" charset="-127"/>
                <a:cs typeface="Arial" panose="020B0604020202020204" pitchFamily="34" charset="0"/>
              </a:rPr>
              <a:t>Cloud</a:t>
            </a:r>
          </a:p>
          <a:p>
            <a:pPr marL="720000" lvl="1" indent="-342900" algn="just" defTabSz="957793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O-RAN Alliance should continue discussions on Cloud RAN standardization, including O-Cloud, O2 interface, and AAL, </a:t>
            </a:r>
            <a:r>
              <a:rPr lang="en-US" altLang="ko-KR" sz="1400" dirty="0" err="1">
                <a:solidFill>
                  <a:prstClr val="black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etc</a:t>
            </a: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 </a:t>
            </a:r>
          </a:p>
          <a:p>
            <a:pPr marL="720000" lvl="1" indent="-342900" algn="just" defTabSz="957793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endParaRPr lang="en-US" altLang="ko-KR" sz="1400" dirty="0">
              <a:solidFill>
                <a:prstClr val="black"/>
              </a:solidFill>
              <a:latin typeface="Arial" panose="020B0604020202020204" pitchFamily="34" charset="0"/>
              <a:ea typeface="나눔스퀘어" panose="020B0600000101010101" pitchFamily="50" charset="-127"/>
              <a:cs typeface="Arial" panose="020B0604020202020204" pitchFamily="34" charset="0"/>
            </a:endParaRPr>
          </a:p>
          <a:p>
            <a:pPr lvl="1" defTabSz="957793">
              <a:lnSpc>
                <a:spcPct val="130000"/>
              </a:lnSpc>
              <a:defRPr/>
            </a:pPr>
            <a:endParaRPr kumimoji="0" lang="en-US" altLang="ko-KR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나눔스퀘어 Bold" panose="020B0600000101010101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195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3078F2-2D88-3DB4-DEA4-EA1127FAFA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8E6004-2DC1-9629-61C1-1F9AAA450F39}"/>
              </a:ext>
            </a:extLst>
          </p:cNvPr>
          <p:cNvSpPr txBox="1"/>
          <p:nvPr/>
        </p:nvSpPr>
        <p:spPr>
          <a:xfrm>
            <a:off x="363153" y="102404"/>
            <a:ext cx="9179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helvetica" panose="020B060402020202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400" b="1" spc="-150" dirty="0">
                <a:latin typeface="Arial" panose="020B0604020202020204" pitchFamily="34" charset="0"/>
                <a:cs typeface="Arial" panose="020B0604020202020204" pitchFamily="34" charset="0"/>
              </a:rPr>
              <a:t>Work Plan / Means of Cooperations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F2FCA9-0710-0020-82D5-81C7840DF637}"/>
              </a:ext>
            </a:extLst>
          </p:cNvPr>
          <p:cNvSpPr txBox="1"/>
          <p:nvPr/>
        </p:nvSpPr>
        <p:spPr>
          <a:xfrm>
            <a:off x="-908" y="788807"/>
            <a:ext cx="9906000" cy="4104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defTabSz="957793">
              <a:lnSpc>
                <a:spcPct val="130000"/>
              </a:lnSpc>
              <a:buFont typeface="Wingdings" panose="05000000000000000000" pitchFamily="2" charset="2"/>
              <a:buChar char=""/>
              <a:defRPr/>
            </a:pPr>
            <a:r>
              <a:rPr lang="en-US" altLang="ko-KR" sz="1600" b="1" dirty="0">
                <a:solidFill>
                  <a:prstClr val="black"/>
                </a:solidFill>
                <a:latin typeface="Arial" panose="020B0604020202020204" pitchFamily="34" charset="0"/>
                <a:ea typeface="나눔스퀘어 Bold" panose="020B0600000101010101" pitchFamily="50" charset="-127"/>
                <a:cs typeface="Arial" panose="020B0604020202020204" pitchFamily="34" charset="0"/>
              </a:rPr>
              <a:t>Work Plan </a:t>
            </a:r>
          </a:p>
          <a:p>
            <a:pPr marL="720000" marR="0" lvl="1" indent="-342900" algn="just" defTabSz="957793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Basically, 3GPP time plan stays as planned, and O-RAN considers the time plan for their work </a:t>
            </a:r>
          </a:p>
          <a:p>
            <a:pPr marL="1177200" lvl="2" indent="-342900" algn="just" defTabSz="957793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However, the</a:t>
            </a:r>
            <a:r>
              <a:rPr lang="ko-KR" altLang="en-US" sz="1400" dirty="0">
                <a:solidFill>
                  <a:prstClr val="black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 </a:t>
            </a: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unnecessary</a:t>
            </a:r>
            <a:r>
              <a:rPr lang="ko-KR" altLang="en-US" sz="1400" dirty="0">
                <a:solidFill>
                  <a:prstClr val="black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 </a:t>
            </a: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delay</a:t>
            </a:r>
            <a:r>
              <a:rPr lang="ko-KR" altLang="en-US" sz="1400" dirty="0">
                <a:solidFill>
                  <a:prstClr val="black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 </a:t>
            </a: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of</a:t>
            </a:r>
            <a:r>
              <a:rPr lang="ko-KR" altLang="en-US" sz="1400" dirty="0">
                <a:solidFill>
                  <a:prstClr val="black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 </a:t>
            </a: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deployment</a:t>
            </a:r>
            <a:r>
              <a:rPr lang="ko-KR" altLang="en-US" sz="1400" dirty="0">
                <a:solidFill>
                  <a:prstClr val="black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 </a:t>
            </a: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should be avoided (e.g., for specifying open fronthaul interface, it is undesirable for O-RAN alliance to wait for conclusion of 3GPP’s study on the overall architecture) </a:t>
            </a:r>
          </a:p>
          <a:p>
            <a:pPr marL="342900" indent="-342900" defTabSz="957793">
              <a:lnSpc>
                <a:spcPct val="130000"/>
              </a:lnSpc>
              <a:buFont typeface="Wingdings" panose="05000000000000000000" pitchFamily="2" charset="2"/>
              <a:buChar char=""/>
              <a:defRPr/>
            </a:pPr>
            <a:endParaRPr lang="en-US" altLang="ko-KR" sz="1600" b="1" dirty="0">
              <a:solidFill>
                <a:prstClr val="black"/>
              </a:solidFill>
              <a:latin typeface="Arial" panose="020B0604020202020204" pitchFamily="34" charset="0"/>
              <a:ea typeface="나눔스퀘어 Bold" panose="020B0600000101010101" pitchFamily="50" charset="-127"/>
              <a:cs typeface="Arial" panose="020B0604020202020204" pitchFamily="34" charset="0"/>
            </a:endParaRPr>
          </a:p>
          <a:p>
            <a:pPr marL="342900" indent="-342900" defTabSz="957793">
              <a:lnSpc>
                <a:spcPct val="130000"/>
              </a:lnSpc>
              <a:buFont typeface="Wingdings" panose="05000000000000000000" pitchFamily="2" charset="2"/>
              <a:buChar char=""/>
              <a:defRPr/>
            </a:pPr>
            <a:r>
              <a:rPr lang="en-US" altLang="ko-KR" sz="1600" b="1" dirty="0">
                <a:solidFill>
                  <a:prstClr val="black"/>
                </a:solidFill>
                <a:latin typeface="Arial" panose="020B0604020202020204" pitchFamily="34" charset="0"/>
                <a:ea typeface="나눔스퀘어 Bold" panose="020B0600000101010101" pitchFamily="50" charset="-127"/>
                <a:cs typeface="Arial" panose="020B0604020202020204" pitchFamily="34" charset="0"/>
              </a:rPr>
              <a:t>Means of cooperation</a:t>
            </a:r>
          </a:p>
          <a:p>
            <a:pPr marL="720000" marR="0" lvl="1" indent="-342900" algn="just" defTabSz="957793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LS between 3GPP and O-RAN should be baseline</a:t>
            </a:r>
          </a:p>
          <a:p>
            <a:pPr marL="720000" marR="0" lvl="1" indent="-342900" algn="just" defTabSz="957793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The joint meeting for 3GPP and O-RAN (with decision power) may be possibly considered only if deemed necessary </a:t>
            </a:r>
          </a:p>
          <a:p>
            <a:pPr marL="720000" marR="0" lvl="1" indent="-342900" algn="just" defTabSz="957793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ko-K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나눔스퀘어" panose="020B0600000101010101" pitchFamily="50" charset="-127"/>
              <a:cs typeface="Arial" panose="020B0604020202020204" pitchFamily="34" charset="0"/>
            </a:endParaRPr>
          </a:p>
          <a:p>
            <a:pPr marL="342900" indent="-342900" defTabSz="957793">
              <a:lnSpc>
                <a:spcPct val="130000"/>
              </a:lnSpc>
              <a:buFont typeface="Wingdings" panose="05000000000000000000" pitchFamily="2" charset="2"/>
              <a:buChar char=""/>
              <a:defRPr/>
            </a:pPr>
            <a:endParaRPr lang="en-US" altLang="ko-KR" sz="1400" dirty="0">
              <a:solidFill>
                <a:prstClr val="black"/>
              </a:solidFill>
              <a:latin typeface="Arial" panose="020B0604020202020204" pitchFamily="34" charset="0"/>
              <a:ea typeface="나눔스퀘어" panose="020B0600000101010101" pitchFamily="50" charset="-127"/>
              <a:cs typeface="Arial" panose="020B0604020202020204" pitchFamily="34" charset="0"/>
            </a:endParaRPr>
          </a:p>
          <a:p>
            <a:pPr marL="720000" marR="0" lvl="1" indent="-342900" algn="just" defTabSz="957793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ko-K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나눔스퀘어" panose="020B0600000101010101" pitchFamily="50" charset="-127"/>
              <a:cs typeface="Arial" panose="020B0604020202020204" pitchFamily="34" charset="0"/>
            </a:endParaRPr>
          </a:p>
          <a:p>
            <a:pPr lvl="1" defTabSz="957793">
              <a:lnSpc>
                <a:spcPct val="130000"/>
              </a:lnSpc>
              <a:defRPr/>
            </a:pPr>
            <a:endParaRPr kumimoji="0" lang="en-US" altLang="ko-KR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나눔스퀘어 Bold" panose="020B0600000101010101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1500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8360C9F-0AF8-62CC-6EA4-FBC2D204DCFB}"/>
              </a:ext>
            </a:extLst>
          </p:cNvPr>
          <p:cNvSpPr txBox="1"/>
          <p:nvPr/>
        </p:nvSpPr>
        <p:spPr>
          <a:xfrm>
            <a:off x="3232841" y="3013501"/>
            <a:ext cx="34403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800" b="1">
                <a:latin typeface="Arial" panose="020B0604020202020204" pitchFamily="34" charset="0"/>
                <a:cs typeface="Arial" panose="020B0604020202020204" pitchFamily="34" charset="0"/>
              </a:rPr>
              <a:t>Thanks!</a:t>
            </a:r>
            <a:endParaRPr lang="ko-KR" altLang="en-US" sz="48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926685"/>
      </p:ext>
    </p:extLst>
  </p:cSld>
  <p:clrMapOvr>
    <a:masterClrMapping/>
  </p:clrMapOvr>
</p:sld>
</file>

<file path=ppt/theme/theme1.xml><?xml version="1.0" encoding="utf-8"?>
<a:theme xmlns:a="http://schemas.openxmlformats.org/drawingml/2006/main" name="1_디자인 사용자 지정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본문_일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나눔스퀘어 Bold">
      <a:majorFont>
        <a:latin typeface="나눔스퀘어 Bold"/>
        <a:ea typeface="나눔스퀘어 Bold"/>
        <a:cs typeface=""/>
      </a:majorFont>
      <a:minorFont>
        <a:latin typeface="나눔스퀘어 Bold"/>
        <a:ea typeface="나눔스퀘어 Bol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0609df4-592e-430b-8f4c-e9858fcde78b" xsi:nil="true"/>
    <lcf76f155ced4ddcb4097134ff3c332f xmlns="9dae5fb1-ad29-4d43-8846-bf583ecd308b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8D24C354AE50DD4084AA2A5888831BA8" ma:contentTypeVersion="13" ma:contentTypeDescription="새 문서를 만듭니다." ma:contentTypeScope="" ma:versionID="e29a010c3f4643f42f0a52e0f7adeb12">
  <xsd:schema xmlns:xsd="http://www.w3.org/2001/XMLSchema" xmlns:xs="http://www.w3.org/2001/XMLSchema" xmlns:p="http://schemas.microsoft.com/office/2006/metadata/properties" xmlns:ns2="9dae5fb1-ad29-4d43-8846-bf583ecd308b" xmlns:ns3="70609df4-592e-430b-8f4c-e9858fcde78b" targetNamespace="http://schemas.microsoft.com/office/2006/metadata/properties" ma:root="true" ma:fieldsID="d31938e7636c12e4e25bad31427e67cf" ns2:_="" ns3:_="">
    <xsd:import namespace="9dae5fb1-ad29-4d43-8846-bf583ecd308b"/>
    <xsd:import namespace="70609df4-592e-430b-8f4c-e9858fcde78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ae5fb1-ad29-4d43-8846-bf583ecd308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이미지 태그" ma:readOnly="false" ma:fieldId="{5cf76f15-5ced-4ddc-b409-7134ff3c332f}" ma:taxonomyMulti="true" ma:sspId="d598f3ee-d021-4b24-b7d6-a74b92dec85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609df4-592e-430b-8f4c-e9858fcde78b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0bf2af1-2be2-4b57-abec-5b0426af998b}" ma:internalName="TaxCatchAll" ma:showField="CatchAllData" ma:web="70609df4-592e-430b-8f4c-e9858fcde78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0B53C60-DB36-4C5F-9927-DF47D1600CEE}">
  <ds:schemaRefs>
    <ds:schemaRef ds:uri="70609df4-592e-430b-8f4c-e9858fcde78b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9dae5fb1-ad29-4d43-8846-bf583ecd308b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14ED61A-9E61-48FD-AD23-CC49AD33022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dae5fb1-ad29-4d43-8846-bf583ecd308b"/>
    <ds:schemaRef ds:uri="70609df4-592e-430b-8f4c-e9858fcde78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490F886-B608-4722-A027-C2C176676CE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14a54c8a-2b3f-4f0b-928a-376f2f2beb46}" enabled="1" method="Privileged" siteId="{5afa09fd-c4be-434d-830d-f4765c449035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12635</TotalTime>
  <Words>268</Words>
  <Application>Microsoft Office PowerPoint</Application>
  <PresentationFormat>A4 용지(210x297mm)</PresentationFormat>
  <Paragraphs>37</Paragraphs>
  <Slides>4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3</vt:i4>
      </vt:variant>
      <vt:variant>
        <vt:lpstr>슬라이드 제목</vt:lpstr>
      </vt:variant>
      <vt:variant>
        <vt:i4>4</vt:i4>
      </vt:variant>
    </vt:vector>
  </HeadingPairs>
  <TitlesOfParts>
    <vt:vector size="14" baseType="lpstr">
      <vt:lpstr>나눔스퀘어</vt:lpstr>
      <vt:lpstr>나눔스퀘어 Bold</vt:lpstr>
      <vt:lpstr>나눔스퀘어 ExtraBold</vt:lpstr>
      <vt:lpstr>맑은 고딕</vt:lpstr>
      <vt:lpstr>Arial</vt:lpstr>
      <vt:lpstr>Arial Nova</vt:lpstr>
      <vt:lpstr>Wingdings</vt:lpstr>
      <vt:lpstr>1_디자인 사용자 지정</vt:lpstr>
      <vt:lpstr>Office 테마</vt:lpstr>
      <vt:lpstr>본문_일반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vdiadmin</dc:creator>
  <cp:lastModifiedBy>이현호님(Hyunho Lee)/6G개발팀</cp:lastModifiedBy>
  <cp:revision>172</cp:revision>
  <cp:lastPrinted>2023-07-20T04:29:25Z</cp:lastPrinted>
  <dcterms:created xsi:type="dcterms:W3CDTF">2017-09-05T01:55:56Z</dcterms:created>
  <dcterms:modified xsi:type="dcterms:W3CDTF">2025-04-15T07:27:22Z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0x0101008D24C354AE50DD4084AA2A5888831BA8</vt:lpwstr>
  </property>
  <property fmtid="{D5CDD505-2E9C-101B-9397-08002B2CF9AE}" pid="3" name="AuthorIds_UIVersion_512">
    <vt:lpwstr>12</vt:lpwstr>
  </property>
  <property fmtid="{D5CDD505-2E9C-101B-9397-08002B2CF9AE}" pid="4" name="AuthorIds_UIVersion_273920">
    <vt:lpwstr>6</vt:lpwstr>
  </property>
  <property fmtid="{D5CDD505-2E9C-101B-9397-08002B2CF9AE}" pid="5" name="AuthorIds_UIVersion_275968">
    <vt:lpwstr>6</vt:lpwstr>
  </property>
  <property fmtid="{D5CDD505-2E9C-101B-9397-08002B2CF9AE}" pid="6" name="AuthorIds_UIVersion_280064">
    <vt:lpwstr>11,6</vt:lpwstr>
  </property>
  <property fmtid="{D5CDD505-2E9C-101B-9397-08002B2CF9AE}" pid="7" name="AuthorIds_UIVersion_283136">
    <vt:lpwstr>11</vt:lpwstr>
  </property>
  <property fmtid="{D5CDD505-2E9C-101B-9397-08002B2CF9AE}" pid="8" name="AuthorIds_UIVersion_282112">
    <vt:lpwstr>11</vt:lpwstr>
  </property>
  <property fmtid="{D5CDD505-2E9C-101B-9397-08002B2CF9AE}" pid="9" name="AuthorIds_UIVersion_284160">
    <vt:lpwstr>11</vt:lpwstr>
  </property>
  <property fmtid="{D5CDD505-2E9C-101B-9397-08002B2CF9AE}" pid="10" name="AuthorIds_UIVersion_280576">
    <vt:lpwstr>11,6</vt:lpwstr>
  </property>
  <property fmtid="{D5CDD505-2E9C-101B-9397-08002B2CF9AE}" pid="11" name="MediaServiceImageTags">
    <vt:lpwstr/>
  </property>
</Properties>
</file>