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55" autoAdjust="0"/>
    <p:restoredTop sz="94660"/>
  </p:normalViewPr>
  <p:slideViewPr>
    <p:cSldViewPr>
      <p:cViewPr varScale="1">
        <p:scale>
          <a:sx n="78" d="100"/>
          <a:sy n="78" d="100"/>
        </p:scale>
        <p:origin x="3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t>28.09.2018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err="1" smtClean="0"/>
              <a:t>draftCR</a:t>
            </a:r>
            <a:r>
              <a:rPr kumimoji="1" lang="en-US" altLang="ja-JP" dirty="0" smtClean="0"/>
              <a:t> submission process for SA3#93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5141168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1 October:	</a:t>
            </a:r>
            <a:r>
              <a:rPr kumimoji="1" lang="en-US" altLang="ja-JP" dirty="0" smtClean="0"/>
              <a:t>	Anand </a:t>
            </a:r>
            <a:r>
              <a:rPr kumimoji="1" lang="en-US" altLang="ja-JP" dirty="0" smtClean="0"/>
              <a:t>send agenda </a:t>
            </a:r>
            <a:r>
              <a:rPr kumimoji="1" lang="en-US" altLang="ja-JP" dirty="0" smtClean="0"/>
              <a:t>for SA3#93 </a:t>
            </a:r>
            <a:r>
              <a:rPr kumimoji="1" lang="en-US" altLang="ja-JP" dirty="0" smtClean="0"/>
              <a:t>with agenda </a:t>
            </a:r>
            <a:r>
              <a:rPr kumimoji="1" lang="en-US" altLang="ja-JP" dirty="0" smtClean="0"/>
              <a:t>item on 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			CRs from </a:t>
            </a:r>
            <a:r>
              <a:rPr kumimoji="1" lang="en-US" altLang="ja-JP" dirty="0" smtClean="0"/>
              <a:t>SA3#92bis (</a:t>
            </a:r>
            <a:r>
              <a:rPr lang="en-GB" altLang="ja-JP" dirty="0" smtClean="0"/>
              <a:t>5.1 CRs </a:t>
            </a:r>
            <a:r>
              <a:rPr lang="en-GB" altLang="ja-JP" dirty="0"/>
              <a:t>from </a:t>
            </a:r>
            <a:r>
              <a:rPr lang="en-GB" altLang="ja-JP" dirty="0" smtClean="0"/>
              <a:t>SA3#92bis</a:t>
            </a:r>
            <a:r>
              <a:rPr kumimoji="1" lang="en-US" altLang="ja-JP" dirty="0" smtClean="0"/>
              <a:t>)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8 October: 	</a:t>
            </a:r>
            <a:r>
              <a:rPr kumimoji="1" lang="en-US" altLang="ja-JP" dirty="0" smtClean="0"/>
              <a:t>	</a:t>
            </a:r>
            <a:r>
              <a:rPr kumimoji="1" lang="en-US" altLang="ja-JP" dirty="0" err="1" smtClean="0"/>
              <a:t>Mirko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open doc upload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15 October: </a:t>
            </a:r>
            <a:r>
              <a:rPr kumimoji="1" lang="en-US" altLang="ja-JP" dirty="0"/>
              <a:t>	</a:t>
            </a:r>
            <a:r>
              <a:rPr kumimoji="1" lang="en-US" altLang="ja-JP" dirty="0" smtClean="0"/>
              <a:t>Authors get </a:t>
            </a:r>
            <a:r>
              <a:rPr kumimoji="1" lang="en-US" altLang="ja-JP" dirty="0" err="1"/>
              <a:t>tdoc</a:t>
            </a:r>
            <a:r>
              <a:rPr kumimoji="1" lang="en-US" altLang="ja-JP" dirty="0"/>
              <a:t> and CR number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			Authors upload draft version of CRs based on </a:t>
            </a:r>
            <a:br>
              <a:rPr kumimoji="1" lang="en-US" altLang="ja-JP" dirty="0" smtClean="0"/>
            </a:br>
            <a:r>
              <a:rPr kumimoji="1" lang="en-US" altLang="ja-JP" dirty="0" smtClean="0"/>
              <a:t>			correct baseline in the Inbox folder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22 October: 	All review draft CRs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24 October: 	Submit </a:t>
            </a:r>
            <a:r>
              <a:rPr kumimoji="1" lang="en-US" altLang="ja-JP" dirty="0" smtClean="0"/>
              <a:t>modified </a:t>
            </a:r>
            <a:r>
              <a:rPr kumimoji="1" lang="en-US" altLang="ja-JP" dirty="0" smtClean="0"/>
              <a:t>CRs based on reviews </a:t>
            </a:r>
            <a:r>
              <a:rPr kumimoji="1" lang="en-US" altLang="ja-JP" dirty="0" smtClean="0"/>
              <a:t>to 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 			</a:t>
            </a:r>
            <a:r>
              <a:rPr kumimoji="1" lang="en-US" altLang="ja-JP" dirty="0"/>
              <a:t>SA3#93 </a:t>
            </a:r>
            <a:r>
              <a:rPr kumimoji="1" lang="en-US" altLang="ja-JP"/>
              <a:t>under </a:t>
            </a:r>
            <a:r>
              <a:rPr lang="en-GB" altLang="ja-JP" smtClean="0"/>
              <a:t>5.1 </a:t>
            </a:r>
            <a:r>
              <a:rPr lang="en-GB" altLang="ja-JP" dirty="0"/>
              <a:t>CRs </a:t>
            </a:r>
            <a:r>
              <a:rPr lang="en-GB" altLang="ja-JP"/>
              <a:t>from </a:t>
            </a:r>
            <a:r>
              <a:rPr lang="en-GB" altLang="ja-JP" smtClean="0"/>
              <a:t>SA3#92bis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			</a:t>
            </a:r>
            <a:r>
              <a:rPr kumimoji="1" lang="en-US" altLang="ja-JP" dirty="0" err="1" smtClean="0"/>
              <a:t>Mirko</a:t>
            </a:r>
            <a:r>
              <a:rPr kumimoji="1" lang="en-US" altLang="ja-JP" dirty="0" smtClean="0"/>
              <a:t> send CR - clauses matching table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5 November: 	Submit new CRs as draft </a:t>
            </a:r>
            <a:r>
              <a:rPr kumimoji="1" lang="en-US" altLang="ja-JP" dirty="0" smtClean="0"/>
              <a:t>CR, where needed, based </a:t>
            </a:r>
            <a:r>
              <a:rPr kumimoji="1" lang="en-US" altLang="ja-JP" dirty="0" smtClean="0"/>
              <a:t>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 			CRs submitted on 24 October (point </a:t>
            </a:r>
            <a:r>
              <a:rPr kumimoji="1" lang="en-US" altLang="ja-JP" dirty="0" smtClean="0"/>
              <a:t>5 above</a:t>
            </a:r>
            <a:r>
              <a:rPr kumimoji="1" lang="en-US" altLang="ja-JP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12 November:	During SA3#93 agree all 92bis CRs (submitted </a:t>
            </a:r>
            <a:br>
              <a:rPr kumimoji="1" lang="en-US" altLang="ja-JP" dirty="0" smtClean="0"/>
            </a:br>
            <a:r>
              <a:rPr kumimoji="1" lang="en-US" altLang="ja-JP" dirty="0" smtClean="0"/>
              <a:t>			on 24 October) under items for early </a:t>
            </a:r>
            <a:r>
              <a:rPr kumimoji="1" lang="en-US" altLang="ja-JP" dirty="0" smtClean="0"/>
              <a:t>		</a:t>
            </a:r>
            <a:r>
              <a:rPr kumimoji="1" lang="en-US" altLang="ja-JP" dirty="0" smtClean="0"/>
              <a:t>	</a:t>
            </a:r>
            <a:r>
              <a:rPr kumimoji="1" lang="en-US" altLang="ja-JP" dirty="0" smtClean="0"/>
              <a:t>		consideration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6290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6453336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5G System and Security Architecture - Phase 1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Security Assurance Specification for 5G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 err="1"/>
              <a:t>eMCSec</a:t>
            </a:r>
            <a:r>
              <a:rPr lang="en-US" altLang="ja-JP" dirty="0"/>
              <a:t> R16 security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New Study on Security Aspects of the 5G Service Based Architecture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Long Term Key Update Procedures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Supporting 256-bit Algorithms for 5G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security aspects of single radio voice continuity from 5G to UTRAN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authentication and key management for applications based on 3GPP credential in 5G </a:t>
            </a:r>
            <a:r>
              <a:rPr lang="en-US" altLang="ja-JP" dirty="0" err="1"/>
              <a:t>IoT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evolution of Cellular </a:t>
            </a:r>
            <a:r>
              <a:rPr lang="en-US" altLang="ja-JP" dirty="0" err="1"/>
              <a:t>IoT</a:t>
            </a:r>
            <a:r>
              <a:rPr lang="en-US" altLang="ja-JP" dirty="0"/>
              <a:t> security for the 5G System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the security of the Wireless and Wireline Convergence for the 5G system architecture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Security Aspects of PARLOS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5G security enhancement against false base stations 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of KDF negotiation for 5G System Security 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Security aspects of Enhancement of Network Slicing 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Security of the enhancement to the 5GC location services 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security for 5G URLLC 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SECAM and SCAS for 3GPP virtualized network products </a:t>
            </a:r>
            <a:endParaRPr lang="ja-JP" altLang="ja-JP" dirty="0"/>
          </a:p>
          <a:p>
            <a:pPr marL="514350" lvl="0" indent="-514350">
              <a:buFont typeface="+mj-lt"/>
              <a:buAutoNum type="arabicPeriod"/>
            </a:pPr>
            <a:r>
              <a:rPr lang="en-US" altLang="ja-JP" dirty="0"/>
              <a:t>Study on Security for 5GS Enhanced support of Vertical and LAN Services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44479636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16939</TotalTime>
  <Words>174</Words>
  <Application>Microsoft Office PowerPoint</Application>
  <PresentationFormat>画面に合わせる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Larissa-Design</vt:lpstr>
      <vt:lpstr>draftCR submission process for SA3#93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Approval of TRs</dc:title>
  <dc:creator>alf</dc:creator>
  <cp:lastModifiedBy>Anand</cp:lastModifiedBy>
  <cp:revision>111</cp:revision>
  <dcterms:created xsi:type="dcterms:W3CDTF">2014-08-29T12:43:14Z</dcterms:created>
  <dcterms:modified xsi:type="dcterms:W3CDTF">2018-09-28T07:01:40Z</dcterms:modified>
</cp:coreProperties>
</file>