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vsdx" ContentType="application/vnd.ms-visio.drawing"/>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 id="2147485164" r:id="rId5"/>
  </p:sldMasterIdLst>
  <p:notesMasterIdLst>
    <p:notesMasterId r:id="rId16"/>
  </p:notesMasterIdLst>
  <p:handoutMasterIdLst>
    <p:handoutMasterId r:id="rId17"/>
  </p:handoutMasterIdLst>
  <p:sldIdLst>
    <p:sldId id="341" r:id="rId6"/>
    <p:sldId id="1230" r:id="rId7"/>
    <p:sldId id="1231" r:id="rId8"/>
    <p:sldId id="1236" r:id="rId9"/>
    <p:sldId id="1233" r:id="rId10"/>
    <p:sldId id="1238" r:id="rId11"/>
    <p:sldId id="1234" r:id="rId12"/>
    <p:sldId id="1241" r:id="rId13"/>
    <p:sldId id="1240" r:id="rId14"/>
    <p:sldId id="1146" r:id="rId15"/>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CCD10593-763F-0647-5A5D-77A441024734}" name="David Castellanos" initials="DC" userId="S::david.castellanos@ericsson.com::c3e3ca41-45fd-4ccb-b2c6-c86be057d51f" providerId="AD"/>
  <p188:author id="{7DD7C7D4-D98E-AE97-09F2-E22D5B5582D6}" name="Sorin Surdila" initials="SS" userId="S::sorin-arthur.surdila@ericsson.com::3c491dd2-c0a7-4b20-9961-af3787ca86ee"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2A6EA8"/>
    <a:srgbClr val="FFFFFF"/>
    <a:srgbClr val="FF6600"/>
    <a:srgbClr val="1A4669"/>
    <a:srgbClr val="C6D254"/>
    <a:srgbClr val="B1D254"/>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3" autoAdjust="0"/>
    <p:restoredTop sz="94660"/>
  </p:normalViewPr>
  <p:slideViewPr>
    <p:cSldViewPr snapToGrid="0">
      <p:cViewPr varScale="1">
        <p:scale>
          <a:sx n="152" d="100"/>
          <a:sy n="152" d="100"/>
        </p:scale>
        <p:origin x="604" y="104"/>
      </p:cViewPr>
      <p:guideLst>
        <p:guide orient="horz" pos="2160"/>
        <p:guide pos="3840"/>
      </p:guideLst>
    </p:cSldViewPr>
  </p:slideViewPr>
  <p:notesTextViewPr>
    <p:cViewPr>
      <p:scale>
        <a:sx n="1" d="1"/>
        <a:sy n="1" d="1"/>
      </p:scale>
      <p:origin x="0" y="0"/>
    </p:cViewPr>
  </p:notesTextViewPr>
  <p:notesViewPr>
    <p:cSldViewPr snapToGrid="0">
      <p:cViewPr>
        <p:scale>
          <a:sx n="1" d="2"/>
          <a:sy n="1" d="2"/>
        </p:scale>
        <p:origin x="0" y="0"/>
      </p:cViewPr>
      <p:guideLst>
        <p:guide orient="horz" pos="3176"/>
        <p:guide pos="218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2.xml"/><Relationship Id="rId15" Type="http://schemas.openxmlformats.org/officeDocument/2006/relationships/slide" Target="slides/slide10.xml"/><Relationship Id="rId23" Type="http://schemas.microsoft.com/office/2018/10/relationships/authors" Target="authors.xml"/><Relationship Id="rId10" Type="http://schemas.openxmlformats.org/officeDocument/2006/relationships/slide" Target="slides/slide5.xml"/><Relationship Id="rId19"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agnus Tränk" userId="73c60b22-ca24-47b0-bd75-dbf2f6fa7bc6" providerId="ADAL" clId="{4B781A5D-B725-4CE8-9D17-4F425B6A5523}"/>
    <pc:docChg chg="undo custSel addSld modSld">
      <pc:chgData name="Magnus Tränk" userId="73c60b22-ca24-47b0-bd75-dbf2f6fa7bc6" providerId="ADAL" clId="{4B781A5D-B725-4CE8-9D17-4F425B6A5523}" dt="2024-09-12T06:38:15.604" v="1637" actId="20577"/>
      <pc:docMkLst>
        <pc:docMk/>
      </pc:docMkLst>
      <pc:sldChg chg="addSp delSp modSp new mod">
        <pc:chgData name="Magnus Tränk" userId="73c60b22-ca24-47b0-bd75-dbf2f6fa7bc6" providerId="ADAL" clId="{4B781A5D-B725-4CE8-9D17-4F425B6A5523}" dt="2024-09-12T06:33:45.453" v="1144" actId="1076"/>
        <pc:sldMkLst>
          <pc:docMk/>
          <pc:sldMk cId="3555312570" sldId="1218"/>
        </pc:sldMkLst>
      </pc:sldChg>
      <pc:sldChg chg="addSp delSp modSp add mod">
        <pc:chgData name="Magnus Tränk" userId="73c60b22-ca24-47b0-bd75-dbf2f6fa7bc6" providerId="ADAL" clId="{4B781A5D-B725-4CE8-9D17-4F425B6A5523}" dt="2024-09-12T06:38:15.604" v="1637" actId="20577"/>
        <pc:sldMkLst>
          <pc:docMk/>
          <pc:sldMk cId="2877322749" sldId="1219"/>
        </pc:sldMkLst>
      </pc:sldChg>
    </pc:docChg>
  </pc:docChgLst>
  <pc:docChgLst>
    <pc:chgData name="Rana Alhalaseh" userId="77599387-2e60-4e13-a056-5c29cbf8c9b4" providerId="ADAL" clId="{D6A7283E-8FC1-462A-A084-BBB4A321950F}"/>
    <pc:docChg chg="undo custSel delSld modSld">
      <pc:chgData name="Rana Alhalaseh" userId="77599387-2e60-4e13-a056-5c29cbf8c9b4" providerId="ADAL" clId="{D6A7283E-8FC1-462A-A084-BBB4A321950F}" dt="2025-05-07T11:14:38.777" v="3056" actId="14100"/>
      <pc:docMkLst>
        <pc:docMk/>
      </pc:docMkLst>
      <pc:sldChg chg="modSp mod">
        <pc:chgData name="Rana Alhalaseh" userId="77599387-2e60-4e13-a056-5c29cbf8c9b4" providerId="ADAL" clId="{D6A7283E-8FC1-462A-A084-BBB4A321950F}" dt="2025-04-30T07:26:56.822" v="18" actId="20577"/>
        <pc:sldMkLst>
          <pc:docMk/>
          <pc:sldMk cId="2234640361" sldId="1230"/>
        </pc:sldMkLst>
      </pc:sldChg>
      <pc:sldChg chg="modSp mod">
        <pc:chgData name="Rana Alhalaseh" userId="77599387-2e60-4e13-a056-5c29cbf8c9b4" providerId="ADAL" clId="{D6A7283E-8FC1-462A-A084-BBB4A321950F}" dt="2025-04-30T07:27:31.170" v="22" actId="13926"/>
        <pc:sldMkLst>
          <pc:docMk/>
          <pc:sldMk cId="3564638779" sldId="1231"/>
        </pc:sldMkLst>
      </pc:sldChg>
      <pc:sldChg chg="del">
        <pc:chgData name="Rana Alhalaseh" userId="77599387-2e60-4e13-a056-5c29cbf8c9b4" providerId="ADAL" clId="{D6A7283E-8FC1-462A-A084-BBB4A321950F}" dt="2025-04-30T08:26:43.395" v="606" actId="47"/>
        <pc:sldMkLst>
          <pc:docMk/>
          <pc:sldMk cId="2876131990" sldId="1232"/>
        </pc:sldMkLst>
      </pc:sldChg>
      <pc:sldChg chg="addSp delSp modSp mod">
        <pc:chgData name="Rana Alhalaseh" userId="77599387-2e60-4e13-a056-5c29cbf8c9b4" providerId="ADAL" clId="{D6A7283E-8FC1-462A-A084-BBB4A321950F}" dt="2025-05-07T10:47:47.921" v="2574" actId="1036"/>
        <pc:sldMkLst>
          <pc:docMk/>
          <pc:sldMk cId="1906874306" sldId="1233"/>
        </pc:sldMkLst>
      </pc:sldChg>
      <pc:sldChg chg="modSp mod">
        <pc:chgData name="Rana Alhalaseh" userId="77599387-2e60-4e13-a056-5c29cbf8c9b4" providerId="ADAL" clId="{D6A7283E-8FC1-462A-A084-BBB4A321950F}" dt="2025-05-07T11:14:38.777" v="3056" actId="14100"/>
        <pc:sldMkLst>
          <pc:docMk/>
          <pc:sldMk cId="4153811059" sldId="1234"/>
        </pc:sldMkLst>
      </pc:sldChg>
      <pc:sldChg chg="del">
        <pc:chgData name="Rana Alhalaseh" userId="77599387-2e60-4e13-a056-5c29cbf8c9b4" providerId="ADAL" clId="{D6A7283E-8FC1-462A-A084-BBB4A321950F}" dt="2025-04-30T08:26:41.209" v="605" actId="47"/>
        <pc:sldMkLst>
          <pc:docMk/>
          <pc:sldMk cId="1087249479" sldId="1235"/>
        </pc:sldMkLst>
      </pc:sldChg>
      <pc:sldChg chg="modSp mod">
        <pc:chgData name="Rana Alhalaseh" userId="77599387-2e60-4e13-a056-5c29cbf8c9b4" providerId="ADAL" clId="{D6A7283E-8FC1-462A-A084-BBB4A321950F}" dt="2025-05-07T08:57:37.947" v="2550" actId="20577"/>
        <pc:sldMkLst>
          <pc:docMk/>
          <pc:sldMk cId="3710676256" sldId="1236"/>
        </pc:sldMkLst>
      </pc:sldChg>
      <pc:sldChg chg="del">
        <pc:chgData name="Rana Alhalaseh" userId="77599387-2e60-4e13-a056-5c29cbf8c9b4" providerId="ADAL" clId="{D6A7283E-8FC1-462A-A084-BBB4A321950F}" dt="2025-04-30T08:26:46.201" v="607" actId="47"/>
        <pc:sldMkLst>
          <pc:docMk/>
          <pc:sldMk cId="3918125024" sldId="1237"/>
        </pc:sldMkLst>
      </pc:sldChg>
      <pc:sldChg chg="addSp delSp modSp mod">
        <pc:chgData name="Rana Alhalaseh" userId="77599387-2e60-4e13-a056-5c29cbf8c9b4" providerId="ADAL" clId="{D6A7283E-8FC1-462A-A084-BBB4A321950F}" dt="2025-05-07T11:04:44.554" v="2744" actId="14100"/>
        <pc:sldMkLst>
          <pc:docMk/>
          <pc:sldMk cId="4067110308" sldId="1238"/>
        </pc:sldMkLst>
      </pc:sldChg>
      <pc:sldChg chg="addSp delSp modSp mod">
        <pc:chgData name="Rana Alhalaseh" userId="77599387-2e60-4e13-a056-5c29cbf8c9b4" providerId="ADAL" clId="{D6A7283E-8FC1-462A-A084-BBB4A321950F}" dt="2025-05-07T11:14:24.532" v="3047" actId="20577"/>
        <pc:sldMkLst>
          <pc:docMk/>
          <pc:sldMk cId="3011276635" sldId="1241"/>
        </pc:sldMkLst>
      </pc:sldChg>
      <pc:sldChg chg="del">
        <pc:chgData name="Rana Alhalaseh" userId="77599387-2e60-4e13-a056-5c29cbf8c9b4" providerId="ADAL" clId="{D6A7283E-8FC1-462A-A084-BBB4A321950F}" dt="2025-04-30T08:35:54.950" v="608" actId="47"/>
        <pc:sldMkLst>
          <pc:docMk/>
          <pc:sldMk cId="4223302530" sldId="1242"/>
        </pc:sldMkLst>
      </pc:sldChg>
    </pc:docChg>
  </pc:docChgLst>
  <pc:docChgLst>
    <pc:chgData name="Rana Alhalaseh" userId="77599387-2e60-4e13-a056-5c29cbf8c9b4" providerId="ADAL" clId="{48564F2B-466C-4543-9FF1-1B5A9AE2FD0B}"/>
    <pc:docChg chg="modMainMaster">
      <pc:chgData name="Rana Alhalaseh" userId="77599387-2e60-4e13-a056-5c29cbf8c9b4" providerId="ADAL" clId="{48564F2B-466C-4543-9FF1-1B5A9AE2FD0B}" dt="2025-08-17T13:33:04.219" v="8" actId="13926"/>
      <pc:docMkLst>
        <pc:docMk/>
      </pc:docMkLst>
      <pc:sldMasterChg chg="modSp mod">
        <pc:chgData name="Rana Alhalaseh" userId="77599387-2e60-4e13-a056-5c29cbf8c9b4" providerId="ADAL" clId="{48564F2B-466C-4543-9FF1-1B5A9AE2FD0B}" dt="2025-08-17T13:33:04.219" v="8" actId="13926"/>
        <pc:sldMasterMkLst>
          <pc:docMk/>
          <pc:sldMasterMk cId="0" sldId="2147485146"/>
        </pc:sldMasterMkLst>
        <pc:spChg chg="mod">
          <ac:chgData name="Rana Alhalaseh" userId="77599387-2e60-4e13-a056-5c29cbf8c9b4" providerId="ADAL" clId="{48564F2B-466C-4543-9FF1-1B5A9AE2FD0B}" dt="2025-08-17T13:33:04.219" v="8" actId="13926"/>
          <ac:spMkLst>
            <pc:docMk/>
            <pc:sldMasterMk cId="0" sldId="2147485146"/>
            <ac:spMk id="15" creationId="{897F339D-C9FE-4694-B4EA-980A7508C12C}"/>
          </ac:spMkLst>
        </pc:spChg>
      </pc:sldMasterChg>
    </pc:docChg>
  </pc:docChgLst>
  <pc:docChgLst>
    <pc:chgData name="Rana Alhalaseh" userId="77599387-2e60-4e13-a056-5c29cbf8c9b4" providerId="ADAL" clId="{D6161B5D-8EAA-4557-B992-0409EA8E489F}"/>
    <pc:docChg chg="modMainMaster">
      <pc:chgData name="Rana Alhalaseh" userId="77599387-2e60-4e13-a056-5c29cbf8c9b4" providerId="ADAL" clId="{D6161B5D-8EAA-4557-B992-0409EA8E489F}" dt="2025-08-13T07:22:24.998" v="72" actId="13926"/>
      <pc:docMkLst>
        <pc:docMk/>
      </pc:docMkLst>
      <pc:sldMasterChg chg="modSp mod">
        <pc:chgData name="Rana Alhalaseh" userId="77599387-2e60-4e13-a056-5c29cbf8c9b4" providerId="ADAL" clId="{D6161B5D-8EAA-4557-B992-0409EA8E489F}" dt="2025-08-13T07:22:24.998" v="72" actId="13926"/>
        <pc:sldMasterMkLst>
          <pc:docMk/>
          <pc:sldMasterMk cId="0" sldId="2147485146"/>
        </pc:sldMasterMkLst>
        <pc:spChg chg="mod">
          <ac:chgData name="Rana Alhalaseh" userId="77599387-2e60-4e13-a056-5c29cbf8c9b4" providerId="ADAL" clId="{D6161B5D-8EAA-4557-B992-0409EA8E489F}" dt="2025-08-13T07:22:08.286" v="63" actId="20577"/>
          <ac:spMkLst>
            <pc:docMk/>
            <pc:sldMasterMk cId="0" sldId="2147485146"/>
            <ac:spMk id="14" creationId="{04953B71-6776-413E-AC69-E69762C9C33E}"/>
          </ac:spMkLst>
        </pc:spChg>
        <pc:spChg chg="mod">
          <ac:chgData name="Rana Alhalaseh" userId="77599387-2e60-4e13-a056-5c29cbf8c9b4" providerId="ADAL" clId="{D6161B5D-8EAA-4557-B992-0409EA8E489F}" dt="2025-08-13T07:22:24.998" v="72" actId="13926"/>
          <ac:spMkLst>
            <pc:docMk/>
            <pc:sldMasterMk cId="0" sldId="2147485146"/>
            <ac:spMk id="15" creationId="{897F339D-C9FE-4694-B4EA-980A7508C12C}"/>
          </ac:spMkLst>
        </pc:spChg>
      </pc:sldMasterChg>
    </pc:docChg>
  </pc:docChgLst>
  <pc:docChgLst>
    <pc:chgData name="Rana Alhalaseh" userId="77599387-2e60-4e13-a056-5c29cbf8c9b4" providerId="ADAL" clId="{4F16FDF9-D279-47E0-9F6D-1AF7082AC958}"/>
    <pc:docChg chg="undo custSel addSld delSld modSld sldOrd modMainMaster">
      <pc:chgData name="Rana Alhalaseh" userId="77599387-2e60-4e13-a056-5c29cbf8c9b4" providerId="ADAL" clId="{4F16FDF9-D279-47E0-9F6D-1AF7082AC958}" dt="2024-10-07T11:02:03.378" v="3361" actId="20577"/>
      <pc:docMkLst>
        <pc:docMk/>
      </pc:docMkLst>
      <pc:sldChg chg="modSp add del mod">
        <pc:chgData name="Rana Alhalaseh" userId="77599387-2e60-4e13-a056-5c29cbf8c9b4" providerId="ADAL" clId="{4F16FDF9-D279-47E0-9F6D-1AF7082AC958}" dt="2024-10-07T07:11:55.303" v="3316" actId="20577"/>
        <pc:sldMkLst>
          <pc:docMk/>
          <pc:sldMk cId="0" sldId="341"/>
        </pc:sldMkLst>
      </pc:sldChg>
      <pc:sldChg chg="add del">
        <pc:chgData name="Rana Alhalaseh" userId="77599387-2e60-4e13-a056-5c29cbf8c9b4" providerId="ADAL" clId="{4F16FDF9-D279-47E0-9F6D-1AF7082AC958}" dt="2024-10-07T07:09:34.433" v="3252"/>
        <pc:sldMkLst>
          <pc:docMk/>
          <pc:sldMk cId="3992161661" sldId="1146"/>
        </pc:sldMkLst>
      </pc:sldChg>
      <pc:sldChg chg="del">
        <pc:chgData name="Rana Alhalaseh" userId="77599387-2e60-4e13-a056-5c29cbf8c9b4" providerId="ADAL" clId="{4F16FDF9-D279-47E0-9F6D-1AF7082AC958}" dt="2024-09-17T09:28:27.764" v="1" actId="47"/>
        <pc:sldMkLst>
          <pc:docMk/>
          <pc:sldMk cId="4259677633" sldId="1209"/>
        </pc:sldMkLst>
      </pc:sldChg>
      <pc:sldChg chg="del">
        <pc:chgData name="Rana Alhalaseh" userId="77599387-2e60-4e13-a056-5c29cbf8c9b4" providerId="ADAL" clId="{4F16FDF9-D279-47E0-9F6D-1AF7082AC958}" dt="2024-09-17T09:28:28.432" v="2" actId="47"/>
        <pc:sldMkLst>
          <pc:docMk/>
          <pc:sldMk cId="3297332015" sldId="1210"/>
        </pc:sldMkLst>
      </pc:sldChg>
      <pc:sldChg chg="del">
        <pc:chgData name="Rana Alhalaseh" userId="77599387-2e60-4e13-a056-5c29cbf8c9b4" providerId="ADAL" clId="{4F16FDF9-D279-47E0-9F6D-1AF7082AC958}" dt="2024-09-17T09:28:30.774" v="5" actId="47"/>
        <pc:sldMkLst>
          <pc:docMk/>
          <pc:sldMk cId="4016695184" sldId="1211"/>
        </pc:sldMkLst>
      </pc:sldChg>
      <pc:sldChg chg="del">
        <pc:chgData name="Rana Alhalaseh" userId="77599387-2e60-4e13-a056-5c29cbf8c9b4" providerId="ADAL" clId="{4F16FDF9-D279-47E0-9F6D-1AF7082AC958}" dt="2024-09-17T09:28:29.486" v="3" actId="47"/>
        <pc:sldMkLst>
          <pc:docMk/>
          <pc:sldMk cId="3411530033" sldId="1213"/>
        </pc:sldMkLst>
      </pc:sldChg>
      <pc:sldChg chg="del">
        <pc:chgData name="Rana Alhalaseh" userId="77599387-2e60-4e13-a056-5c29cbf8c9b4" providerId="ADAL" clId="{4F16FDF9-D279-47E0-9F6D-1AF7082AC958}" dt="2024-09-17T09:28:30.186" v="4" actId="47"/>
        <pc:sldMkLst>
          <pc:docMk/>
          <pc:sldMk cId="1478161686" sldId="1215"/>
        </pc:sldMkLst>
      </pc:sldChg>
      <pc:sldChg chg="del">
        <pc:chgData name="Rana Alhalaseh" userId="77599387-2e60-4e13-a056-5c29cbf8c9b4" providerId="ADAL" clId="{4F16FDF9-D279-47E0-9F6D-1AF7082AC958}" dt="2024-09-17T09:28:32.334" v="6" actId="47"/>
        <pc:sldMkLst>
          <pc:docMk/>
          <pc:sldMk cId="490229904" sldId="1216"/>
        </pc:sldMkLst>
      </pc:sldChg>
      <pc:sldChg chg="del">
        <pc:chgData name="Rana Alhalaseh" userId="77599387-2e60-4e13-a056-5c29cbf8c9b4" providerId="ADAL" clId="{4F16FDF9-D279-47E0-9F6D-1AF7082AC958}" dt="2024-09-17T09:28:23.459" v="0" actId="47"/>
        <pc:sldMkLst>
          <pc:docMk/>
          <pc:sldMk cId="2364841037" sldId="1217"/>
        </pc:sldMkLst>
      </pc:sldChg>
      <pc:sldChg chg="del">
        <pc:chgData name="Rana Alhalaseh" userId="77599387-2e60-4e13-a056-5c29cbf8c9b4" providerId="ADAL" clId="{4F16FDF9-D279-47E0-9F6D-1AF7082AC958}" dt="2024-10-01T08:13:52.702" v="1932" actId="47"/>
        <pc:sldMkLst>
          <pc:docMk/>
          <pc:sldMk cId="3555312570" sldId="1218"/>
        </pc:sldMkLst>
      </pc:sldChg>
      <pc:sldChg chg="addSp delSp modSp mod">
        <pc:chgData name="Rana Alhalaseh" userId="77599387-2e60-4e13-a056-5c29cbf8c9b4" providerId="ADAL" clId="{4F16FDF9-D279-47E0-9F6D-1AF7082AC958}" dt="2024-10-01T08:36:57.640" v="1982"/>
        <pc:sldMkLst>
          <pc:docMk/>
          <pc:sldMk cId="2877322749" sldId="1219"/>
        </pc:sldMkLst>
      </pc:sldChg>
      <pc:sldChg chg="addSp delSp modSp new del mod ord">
        <pc:chgData name="Rana Alhalaseh" userId="77599387-2e60-4e13-a056-5c29cbf8c9b4" providerId="ADAL" clId="{4F16FDF9-D279-47E0-9F6D-1AF7082AC958}" dt="2024-10-01T08:37:23.873" v="1983" actId="47"/>
        <pc:sldMkLst>
          <pc:docMk/>
          <pc:sldMk cId="3711827759" sldId="1220"/>
        </pc:sldMkLst>
      </pc:sldChg>
      <pc:sldChg chg="new del">
        <pc:chgData name="Rana Alhalaseh" userId="77599387-2e60-4e13-a056-5c29cbf8c9b4" providerId="ADAL" clId="{4F16FDF9-D279-47E0-9F6D-1AF7082AC958}" dt="2024-10-01T07:20:56.082" v="491" actId="47"/>
        <pc:sldMkLst>
          <pc:docMk/>
          <pc:sldMk cId="1007515329" sldId="1221"/>
        </pc:sldMkLst>
      </pc:sldChg>
      <pc:sldChg chg="addSp modSp new mod ord">
        <pc:chgData name="Rana Alhalaseh" userId="77599387-2e60-4e13-a056-5c29cbf8c9b4" providerId="ADAL" clId="{4F16FDF9-D279-47E0-9F6D-1AF7082AC958}" dt="2024-10-01T09:07:52.413" v="2297" actId="20577"/>
        <pc:sldMkLst>
          <pc:docMk/>
          <pc:sldMk cId="3055007915" sldId="1221"/>
        </pc:sldMkLst>
      </pc:sldChg>
      <pc:sldChg chg="addSp delSp modSp new mod ord">
        <pc:chgData name="Rana Alhalaseh" userId="77599387-2e60-4e13-a056-5c29cbf8c9b4" providerId="ADAL" clId="{4F16FDF9-D279-47E0-9F6D-1AF7082AC958}" dt="2024-10-01T10:01:44.506" v="3087" actId="20577"/>
        <pc:sldMkLst>
          <pc:docMk/>
          <pc:sldMk cId="2646455785" sldId="1222"/>
        </pc:sldMkLst>
      </pc:sldChg>
      <pc:sldChg chg="addSp delSp modSp add mod">
        <pc:chgData name="Rana Alhalaseh" userId="77599387-2e60-4e13-a056-5c29cbf8c9b4" providerId="ADAL" clId="{4F16FDF9-D279-47E0-9F6D-1AF7082AC958}" dt="2024-10-01T08:13:38.833" v="1931" actId="1076"/>
        <pc:sldMkLst>
          <pc:docMk/>
          <pc:sldMk cId="1446589849" sldId="1223"/>
        </pc:sldMkLst>
      </pc:sldChg>
      <pc:sldChg chg="modSp new del mod ord">
        <pc:chgData name="Rana Alhalaseh" userId="77599387-2e60-4e13-a056-5c29cbf8c9b4" providerId="ADAL" clId="{4F16FDF9-D279-47E0-9F6D-1AF7082AC958}" dt="2024-10-01T09:32:58.274" v="2664" actId="47"/>
        <pc:sldMkLst>
          <pc:docMk/>
          <pc:sldMk cId="317742182" sldId="1224"/>
        </pc:sldMkLst>
      </pc:sldChg>
      <pc:sldChg chg="new del">
        <pc:chgData name="Rana Alhalaseh" userId="77599387-2e60-4e13-a056-5c29cbf8c9b4" providerId="ADAL" clId="{4F16FDF9-D279-47E0-9F6D-1AF7082AC958}" dt="2024-10-01T09:08:21.892" v="2302" actId="47"/>
        <pc:sldMkLst>
          <pc:docMk/>
          <pc:sldMk cId="2050284466" sldId="1224"/>
        </pc:sldMkLst>
      </pc:sldChg>
      <pc:sldChg chg="modSp new mod">
        <pc:chgData name="Rana Alhalaseh" userId="77599387-2e60-4e13-a056-5c29cbf8c9b4" providerId="ADAL" clId="{4F16FDF9-D279-47E0-9F6D-1AF7082AC958}" dt="2024-10-07T11:02:03.378" v="3361" actId="20577"/>
        <pc:sldMkLst>
          <pc:docMk/>
          <pc:sldMk cId="1621073763" sldId="1225"/>
        </pc:sldMkLst>
      </pc:sldChg>
      <pc:sldMasterChg chg="modSp mod">
        <pc:chgData name="Rana Alhalaseh" userId="77599387-2e60-4e13-a056-5c29cbf8c9b4" providerId="ADAL" clId="{4F16FDF9-D279-47E0-9F6D-1AF7082AC958}" dt="2024-10-07T11:01:09.895" v="3325" actId="6549"/>
        <pc:sldMasterMkLst>
          <pc:docMk/>
          <pc:sldMasterMk cId="0" sldId="2147485146"/>
        </pc:sldMasterMkLst>
      </pc:sldMasterChg>
    </pc:docChg>
  </pc:docChgLst>
  <pc:docChgLst>
    <pc:chgData name="Rana Alhalaseh" userId="77599387-2e60-4e13-a056-5c29cbf8c9b4" providerId="ADAL" clId="{2EA31F2B-0BB9-4ABC-9B37-BEF7DF883ED7}"/>
    <pc:docChg chg="custSel addSld delSld modSld sldOrd modMainMaster">
      <pc:chgData name="Rana Alhalaseh" userId="77599387-2e60-4e13-a056-5c29cbf8c9b4" providerId="ADAL" clId="{2EA31F2B-0BB9-4ABC-9B37-BEF7DF883ED7}" dt="2024-11-07T13:51:58.673" v="1222"/>
      <pc:docMkLst>
        <pc:docMk/>
      </pc:docMkLst>
      <pc:sldChg chg="modSp mod">
        <pc:chgData name="Rana Alhalaseh" userId="77599387-2e60-4e13-a056-5c29cbf8c9b4" providerId="ADAL" clId="{2EA31F2B-0BB9-4ABC-9B37-BEF7DF883ED7}" dt="2024-10-23T08:45:09.577" v="98" actId="6549"/>
        <pc:sldMkLst>
          <pc:docMk/>
          <pc:sldMk cId="0" sldId="341"/>
        </pc:sldMkLst>
      </pc:sldChg>
      <pc:sldChg chg="ord">
        <pc:chgData name="Rana Alhalaseh" userId="77599387-2e60-4e13-a056-5c29cbf8c9b4" providerId="ADAL" clId="{2EA31F2B-0BB9-4ABC-9B37-BEF7DF883ED7}" dt="2024-11-07T13:51:58.673" v="1222"/>
        <pc:sldMkLst>
          <pc:docMk/>
          <pc:sldMk cId="3992161661" sldId="1146"/>
        </pc:sldMkLst>
      </pc:sldChg>
      <pc:sldChg chg="mod modShow">
        <pc:chgData name="Rana Alhalaseh" userId="77599387-2e60-4e13-a056-5c29cbf8c9b4" providerId="ADAL" clId="{2EA31F2B-0BB9-4ABC-9B37-BEF7DF883ED7}" dt="2024-10-24T07:23:26.306" v="532" actId="729"/>
        <pc:sldMkLst>
          <pc:docMk/>
          <pc:sldMk cId="2877322749" sldId="1219"/>
        </pc:sldMkLst>
      </pc:sldChg>
      <pc:sldChg chg="mod modShow">
        <pc:chgData name="Rana Alhalaseh" userId="77599387-2e60-4e13-a056-5c29cbf8c9b4" providerId="ADAL" clId="{2EA31F2B-0BB9-4ABC-9B37-BEF7DF883ED7}" dt="2024-10-24T07:23:26.306" v="532" actId="729"/>
        <pc:sldMkLst>
          <pc:docMk/>
          <pc:sldMk cId="3055007915" sldId="1221"/>
        </pc:sldMkLst>
      </pc:sldChg>
      <pc:sldChg chg="modSp mod ord">
        <pc:chgData name="Rana Alhalaseh" userId="77599387-2e60-4e13-a056-5c29cbf8c9b4" providerId="ADAL" clId="{2EA31F2B-0BB9-4ABC-9B37-BEF7DF883ED7}" dt="2024-11-07T13:51:39.909" v="1219" actId="20577"/>
        <pc:sldMkLst>
          <pc:docMk/>
          <pc:sldMk cId="2646455785" sldId="1222"/>
        </pc:sldMkLst>
      </pc:sldChg>
      <pc:sldChg chg="mod modShow">
        <pc:chgData name="Rana Alhalaseh" userId="77599387-2e60-4e13-a056-5c29cbf8c9b4" providerId="ADAL" clId="{2EA31F2B-0BB9-4ABC-9B37-BEF7DF883ED7}" dt="2024-10-24T07:23:26.306" v="532" actId="729"/>
        <pc:sldMkLst>
          <pc:docMk/>
          <pc:sldMk cId="1446589849" sldId="1223"/>
        </pc:sldMkLst>
      </pc:sldChg>
      <pc:sldChg chg="mod modShow">
        <pc:chgData name="Rana Alhalaseh" userId="77599387-2e60-4e13-a056-5c29cbf8c9b4" providerId="ADAL" clId="{2EA31F2B-0BB9-4ABC-9B37-BEF7DF883ED7}" dt="2024-10-24T07:23:19.586" v="531" actId="729"/>
        <pc:sldMkLst>
          <pc:docMk/>
          <pc:sldMk cId="1621073763" sldId="1225"/>
        </pc:sldMkLst>
      </pc:sldChg>
      <pc:sldChg chg="mod modShow">
        <pc:chgData name="Rana Alhalaseh" userId="77599387-2e60-4e13-a056-5c29cbf8c9b4" providerId="ADAL" clId="{2EA31F2B-0BB9-4ABC-9B37-BEF7DF883ED7}" dt="2024-10-24T07:23:26.306" v="532" actId="729"/>
        <pc:sldMkLst>
          <pc:docMk/>
          <pc:sldMk cId="754056807" sldId="1226"/>
        </pc:sldMkLst>
      </pc:sldChg>
      <pc:sldChg chg="modSp new del mod ord">
        <pc:chgData name="Rana Alhalaseh" userId="77599387-2e60-4e13-a056-5c29cbf8c9b4" providerId="ADAL" clId="{2EA31F2B-0BB9-4ABC-9B37-BEF7DF883ED7}" dt="2024-10-24T07:13:50.696" v="351" actId="47"/>
        <pc:sldMkLst>
          <pc:docMk/>
          <pc:sldMk cId="1719944334" sldId="1227"/>
        </pc:sldMkLst>
      </pc:sldChg>
      <pc:sldChg chg="new del">
        <pc:chgData name="Rana Alhalaseh" userId="77599387-2e60-4e13-a056-5c29cbf8c9b4" providerId="ADAL" clId="{2EA31F2B-0BB9-4ABC-9B37-BEF7DF883ED7}" dt="2024-10-24T06:59:46.381" v="100" actId="47"/>
        <pc:sldMkLst>
          <pc:docMk/>
          <pc:sldMk cId="2563296708" sldId="1227"/>
        </pc:sldMkLst>
      </pc:sldChg>
      <pc:sldChg chg="addSp delSp modSp add mod">
        <pc:chgData name="Rana Alhalaseh" userId="77599387-2e60-4e13-a056-5c29cbf8c9b4" providerId="ADAL" clId="{2EA31F2B-0BB9-4ABC-9B37-BEF7DF883ED7}" dt="2024-11-06T08:50:34.058" v="1089" actId="20577"/>
        <pc:sldMkLst>
          <pc:docMk/>
          <pc:sldMk cId="1109995534" sldId="1228"/>
        </pc:sldMkLst>
      </pc:sldChg>
      <pc:sldChg chg="addSp delSp modSp new del mod">
        <pc:chgData name="Rana Alhalaseh" userId="77599387-2e60-4e13-a056-5c29cbf8c9b4" providerId="ADAL" clId="{2EA31F2B-0BB9-4ABC-9B37-BEF7DF883ED7}" dt="2024-10-24T07:47:52.984" v="761" actId="47"/>
        <pc:sldMkLst>
          <pc:docMk/>
          <pc:sldMk cId="1653303438" sldId="1229"/>
        </pc:sldMkLst>
      </pc:sldChg>
      <pc:sldChg chg="add ord">
        <pc:chgData name="Rana Alhalaseh" userId="77599387-2e60-4e13-a056-5c29cbf8c9b4" providerId="ADAL" clId="{2EA31F2B-0BB9-4ABC-9B37-BEF7DF883ED7}" dt="2024-10-30T07:20:35.518" v="1031"/>
        <pc:sldMkLst>
          <pc:docMk/>
          <pc:sldMk cId="2585318486" sldId="1229"/>
        </pc:sldMkLst>
      </pc:sldChg>
      <pc:sldChg chg="new del">
        <pc:chgData name="Rana Alhalaseh" userId="77599387-2e60-4e13-a056-5c29cbf8c9b4" providerId="ADAL" clId="{2EA31F2B-0BB9-4ABC-9B37-BEF7DF883ED7}" dt="2024-11-07T13:51:56.464" v="1220" actId="47"/>
        <pc:sldMkLst>
          <pc:docMk/>
          <pc:sldMk cId="3375262630" sldId="1230"/>
        </pc:sldMkLst>
      </pc:sldChg>
      <pc:sldMasterChg chg="modSp mod">
        <pc:chgData name="Rana Alhalaseh" userId="77599387-2e60-4e13-a056-5c29cbf8c9b4" providerId="ADAL" clId="{2EA31F2B-0BB9-4ABC-9B37-BEF7DF883ED7}" dt="2024-10-24T07:02:29.796" v="174" actId="13926"/>
        <pc:sldMasterMkLst>
          <pc:docMk/>
          <pc:sldMasterMk cId="0" sldId="2147485146"/>
        </pc:sldMasterMkLst>
      </pc:sldMasterChg>
    </pc:docChg>
  </pc:docChgLst>
  <pc:docChgLst>
    <pc:chgData name="Rana Alhalaseh" userId="77599387-2e60-4e13-a056-5c29cbf8c9b4" providerId="ADAL" clId="{AD38A0E6-FBC7-46B0-A8CE-7F215C18F0EA}"/>
    <pc:docChg chg="undo custSel addSld delSld modSld sldOrd modMainMaster">
      <pc:chgData name="Rana Alhalaseh" userId="77599387-2e60-4e13-a056-5c29cbf8c9b4" providerId="ADAL" clId="{AD38A0E6-FBC7-46B0-A8CE-7F215C18F0EA}" dt="2025-04-29T13:59:28.144" v="11910" actId="20577"/>
      <pc:docMkLst>
        <pc:docMk/>
      </pc:docMkLst>
      <pc:sldChg chg="modSp mod">
        <pc:chgData name="Rana Alhalaseh" userId="77599387-2e60-4e13-a056-5c29cbf8c9b4" providerId="ADAL" clId="{AD38A0E6-FBC7-46B0-A8CE-7F215C18F0EA}" dt="2025-04-22T09:39:05.323" v="46" actId="20577"/>
        <pc:sldMkLst>
          <pc:docMk/>
          <pc:sldMk cId="0" sldId="341"/>
        </pc:sldMkLst>
      </pc:sldChg>
      <pc:sldChg chg="del">
        <pc:chgData name="Rana Alhalaseh" userId="77599387-2e60-4e13-a056-5c29cbf8c9b4" providerId="ADAL" clId="{AD38A0E6-FBC7-46B0-A8CE-7F215C18F0EA}" dt="2025-04-22T09:44:18.794" v="116" actId="47"/>
        <pc:sldMkLst>
          <pc:docMk/>
          <pc:sldMk cId="2877322749" sldId="1219"/>
        </pc:sldMkLst>
      </pc:sldChg>
      <pc:sldChg chg="del">
        <pc:chgData name="Rana Alhalaseh" userId="77599387-2e60-4e13-a056-5c29cbf8c9b4" providerId="ADAL" clId="{AD38A0E6-FBC7-46B0-A8CE-7F215C18F0EA}" dt="2025-04-22T09:44:18.794" v="116" actId="47"/>
        <pc:sldMkLst>
          <pc:docMk/>
          <pc:sldMk cId="3055007915" sldId="1221"/>
        </pc:sldMkLst>
      </pc:sldChg>
      <pc:sldChg chg="del">
        <pc:chgData name="Rana Alhalaseh" userId="77599387-2e60-4e13-a056-5c29cbf8c9b4" providerId="ADAL" clId="{AD38A0E6-FBC7-46B0-A8CE-7F215C18F0EA}" dt="2025-04-22T09:44:38.673" v="120" actId="47"/>
        <pc:sldMkLst>
          <pc:docMk/>
          <pc:sldMk cId="2646455785" sldId="1222"/>
        </pc:sldMkLst>
      </pc:sldChg>
      <pc:sldChg chg="del">
        <pc:chgData name="Rana Alhalaseh" userId="77599387-2e60-4e13-a056-5c29cbf8c9b4" providerId="ADAL" clId="{AD38A0E6-FBC7-46B0-A8CE-7F215C18F0EA}" dt="2025-04-22T09:44:18.794" v="116" actId="47"/>
        <pc:sldMkLst>
          <pc:docMk/>
          <pc:sldMk cId="1446589849" sldId="1223"/>
        </pc:sldMkLst>
      </pc:sldChg>
      <pc:sldChg chg="del">
        <pc:chgData name="Rana Alhalaseh" userId="77599387-2e60-4e13-a056-5c29cbf8c9b4" providerId="ADAL" clId="{AD38A0E6-FBC7-46B0-A8CE-7F215C18F0EA}" dt="2025-04-22T09:44:18.794" v="116" actId="47"/>
        <pc:sldMkLst>
          <pc:docMk/>
          <pc:sldMk cId="1621073763" sldId="1225"/>
        </pc:sldMkLst>
      </pc:sldChg>
      <pc:sldChg chg="del">
        <pc:chgData name="Rana Alhalaseh" userId="77599387-2e60-4e13-a056-5c29cbf8c9b4" providerId="ADAL" clId="{AD38A0E6-FBC7-46B0-A8CE-7F215C18F0EA}" dt="2025-04-22T09:44:18.794" v="116" actId="47"/>
        <pc:sldMkLst>
          <pc:docMk/>
          <pc:sldMk cId="754056807" sldId="1226"/>
        </pc:sldMkLst>
      </pc:sldChg>
      <pc:sldChg chg="del">
        <pc:chgData name="Rana Alhalaseh" userId="77599387-2e60-4e13-a056-5c29cbf8c9b4" providerId="ADAL" clId="{AD38A0E6-FBC7-46B0-A8CE-7F215C18F0EA}" dt="2025-04-22T09:44:37.713" v="119" actId="47"/>
        <pc:sldMkLst>
          <pc:docMk/>
          <pc:sldMk cId="1109995534" sldId="1228"/>
        </pc:sldMkLst>
      </pc:sldChg>
      <pc:sldChg chg="del">
        <pc:chgData name="Rana Alhalaseh" userId="77599387-2e60-4e13-a056-5c29cbf8c9b4" providerId="ADAL" clId="{AD38A0E6-FBC7-46B0-A8CE-7F215C18F0EA}" dt="2025-04-22T09:44:21.188" v="117" actId="47"/>
        <pc:sldMkLst>
          <pc:docMk/>
          <pc:sldMk cId="2585318486" sldId="1229"/>
        </pc:sldMkLst>
      </pc:sldChg>
      <pc:sldChg chg="new del">
        <pc:chgData name="Rana Alhalaseh" userId="77599387-2e60-4e13-a056-5c29cbf8c9b4" providerId="ADAL" clId="{AD38A0E6-FBC7-46B0-A8CE-7F215C18F0EA}" dt="2025-04-22T09:44:08.014" v="112" actId="47"/>
        <pc:sldMkLst>
          <pc:docMk/>
          <pc:sldMk cId="1833030775" sldId="1230"/>
        </pc:sldMkLst>
      </pc:sldChg>
      <pc:sldChg chg="modSp new mod ord">
        <pc:chgData name="Rana Alhalaseh" userId="77599387-2e60-4e13-a056-5c29cbf8c9b4" providerId="ADAL" clId="{AD38A0E6-FBC7-46B0-A8CE-7F215C18F0EA}" dt="2025-04-22T13:43:19.988" v="3497" actId="20577"/>
        <pc:sldMkLst>
          <pc:docMk/>
          <pc:sldMk cId="2234640361" sldId="1230"/>
        </pc:sldMkLst>
      </pc:sldChg>
      <pc:sldChg chg="modSp new mod">
        <pc:chgData name="Rana Alhalaseh" userId="77599387-2e60-4e13-a056-5c29cbf8c9b4" providerId="ADAL" clId="{AD38A0E6-FBC7-46B0-A8CE-7F215C18F0EA}" dt="2025-04-29T08:25:41.276" v="10794" actId="13926"/>
        <pc:sldMkLst>
          <pc:docMk/>
          <pc:sldMk cId="3564638779" sldId="1231"/>
        </pc:sldMkLst>
      </pc:sldChg>
      <pc:sldChg chg="modSp new mod">
        <pc:chgData name="Rana Alhalaseh" userId="77599387-2e60-4e13-a056-5c29cbf8c9b4" providerId="ADAL" clId="{AD38A0E6-FBC7-46B0-A8CE-7F215C18F0EA}" dt="2025-04-29T13:59:28.144" v="11910" actId="20577"/>
        <pc:sldMkLst>
          <pc:docMk/>
          <pc:sldMk cId="2876131990" sldId="1232"/>
        </pc:sldMkLst>
      </pc:sldChg>
      <pc:sldChg chg="addSp delSp modSp new mod">
        <pc:chgData name="Rana Alhalaseh" userId="77599387-2e60-4e13-a056-5c29cbf8c9b4" providerId="ADAL" clId="{AD38A0E6-FBC7-46B0-A8CE-7F215C18F0EA}" dt="2025-04-29T13:13:05.527" v="11103" actId="1038"/>
        <pc:sldMkLst>
          <pc:docMk/>
          <pc:sldMk cId="1906874306" sldId="1233"/>
        </pc:sldMkLst>
      </pc:sldChg>
      <pc:sldChg chg="modSp new mod">
        <pc:chgData name="Rana Alhalaseh" userId="77599387-2e60-4e13-a056-5c29cbf8c9b4" providerId="ADAL" clId="{AD38A0E6-FBC7-46B0-A8CE-7F215C18F0EA}" dt="2025-04-29T13:46:43.058" v="11574" actId="6549"/>
        <pc:sldMkLst>
          <pc:docMk/>
          <pc:sldMk cId="4153811059" sldId="1234"/>
        </pc:sldMkLst>
      </pc:sldChg>
      <pc:sldChg chg="addSp delSp modSp new mod">
        <pc:chgData name="Rana Alhalaseh" userId="77599387-2e60-4e13-a056-5c29cbf8c9b4" providerId="ADAL" clId="{AD38A0E6-FBC7-46B0-A8CE-7F215C18F0EA}" dt="2025-04-28T07:23:41.909" v="9999" actId="14100"/>
        <pc:sldMkLst>
          <pc:docMk/>
          <pc:sldMk cId="1087249479" sldId="1235"/>
        </pc:sldMkLst>
      </pc:sldChg>
      <pc:sldChg chg="modSp new mod">
        <pc:chgData name="Rana Alhalaseh" userId="77599387-2e60-4e13-a056-5c29cbf8c9b4" providerId="ADAL" clId="{AD38A0E6-FBC7-46B0-A8CE-7F215C18F0EA}" dt="2025-04-29T12:09:20.560" v="11093" actId="20577"/>
        <pc:sldMkLst>
          <pc:docMk/>
          <pc:sldMk cId="3710676256" sldId="1236"/>
        </pc:sldMkLst>
      </pc:sldChg>
      <pc:sldChg chg="addSp delSp modSp new mod">
        <pc:chgData name="Rana Alhalaseh" userId="77599387-2e60-4e13-a056-5c29cbf8c9b4" providerId="ADAL" clId="{AD38A0E6-FBC7-46B0-A8CE-7F215C18F0EA}" dt="2025-04-29T13:46:10.758" v="11569" actId="20577"/>
        <pc:sldMkLst>
          <pc:docMk/>
          <pc:sldMk cId="3918125024" sldId="1237"/>
        </pc:sldMkLst>
      </pc:sldChg>
      <pc:sldChg chg="addSp delSp modSp new mod">
        <pc:chgData name="Rana Alhalaseh" userId="77599387-2e60-4e13-a056-5c29cbf8c9b4" providerId="ADAL" clId="{AD38A0E6-FBC7-46B0-A8CE-7F215C18F0EA}" dt="2025-04-29T13:14:38.739" v="11151" actId="14100"/>
        <pc:sldMkLst>
          <pc:docMk/>
          <pc:sldMk cId="4067110308" sldId="1238"/>
        </pc:sldMkLst>
      </pc:sldChg>
      <pc:sldChg chg="new del">
        <pc:chgData name="Rana Alhalaseh" userId="77599387-2e60-4e13-a056-5c29cbf8c9b4" providerId="ADAL" clId="{AD38A0E6-FBC7-46B0-A8CE-7F215C18F0EA}" dt="2025-04-24T10:14:36.259" v="9347" actId="47"/>
        <pc:sldMkLst>
          <pc:docMk/>
          <pc:sldMk cId="3055310911" sldId="1239"/>
        </pc:sldMkLst>
      </pc:sldChg>
      <pc:sldChg chg="addSp delSp modSp new mod">
        <pc:chgData name="Rana Alhalaseh" userId="77599387-2e60-4e13-a056-5c29cbf8c9b4" providerId="ADAL" clId="{AD38A0E6-FBC7-46B0-A8CE-7F215C18F0EA}" dt="2025-04-29T07:51:10.310" v="10660" actId="403"/>
        <pc:sldMkLst>
          <pc:docMk/>
          <pc:sldMk cId="2276943832" sldId="1240"/>
        </pc:sldMkLst>
      </pc:sldChg>
      <pc:sldChg chg="addSp delSp modSp new mod">
        <pc:chgData name="Rana Alhalaseh" userId="77599387-2e60-4e13-a056-5c29cbf8c9b4" providerId="ADAL" clId="{AD38A0E6-FBC7-46B0-A8CE-7F215C18F0EA}" dt="2025-04-28T07:33:58.389" v="10539" actId="20577"/>
        <pc:sldMkLst>
          <pc:docMk/>
          <pc:sldMk cId="3011276635" sldId="1241"/>
        </pc:sldMkLst>
      </pc:sldChg>
      <pc:sldChg chg="addSp delSp modSp new mod ord">
        <pc:chgData name="Rana Alhalaseh" userId="77599387-2e60-4e13-a056-5c29cbf8c9b4" providerId="ADAL" clId="{AD38A0E6-FBC7-46B0-A8CE-7F215C18F0EA}" dt="2025-04-28T07:52:17.259" v="10658" actId="1076"/>
        <pc:sldMkLst>
          <pc:docMk/>
          <pc:sldMk cId="4223302530" sldId="1242"/>
        </pc:sldMkLst>
      </pc:sldChg>
      <pc:sldMasterChg chg="modSp mod">
        <pc:chgData name="Rana Alhalaseh" userId="77599387-2e60-4e13-a056-5c29cbf8c9b4" providerId="ADAL" clId="{AD38A0E6-FBC7-46B0-A8CE-7F215C18F0EA}" dt="2025-04-22T13:28:33.832" v="2658" actId="20577"/>
        <pc:sldMasterMkLst>
          <pc:docMk/>
          <pc:sldMasterMk cId="0" sldId="2147485146"/>
        </pc:sldMasterMkLst>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1</a:t>
            </a:fld>
            <a:endParaRPr lang="en-GB" altLang="en-US"/>
          </a:p>
        </p:txBody>
      </p:sp>
    </p:spTree>
    <p:extLst>
      <p:ext uri="{BB962C8B-B14F-4D97-AF65-F5344CB8AC3E}">
        <p14:creationId xmlns:p14="http://schemas.microsoft.com/office/powerpoint/2010/main" val="166414219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6</a:t>
            </a:fld>
            <a:endParaRPr lang="en-GB" altLang="en-US"/>
          </a:p>
        </p:txBody>
      </p:sp>
    </p:spTree>
    <p:extLst>
      <p:ext uri="{BB962C8B-B14F-4D97-AF65-F5344CB8AC3E}">
        <p14:creationId xmlns:p14="http://schemas.microsoft.com/office/powerpoint/2010/main" val="258633667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57640621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F150992-8EE2-4E9A-AFFD-677F4AE8D509}" type="datetimeFigureOut">
              <a:rPr lang="en-IN" smtClean="0"/>
              <a:t>17-08-2025</a:t>
            </a:fld>
            <a:endParaRPr lang="en-IN"/>
          </a:p>
        </p:txBody>
      </p:sp>
      <p:sp>
        <p:nvSpPr>
          <p:cNvPr id="3" name="Footer Placeholder 2"/>
          <p:cNvSpPr>
            <a:spLocks noGrp="1"/>
          </p:cNvSpPr>
          <p:nvPr>
            <p:ph type="ftr" sz="quarter" idx="11"/>
          </p:nvPr>
        </p:nvSpPr>
        <p:spPr/>
        <p:txBody>
          <a:bodyPr/>
          <a:lstStyle/>
          <a:p>
            <a:endParaRPr lang="en-IN"/>
          </a:p>
        </p:txBody>
      </p:sp>
      <p:sp>
        <p:nvSpPr>
          <p:cNvPr id="4" name="Slide Number Placeholder 3"/>
          <p:cNvSpPr>
            <a:spLocks noGrp="1"/>
          </p:cNvSpPr>
          <p:nvPr>
            <p:ph type="sldNum" sz="quarter" idx="12"/>
          </p:nvPr>
        </p:nvSpPr>
        <p:spPr/>
        <p:txBody>
          <a:bodyPr/>
          <a:lstStyle/>
          <a:p>
            <a:fld id="{A7EE1ECD-22FF-4247-AD91-9F6445F0A690}" type="slidenum">
              <a:rPr lang="en-IN" smtClean="0"/>
              <a:t>‹#›</a:t>
            </a:fld>
            <a:endParaRPr lang="en-IN"/>
          </a:p>
        </p:txBody>
      </p:sp>
    </p:spTree>
    <p:extLst>
      <p:ext uri="{BB962C8B-B14F-4D97-AF65-F5344CB8AC3E}">
        <p14:creationId xmlns:p14="http://schemas.microsoft.com/office/powerpoint/2010/main" val="9168483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IN"/>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1F150992-8EE2-4E9A-AFFD-677F4AE8D509}" type="datetimeFigureOut">
              <a:rPr lang="en-IN" smtClean="0"/>
              <a:t>17-08-2025</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A7EE1ECD-22FF-4247-AD91-9F6445F0A690}" type="slidenum">
              <a:rPr lang="en-IN" smtClean="0"/>
              <a:t>‹#›</a:t>
            </a:fld>
            <a:endParaRPr lang="en-IN"/>
          </a:p>
        </p:txBody>
      </p:sp>
    </p:spTree>
    <p:extLst>
      <p:ext uri="{BB962C8B-B14F-4D97-AF65-F5344CB8AC3E}">
        <p14:creationId xmlns:p14="http://schemas.microsoft.com/office/powerpoint/2010/main" val="85680602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IN"/>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IN"/>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1F150992-8EE2-4E9A-AFFD-677F4AE8D509}" type="datetimeFigureOut">
              <a:rPr lang="en-IN" smtClean="0"/>
              <a:t>17-08-2025</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A7EE1ECD-22FF-4247-AD91-9F6445F0A690}" type="slidenum">
              <a:rPr lang="en-IN" smtClean="0"/>
              <a:t>‹#›</a:t>
            </a:fld>
            <a:endParaRPr lang="en-IN"/>
          </a:p>
        </p:txBody>
      </p:sp>
    </p:spTree>
    <p:extLst>
      <p:ext uri="{BB962C8B-B14F-4D97-AF65-F5344CB8AC3E}">
        <p14:creationId xmlns:p14="http://schemas.microsoft.com/office/powerpoint/2010/main" val="380000775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N"/>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p:cNvSpPr>
            <a:spLocks noGrp="1"/>
          </p:cNvSpPr>
          <p:nvPr>
            <p:ph type="dt" sz="half" idx="10"/>
          </p:nvPr>
        </p:nvSpPr>
        <p:spPr/>
        <p:txBody>
          <a:bodyPr/>
          <a:lstStyle/>
          <a:p>
            <a:fld id="{1F150992-8EE2-4E9A-AFFD-677F4AE8D509}" type="datetimeFigureOut">
              <a:rPr lang="en-IN" smtClean="0"/>
              <a:t>17-08-2025</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A7EE1ECD-22FF-4247-AD91-9F6445F0A690}" type="slidenum">
              <a:rPr lang="en-IN" smtClean="0"/>
              <a:t>‹#›</a:t>
            </a:fld>
            <a:endParaRPr lang="en-IN"/>
          </a:p>
        </p:txBody>
      </p:sp>
    </p:spTree>
    <p:extLst>
      <p:ext uri="{BB962C8B-B14F-4D97-AF65-F5344CB8AC3E}">
        <p14:creationId xmlns:p14="http://schemas.microsoft.com/office/powerpoint/2010/main" val="222004649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IN"/>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p:cNvSpPr>
            <a:spLocks noGrp="1"/>
          </p:cNvSpPr>
          <p:nvPr>
            <p:ph type="dt" sz="half" idx="10"/>
          </p:nvPr>
        </p:nvSpPr>
        <p:spPr/>
        <p:txBody>
          <a:bodyPr/>
          <a:lstStyle/>
          <a:p>
            <a:fld id="{1F150992-8EE2-4E9A-AFFD-677F4AE8D509}" type="datetimeFigureOut">
              <a:rPr lang="en-IN" smtClean="0"/>
              <a:t>17-08-2025</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A7EE1ECD-22FF-4247-AD91-9F6445F0A690}" type="slidenum">
              <a:rPr lang="en-IN" smtClean="0"/>
              <a:t>‹#›</a:t>
            </a:fld>
            <a:endParaRPr lang="en-IN"/>
          </a:p>
        </p:txBody>
      </p:sp>
    </p:spTree>
    <p:extLst>
      <p:ext uri="{BB962C8B-B14F-4D97-AF65-F5344CB8AC3E}">
        <p14:creationId xmlns:p14="http://schemas.microsoft.com/office/powerpoint/2010/main" val="2444713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itle 3">
            <a:extLst>
              <a:ext uri="{FF2B5EF4-FFF2-40B4-BE49-F238E27FC236}">
                <a16:creationId xmlns:a16="http://schemas.microsoft.com/office/drawing/2014/main" id="{B863CA68-B42A-07E6-E9ED-09CA251C024A}"/>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719935987"/>
      </p:ext>
    </p:extLst>
  </p:cSld>
  <p:clrMapOvr>
    <a:masterClrMapping/>
  </p:clrMapOvr>
  <p:transition>
    <p:wipe dir="r"/>
  </p:transition>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Tree>
    <p:extLst>
      <p:ext uri="{BB962C8B-B14F-4D97-AF65-F5344CB8AC3E}">
        <p14:creationId xmlns:p14="http://schemas.microsoft.com/office/powerpoint/2010/main" val="366363657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IN"/>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IN"/>
          </a:p>
        </p:txBody>
      </p:sp>
      <p:sp>
        <p:nvSpPr>
          <p:cNvPr id="4" name="Date Placeholder 3"/>
          <p:cNvSpPr>
            <a:spLocks noGrp="1"/>
          </p:cNvSpPr>
          <p:nvPr>
            <p:ph type="dt" sz="half" idx="10"/>
          </p:nvPr>
        </p:nvSpPr>
        <p:spPr/>
        <p:txBody>
          <a:bodyPr/>
          <a:lstStyle/>
          <a:p>
            <a:fld id="{1F150992-8EE2-4E9A-AFFD-677F4AE8D509}" type="datetimeFigureOut">
              <a:rPr lang="en-IN" smtClean="0"/>
              <a:t>17-08-2025</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A7EE1ECD-22FF-4247-AD91-9F6445F0A690}" type="slidenum">
              <a:rPr lang="en-IN" smtClean="0"/>
              <a:t>‹#›</a:t>
            </a:fld>
            <a:endParaRPr lang="en-IN"/>
          </a:p>
        </p:txBody>
      </p:sp>
    </p:spTree>
    <p:extLst>
      <p:ext uri="{BB962C8B-B14F-4D97-AF65-F5344CB8AC3E}">
        <p14:creationId xmlns:p14="http://schemas.microsoft.com/office/powerpoint/2010/main" val="27933341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N"/>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p:cNvSpPr>
            <a:spLocks noGrp="1"/>
          </p:cNvSpPr>
          <p:nvPr>
            <p:ph type="dt" sz="half" idx="10"/>
          </p:nvPr>
        </p:nvSpPr>
        <p:spPr/>
        <p:txBody>
          <a:bodyPr/>
          <a:lstStyle/>
          <a:p>
            <a:fld id="{1F150992-8EE2-4E9A-AFFD-677F4AE8D509}" type="datetimeFigureOut">
              <a:rPr lang="en-IN" smtClean="0"/>
              <a:t>17-08-2025</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A7EE1ECD-22FF-4247-AD91-9F6445F0A690}" type="slidenum">
              <a:rPr lang="en-IN" smtClean="0"/>
              <a:t>‹#›</a:t>
            </a:fld>
            <a:endParaRPr lang="en-IN"/>
          </a:p>
        </p:txBody>
      </p:sp>
    </p:spTree>
    <p:extLst>
      <p:ext uri="{BB962C8B-B14F-4D97-AF65-F5344CB8AC3E}">
        <p14:creationId xmlns:p14="http://schemas.microsoft.com/office/powerpoint/2010/main" val="30149946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IN"/>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1F150992-8EE2-4E9A-AFFD-677F4AE8D509}" type="datetimeFigureOut">
              <a:rPr lang="en-IN" smtClean="0"/>
              <a:t>17-08-2025</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A7EE1ECD-22FF-4247-AD91-9F6445F0A690}" type="slidenum">
              <a:rPr lang="en-IN" smtClean="0"/>
              <a:t>‹#›</a:t>
            </a:fld>
            <a:endParaRPr lang="en-IN"/>
          </a:p>
        </p:txBody>
      </p:sp>
    </p:spTree>
    <p:extLst>
      <p:ext uri="{BB962C8B-B14F-4D97-AF65-F5344CB8AC3E}">
        <p14:creationId xmlns:p14="http://schemas.microsoft.com/office/powerpoint/2010/main" val="8905766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N"/>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5" name="Date Placeholder 4"/>
          <p:cNvSpPr>
            <a:spLocks noGrp="1"/>
          </p:cNvSpPr>
          <p:nvPr>
            <p:ph type="dt" sz="half" idx="10"/>
          </p:nvPr>
        </p:nvSpPr>
        <p:spPr/>
        <p:txBody>
          <a:bodyPr/>
          <a:lstStyle/>
          <a:p>
            <a:fld id="{1F150992-8EE2-4E9A-AFFD-677F4AE8D509}" type="datetimeFigureOut">
              <a:rPr lang="en-IN" smtClean="0"/>
              <a:t>17-08-2025</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A7EE1ECD-22FF-4247-AD91-9F6445F0A690}" type="slidenum">
              <a:rPr lang="en-IN" smtClean="0"/>
              <a:t>‹#›</a:t>
            </a:fld>
            <a:endParaRPr lang="en-IN"/>
          </a:p>
        </p:txBody>
      </p:sp>
    </p:spTree>
    <p:extLst>
      <p:ext uri="{BB962C8B-B14F-4D97-AF65-F5344CB8AC3E}">
        <p14:creationId xmlns:p14="http://schemas.microsoft.com/office/powerpoint/2010/main" val="95050347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IN"/>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7" name="Date Placeholder 6"/>
          <p:cNvSpPr>
            <a:spLocks noGrp="1"/>
          </p:cNvSpPr>
          <p:nvPr>
            <p:ph type="dt" sz="half" idx="10"/>
          </p:nvPr>
        </p:nvSpPr>
        <p:spPr/>
        <p:txBody>
          <a:bodyPr/>
          <a:lstStyle/>
          <a:p>
            <a:fld id="{1F150992-8EE2-4E9A-AFFD-677F4AE8D509}" type="datetimeFigureOut">
              <a:rPr lang="en-IN" smtClean="0"/>
              <a:t>17-08-2025</a:t>
            </a:fld>
            <a:endParaRPr lang="en-IN"/>
          </a:p>
        </p:txBody>
      </p:sp>
      <p:sp>
        <p:nvSpPr>
          <p:cNvPr id="8" name="Footer Placeholder 7"/>
          <p:cNvSpPr>
            <a:spLocks noGrp="1"/>
          </p:cNvSpPr>
          <p:nvPr>
            <p:ph type="ftr" sz="quarter" idx="11"/>
          </p:nvPr>
        </p:nvSpPr>
        <p:spPr/>
        <p:txBody>
          <a:bodyPr/>
          <a:lstStyle/>
          <a:p>
            <a:endParaRPr lang="en-IN"/>
          </a:p>
        </p:txBody>
      </p:sp>
      <p:sp>
        <p:nvSpPr>
          <p:cNvPr id="9" name="Slide Number Placeholder 8"/>
          <p:cNvSpPr>
            <a:spLocks noGrp="1"/>
          </p:cNvSpPr>
          <p:nvPr>
            <p:ph type="sldNum" sz="quarter" idx="12"/>
          </p:nvPr>
        </p:nvSpPr>
        <p:spPr/>
        <p:txBody>
          <a:bodyPr/>
          <a:lstStyle/>
          <a:p>
            <a:fld id="{A7EE1ECD-22FF-4247-AD91-9F6445F0A690}" type="slidenum">
              <a:rPr lang="en-IN" smtClean="0"/>
              <a:t>‹#›</a:t>
            </a:fld>
            <a:endParaRPr lang="en-IN"/>
          </a:p>
        </p:txBody>
      </p:sp>
    </p:spTree>
    <p:extLst>
      <p:ext uri="{BB962C8B-B14F-4D97-AF65-F5344CB8AC3E}">
        <p14:creationId xmlns:p14="http://schemas.microsoft.com/office/powerpoint/2010/main" val="41399911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N"/>
          </a:p>
        </p:txBody>
      </p:sp>
      <p:sp>
        <p:nvSpPr>
          <p:cNvPr id="3" name="Date Placeholder 2"/>
          <p:cNvSpPr>
            <a:spLocks noGrp="1"/>
          </p:cNvSpPr>
          <p:nvPr>
            <p:ph type="dt" sz="half" idx="10"/>
          </p:nvPr>
        </p:nvSpPr>
        <p:spPr/>
        <p:txBody>
          <a:bodyPr/>
          <a:lstStyle/>
          <a:p>
            <a:fld id="{1F150992-8EE2-4E9A-AFFD-677F4AE8D509}" type="datetimeFigureOut">
              <a:rPr lang="en-IN" smtClean="0"/>
              <a:t>17-08-2025</a:t>
            </a:fld>
            <a:endParaRPr lang="en-IN"/>
          </a:p>
        </p:txBody>
      </p:sp>
      <p:sp>
        <p:nvSpPr>
          <p:cNvPr id="4" name="Footer Placeholder 3"/>
          <p:cNvSpPr>
            <a:spLocks noGrp="1"/>
          </p:cNvSpPr>
          <p:nvPr>
            <p:ph type="ftr" sz="quarter" idx="11"/>
          </p:nvPr>
        </p:nvSpPr>
        <p:spPr/>
        <p:txBody>
          <a:bodyPr/>
          <a:lstStyle/>
          <a:p>
            <a:endParaRPr lang="en-IN"/>
          </a:p>
        </p:txBody>
      </p:sp>
      <p:sp>
        <p:nvSpPr>
          <p:cNvPr id="5" name="Slide Number Placeholder 4"/>
          <p:cNvSpPr>
            <a:spLocks noGrp="1"/>
          </p:cNvSpPr>
          <p:nvPr>
            <p:ph type="sldNum" sz="quarter" idx="12"/>
          </p:nvPr>
        </p:nvSpPr>
        <p:spPr/>
        <p:txBody>
          <a:bodyPr/>
          <a:lstStyle/>
          <a:p>
            <a:fld id="{A7EE1ECD-22FF-4247-AD91-9F6445F0A690}" type="slidenum">
              <a:rPr lang="en-IN" smtClean="0"/>
              <a:t>‹#›</a:t>
            </a:fld>
            <a:endParaRPr lang="en-IN"/>
          </a:p>
        </p:txBody>
      </p:sp>
    </p:spTree>
    <p:extLst>
      <p:ext uri="{BB962C8B-B14F-4D97-AF65-F5344CB8AC3E}">
        <p14:creationId xmlns:p14="http://schemas.microsoft.com/office/powerpoint/2010/main" val="363255483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1.xml"/><Relationship Id="rId3" Type="http://schemas.openxmlformats.org/officeDocument/2006/relationships/slideLayout" Target="../slideLayouts/slideLayout6.xml"/><Relationship Id="rId7" Type="http://schemas.openxmlformats.org/officeDocument/2006/relationships/slideLayout" Target="../slideLayouts/slideLayout10.xml"/><Relationship Id="rId12" Type="http://schemas.openxmlformats.org/officeDocument/2006/relationships/theme" Target="../theme/theme2.xml"/><Relationship Id="rId2" Type="http://schemas.openxmlformats.org/officeDocument/2006/relationships/slideLayout" Target="../slideLayouts/slideLayout5.xml"/><Relationship Id="rId1" Type="http://schemas.openxmlformats.org/officeDocument/2006/relationships/slideLayout" Target="../slideLayouts/slideLayout4.xml"/><Relationship Id="rId6" Type="http://schemas.openxmlformats.org/officeDocument/2006/relationships/slideLayout" Target="../slideLayouts/slideLayout9.xml"/><Relationship Id="rId11" Type="http://schemas.openxmlformats.org/officeDocument/2006/relationships/slideLayout" Target="../slideLayouts/slideLayout14.xml"/><Relationship Id="rId5" Type="http://schemas.openxmlformats.org/officeDocument/2006/relationships/slideLayout" Target="../slideLayouts/slideLayout8.xml"/><Relationship Id="rId10" Type="http://schemas.openxmlformats.org/officeDocument/2006/relationships/slideLayout" Target="../slideLayouts/slideLayout13.xml"/><Relationship Id="rId4" Type="http://schemas.openxmlformats.org/officeDocument/2006/relationships/slideLayout" Target="../slideLayouts/slideLayout7.xml"/><Relationship Id="rId9"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585771"/>
            <a:ext cx="10515600" cy="1104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2025</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4" name="Text Box 14">
            <a:extLst>
              <a:ext uri="{FF2B5EF4-FFF2-40B4-BE49-F238E27FC236}">
                <a16:creationId xmlns:a16="http://schemas.microsoft.com/office/drawing/2014/main" id="{04953B71-6776-413E-AC69-E69762C9C33E}"/>
              </a:ext>
            </a:extLst>
          </p:cNvPr>
          <p:cNvSpPr txBox="1">
            <a:spLocks noChangeArrowheads="1"/>
          </p:cNvSpPr>
          <p:nvPr userDrawn="1"/>
        </p:nvSpPr>
        <p:spPr bwMode="auto">
          <a:xfrm>
            <a:off x="323849" y="73025"/>
            <a:ext cx="3838575" cy="461665"/>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TSG-SA WG6 Meeting #68</a:t>
            </a:r>
          </a:p>
          <a:p>
            <a:pPr eaLnBrk="1" hangingPunct="1">
              <a:defRPr/>
            </a:pPr>
            <a:r>
              <a:rPr lang="sv-SE" altLang="en-US" sz="1200" b="1" dirty="0">
                <a:latin typeface="Arial "/>
              </a:rPr>
              <a:t>Göteborg, Sweden </a:t>
            </a:r>
            <a:r>
              <a:rPr lang="en-IN" altLang="en-US" sz="1200" b="1" dirty="0">
                <a:latin typeface="Arial "/>
              </a:rPr>
              <a:t>25</a:t>
            </a:r>
            <a:r>
              <a:rPr lang="en-IN" altLang="en-US" sz="1200" b="1" baseline="30000" dirty="0">
                <a:latin typeface="Arial "/>
              </a:rPr>
              <a:t>th</a:t>
            </a:r>
            <a:r>
              <a:rPr lang="en-IN" altLang="en-US" sz="1200" b="1" dirty="0">
                <a:latin typeface="Arial "/>
              </a:rPr>
              <a:t> – 29</a:t>
            </a:r>
            <a:r>
              <a:rPr lang="en-IN" altLang="en-US" sz="1200" b="1" baseline="30000" dirty="0">
                <a:latin typeface="Arial "/>
              </a:rPr>
              <a:t>th </a:t>
            </a:r>
            <a:r>
              <a:rPr lang="en-IN" altLang="en-US" sz="1200" b="1" dirty="0">
                <a:latin typeface="Arial "/>
              </a:rPr>
              <a:t>August 2025</a:t>
            </a:r>
            <a:endParaRPr lang="en-US" altLang="en-US" sz="1200" b="1" dirty="0">
              <a:latin typeface="Arial "/>
            </a:endParaRPr>
          </a:p>
        </p:txBody>
      </p:sp>
      <p:sp>
        <p:nvSpPr>
          <p:cNvPr id="15" name="Text Box 13">
            <a:extLst>
              <a:ext uri="{FF2B5EF4-FFF2-40B4-BE49-F238E27FC236}">
                <a16:creationId xmlns:a16="http://schemas.microsoft.com/office/drawing/2014/main" id="{897F339D-C9FE-4694-B4EA-980A7508C12C}"/>
              </a:ext>
            </a:extLst>
          </p:cNvPr>
          <p:cNvSpPr txBox="1">
            <a:spLocks noChangeArrowheads="1"/>
          </p:cNvSpPr>
          <p:nvPr userDrawn="1"/>
        </p:nvSpPr>
        <p:spPr bwMode="auto">
          <a:xfrm>
            <a:off x="9401961" y="73009"/>
            <a:ext cx="1463675" cy="553998"/>
          </a:xfrm>
          <a:prstGeom prst="rect">
            <a:avLst/>
          </a:prstGeom>
          <a:noFill/>
          <a:ln>
            <a:noFill/>
          </a:ln>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marL="0" marR="0" lvl="0" indent="0" algn="r" defTabSz="914400" rtl="0" eaLnBrk="1" fontAlgn="base" latinLnBrk="0" hangingPunct="1">
              <a:lnSpc>
                <a:spcPct val="100000"/>
              </a:lnSpc>
              <a:spcBef>
                <a:spcPct val="50000"/>
              </a:spcBef>
              <a:spcAft>
                <a:spcPct val="0"/>
              </a:spcAft>
              <a:buClrTx/>
              <a:buSzTx/>
              <a:buFontTx/>
              <a:buNone/>
              <a:tabLst/>
              <a:defRPr/>
            </a:pPr>
            <a:r>
              <a:rPr lang="de-DE" sz="1200" b="1" dirty="0"/>
              <a:t>S6-253158</a:t>
            </a:r>
          </a:p>
          <a:p>
            <a:pPr algn="r" eaLnBrk="1" hangingPunct="1">
              <a:spcBef>
                <a:spcPct val="50000"/>
              </a:spcBef>
              <a:defRPr/>
            </a:pPr>
            <a:r>
              <a:rPr lang="en-GB" altLang="en-US" sz="1200" dirty="0"/>
              <a:t> </a:t>
            </a:r>
            <a:endParaRPr lang="en-GB" altLang="en-US" sz="1200" dirty="0">
              <a:solidFill>
                <a:schemeClr val="bg2"/>
              </a:solidFill>
            </a:endParaRP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IN"/>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F150992-8EE2-4E9A-AFFD-677F4AE8D509}" type="datetimeFigureOut">
              <a:rPr lang="en-IN" smtClean="0"/>
              <a:t>17-08-2025</a:t>
            </a:fld>
            <a:endParaRPr lang="en-IN"/>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IN"/>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7EE1ECD-22FF-4247-AD91-9F6445F0A690}" type="slidenum">
              <a:rPr lang="en-IN" smtClean="0"/>
              <a:t>‹#›</a:t>
            </a:fld>
            <a:endParaRPr lang="en-IN"/>
          </a:p>
        </p:txBody>
      </p:sp>
    </p:spTree>
    <p:extLst>
      <p:ext uri="{BB962C8B-B14F-4D97-AF65-F5344CB8AC3E}">
        <p14:creationId xmlns:p14="http://schemas.microsoft.com/office/powerpoint/2010/main" val="2886855992"/>
      </p:ext>
    </p:extLst>
  </p:cSld>
  <p:clrMap bg1="lt1" tx1="dk1" bg2="lt2" tx2="dk2" accent1="accent1" accent2="accent2" accent3="accent3" accent4="accent4" accent5="accent5" accent6="accent6" hlink="hlink" folHlink="folHlink"/>
  <p:sldLayoutIdLst>
    <p:sldLayoutId id="2147485165" r:id="rId1"/>
    <p:sldLayoutId id="2147485166" r:id="rId2"/>
    <p:sldLayoutId id="2147485167" r:id="rId3"/>
    <p:sldLayoutId id="2147485168" r:id="rId4"/>
    <p:sldLayoutId id="2147485169" r:id="rId5"/>
    <p:sldLayoutId id="2147485170" r:id="rId6"/>
    <p:sldLayoutId id="2147485171" r:id="rId7"/>
    <p:sldLayoutId id="2147485172" r:id="rId8"/>
    <p:sldLayoutId id="2147485173" r:id="rId9"/>
    <p:sldLayoutId id="2147485174" r:id="rId10"/>
    <p:sldLayoutId id="2147485175"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package" Target="../embeddings/Microsoft_Visio_Drawing.vsdx"/><Relationship Id="rId2" Type="http://schemas.openxmlformats.org/officeDocument/2006/relationships/image" Target="../media/image3.png"/><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4.emf"/></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4.emf"/><Relationship Id="rId4" Type="http://schemas.openxmlformats.org/officeDocument/2006/relationships/package" Target="../embeddings/Microsoft_Visio_Drawing.vsdx"/></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1158239" y="1709738"/>
            <a:ext cx="9674601" cy="2852737"/>
          </a:xfrm>
        </p:spPr>
        <p:txBody>
          <a:bodyPr/>
          <a:lstStyle/>
          <a:p>
            <a:pPr eaLnBrk="1" hangingPunct="1"/>
            <a:r>
              <a:rPr lang="en-IN" altLang="en-US" sz="4800" dirty="0"/>
              <a:t>Discussion paper on ad hoc </a:t>
            </a:r>
            <a:r>
              <a:rPr lang="en-IN" altLang="en-US" sz="4800"/>
              <a:t>group combine</a:t>
            </a:r>
            <a:endParaRPr lang="en-GB" altLang="en-US" sz="4800" dirty="0"/>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1158240" y="5329628"/>
            <a:ext cx="7886700" cy="744602"/>
          </a:xfrm>
        </p:spPr>
        <p:txBody>
          <a:bodyPr/>
          <a:lstStyle/>
          <a:p>
            <a:pPr marL="0" indent="0" eaLnBrk="1" hangingPunct="1">
              <a:buFontTx/>
              <a:buNone/>
            </a:pPr>
            <a:r>
              <a:rPr lang="en-GB" altLang="en-US" sz="1800" dirty="0"/>
              <a:t>Ericsson</a:t>
            </a:r>
          </a:p>
          <a:p>
            <a:pPr marL="0" indent="0" eaLnBrk="1" hangingPunct="1">
              <a:buFontTx/>
              <a:buNone/>
            </a:pPr>
            <a:r>
              <a:rPr lang="en-GB" altLang="en-US" sz="1800" dirty="0"/>
              <a:t>Rana.alhalaseh@ericsson.com</a:t>
            </a:r>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a:xfrm>
            <a:off x="2246779" y="3266328"/>
            <a:ext cx="6827838" cy="1143000"/>
          </a:xfrm>
        </p:spPr>
        <p:txBody>
          <a:bodyPr/>
          <a:lstStyle/>
          <a:p>
            <a:pPr algn="ctr"/>
            <a:r>
              <a:rPr lang="en-GB" altLang="fr-FR" sz="4800">
                <a:solidFill>
                  <a:srgbClr val="72AF2F"/>
                </a:solidFill>
              </a:rPr>
              <a:t>Thank You!</a:t>
            </a:r>
          </a:p>
        </p:txBody>
      </p:sp>
    </p:spTree>
    <p:extLst>
      <p:ext uri="{BB962C8B-B14F-4D97-AF65-F5344CB8AC3E}">
        <p14:creationId xmlns:p14="http://schemas.microsoft.com/office/powerpoint/2010/main" val="3992161661"/>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61B235B-CB0C-4276-6B39-D14D3A5C783C}"/>
              </a:ext>
            </a:extLst>
          </p:cNvPr>
          <p:cNvSpPr>
            <a:spLocks noGrp="1"/>
          </p:cNvSpPr>
          <p:nvPr>
            <p:ph idx="1"/>
          </p:nvPr>
        </p:nvSpPr>
        <p:spPr/>
        <p:txBody>
          <a:bodyPr/>
          <a:lstStyle/>
          <a:p>
            <a:r>
              <a:rPr lang="en-US" dirty="0"/>
              <a:t>Stage 1 requirements</a:t>
            </a:r>
          </a:p>
          <a:p>
            <a:r>
              <a:rPr lang="en-US" dirty="0"/>
              <a:t>Our proposal to combine ad hoc groups</a:t>
            </a:r>
          </a:p>
          <a:p>
            <a:r>
              <a:rPr lang="en-US" dirty="0"/>
              <a:t>Conclusion </a:t>
            </a:r>
          </a:p>
          <a:p>
            <a:endParaRPr lang="en-US" dirty="0"/>
          </a:p>
        </p:txBody>
      </p:sp>
      <p:sp>
        <p:nvSpPr>
          <p:cNvPr id="3" name="Title 2">
            <a:extLst>
              <a:ext uri="{FF2B5EF4-FFF2-40B4-BE49-F238E27FC236}">
                <a16:creationId xmlns:a16="http://schemas.microsoft.com/office/drawing/2014/main" id="{4E369643-D86E-C601-680D-6487B4A32C8C}"/>
              </a:ext>
            </a:extLst>
          </p:cNvPr>
          <p:cNvSpPr>
            <a:spLocks noGrp="1"/>
          </p:cNvSpPr>
          <p:nvPr>
            <p:ph type="title"/>
          </p:nvPr>
        </p:nvSpPr>
        <p:spPr/>
        <p:txBody>
          <a:bodyPr/>
          <a:lstStyle/>
          <a:p>
            <a:r>
              <a:rPr lang="en-US" dirty="0"/>
              <a:t>Content </a:t>
            </a:r>
          </a:p>
        </p:txBody>
      </p:sp>
    </p:spTree>
    <p:extLst>
      <p:ext uri="{BB962C8B-B14F-4D97-AF65-F5344CB8AC3E}">
        <p14:creationId xmlns:p14="http://schemas.microsoft.com/office/powerpoint/2010/main" val="2234640361"/>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6307C89-843B-5B49-116F-14941E5F8B53}"/>
              </a:ext>
            </a:extLst>
          </p:cNvPr>
          <p:cNvSpPr>
            <a:spLocks noGrp="1"/>
          </p:cNvSpPr>
          <p:nvPr>
            <p:ph idx="1"/>
          </p:nvPr>
        </p:nvSpPr>
        <p:spPr/>
        <p:txBody>
          <a:bodyPr/>
          <a:lstStyle/>
          <a:p>
            <a:pPr hangingPunct="0">
              <a:spcAft>
                <a:spcPts val="900"/>
              </a:spcAft>
            </a:pPr>
            <a:r>
              <a:rPr lang="en-GB" sz="1800" dirty="0">
                <a:effectLst/>
                <a:latin typeface="Times New Roman" panose="02020603050405020304" pitchFamily="18" charset="0"/>
                <a:ea typeface="Times New Roman" panose="02020603050405020304" pitchFamily="18" charset="0"/>
              </a:rPr>
              <a:t>[R-6.15.5.2-001] The MCX Service shall provide a mechanism for an authorized MCX User to combine an ad hoc multiplicity of MCX Users into a MCX Service Ad hoc Group Communication.</a:t>
            </a:r>
            <a:endParaRPr lang="en-DE" sz="1800" dirty="0">
              <a:effectLst/>
              <a:latin typeface="Times New Roman" panose="02020603050405020304" pitchFamily="18" charset="0"/>
              <a:ea typeface="Times New Roman" panose="02020603050405020304" pitchFamily="18" charset="0"/>
            </a:endParaRPr>
          </a:p>
          <a:p>
            <a:pPr marL="720725" indent="-540385" hangingPunct="0">
              <a:spcAft>
                <a:spcPts val="900"/>
              </a:spcAft>
            </a:pPr>
            <a:r>
              <a:rPr lang="en-GB" sz="1800" dirty="0">
                <a:effectLst/>
                <a:highlight>
                  <a:srgbClr val="FFFF00"/>
                </a:highlight>
                <a:latin typeface="Times New Roman" panose="02020603050405020304" pitchFamily="18" charset="0"/>
                <a:ea typeface="Times New Roman" panose="02020603050405020304" pitchFamily="18" charset="0"/>
              </a:rPr>
              <a:t>NOTE</a:t>
            </a:r>
            <a:r>
              <a:rPr lang="en-GB" sz="1800" dirty="0">
                <a:effectLst/>
                <a:latin typeface="Times New Roman" panose="02020603050405020304" pitchFamily="18" charset="0"/>
                <a:ea typeface="Times New Roman" panose="02020603050405020304" pitchFamily="18" charset="0"/>
              </a:rPr>
              <a:t>:	Selection of the list of MCX Users can be </a:t>
            </a:r>
            <a:r>
              <a:rPr lang="en-GB" sz="1800" dirty="0">
                <a:effectLst/>
                <a:highlight>
                  <a:srgbClr val="FFFF00"/>
                </a:highlight>
                <a:latin typeface="Times New Roman" panose="02020603050405020304" pitchFamily="18" charset="0"/>
                <a:ea typeface="Times New Roman" panose="02020603050405020304" pitchFamily="18" charset="0"/>
              </a:rPr>
              <a:t>manual</a:t>
            </a:r>
            <a:r>
              <a:rPr lang="en-GB" sz="1800" dirty="0">
                <a:effectLst/>
                <a:latin typeface="Times New Roman" panose="02020603050405020304" pitchFamily="18" charset="0"/>
                <a:ea typeface="Times New Roman" panose="02020603050405020304" pitchFamily="18" charset="0"/>
              </a:rPr>
              <a:t>, or </a:t>
            </a:r>
            <a:r>
              <a:rPr lang="en-GB" sz="1800" dirty="0">
                <a:effectLst/>
                <a:highlight>
                  <a:srgbClr val="FFFF00"/>
                </a:highlight>
                <a:latin typeface="Times New Roman" panose="02020603050405020304" pitchFamily="18" charset="0"/>
                <a:ea typeface="Times New Roman" panose="02020603050405020304" pitchFamily="18" charset="0"/>
              </a:rPr>
              <a:t>automatic based on certain criteria </a:t>
            </a:r>
            <a:r>
              <a:rPr lang="en-GB" sz="1800" dirty="0">
                <a:effectLst/>
                <a:latin typeface="Times New Roman" panose="02020603050405020304" pitchFamily="18" charset="0"/>
                <a:ea typeface="Times New Roman" panose="02020603050405020304" pitchFamily="18" charset="0"/>
              </a:rPr>
              <a:t>(e.g., location). This is left for implementation.</a:t>
            </a:r>
          </a:p>
          <a:p>
            <a:pPr marL="266700" indent="-266700">
              <a:spcAft>
                <a:spcPts val="900"/>
              </a:spcAft>
            </a:pPr>
            <a:r>
              <a:rPr lang="en-GB" sz="1800" dirty="0">
                <a:effectLst/>
                <a:latin typeface="Times New Roman" panose="02020603050405020304" pitchFamily="18" charset="0"/>
                <a:ea typeface="Times New Roman" panose="02020603050405020304" pitchFamily="18" charset="0"/>
              </a:rPr>
              <a:t>[R-6.15.5.2-016] The MCX Service shall provide a mechanism for an authorized MCX User to combine multiple Ad hoc Group communications.</a:t>
            </a:r>
          </a:p>
          <a:p>
            <a:pPr marL="266700" indent="-266700">
              <a:spcAft>
                <a:spcPts val="900"/>
              </a:spcAft>
            </a:pPr>
            <a:endParaRPr lang="en-GB" sz="1800" dirty="0">
              <a:latin typeface="Times New Roman" panose="02020603050405020304" pitchFamily="18" charset="0"/>
              <a:ea typeface="Times New Roman" panose="02020603050405020304" pitchFamily="18" charset="0"/>
            </a:endParaRPr>
          </a:p>
          <a:p>
            <a:pPr marL="0" indent="0">
              <a:buNone/>
            </a:pPr>
            <a:endParaRPr lang="en-US" dirty="0"/>
          </a:p>
        </p:txBody>
      </p:sp>
      <p:sp>
        <p:nvSpPr>
          <p:cNvPr id="3" name="Title 2">
            <a:extLst>
              <a:ext uri="{FF2B5EF4-FFF2-40B4-BE49-F238E27FC236}">
                <a16:creationId xmlns:a16="http://schemas.microsoft.com/office/drawing/2014/main" id="{109C7F51-A2FC-B8C8-927B-6EBB2230F12B}"/>
              </a:ext>
            </a:extLst>
          </p:cNvPr>
          <p:cNvSpPr>
            <a:spLocks noGrp="1"/>
          </p:cNvSpPr>
          <p:nvPr>
            <p:ph type="title"/>
          </p:nvPr>
        </p:nvSpPr>
        <p:spPr/>
        <p:txBody>
          <a:bodyPr/>
          <a:lstStyle/>
          <a:p>
            <a:r>
              <a:rPr lang="en-US" dirty="0"/>
              <a:t>Stage 1 requirements </a:t>
            </a:r>
          </a:p>
        </p:txBody>
      </p:sp>
    </p:spTree>
    <p:extLst>
      <p:ext uri="{BB962C8B-B14F-4D97-AF65-F5344CB8AC3E}">
        <p14:creationId xmlns:p14="http://schemas.microsoft.com/office/powerpoint/2010/main" val="3564638779"/>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DC2AA2B-3990-6D85-70F2-805158E4FAB2}"/>
              </a:ext>
            </a:extLst>
          </p:cNvPr>
          <p:cNvSpPr>
            <a:spLocks noGrp="1"/>
          </p:cNvSpPr>
          <p:nvPr>
            <p:ph idx="1"/>
          </p:nvPr>
        </p:nvSpPr>
        <p:spPr/>
        <p:txBody>
          <a:bodyPr/>
          <a:lstStyle/>
          <a:p>
            <a:r>
              <a:rPr lang="en-US" sz="2400" b="1" dirty="0"/>
              <a:t>Observation 1</a:t>
            </a:r>
            <a:r>
              <a:rPr lang="en-US" sz="2400" dirty="0"/>
              <a:t>: there is no requirement that dictates that ad hoc group call setup is either set up only via criteria, or only via a list of participant, but not both.</a:t>
            </a:r>
          </a:p>
          <a:p>
            <a:r>
              <a:rPr lang="en-US" sz="2400" b="1" dirty="0"/>
              <a:t>Question: </a:t>
            </a:r>
            <a:r>
              <a:rPr lang="en-US" sz="2400" dirty="0"/>
              <a:t>are individual ad hoc groups to be combined must have the same setup type? i.e., ad hoc group 1 (criteria based) and ad hoc group 2 (list of participant based) shall not be combined.</a:t>
            </a:r>
            <a:endParaRPr lang="en-US" sz="2400" b="1" dirty="0"/>
          </a:p>
          <a:p>
            <a:r>
              <a:rPr lang="en-US" sz="2400" b="1" dirty="0"/>
              <a:t>Observation 2</a:t>
            </a:r>
            <a:r>
              <a:rPr lang="en-US" sz="2400" dirty="0"/>
              <a:t>: based on the discussions in Athens (SA6#65 and SA1#109), a potential new requirement to “uncombine” a combined ad hoc groups is to be added by SA1.</a:t>
            </a:r>
          </a:p>
          <a:p>
            <a:r>
              <a:rPr lang="en-US" sz="2400" b="1" dirty="0"/>
              <a:t>Conclusion</a:t>
            </a:r>
            <a:r>
              <a:rPr lang="en-US" sz="2400" dirty="0"/>
              <a:t>: the approach/procedure we choose now to combine ad hoc groups needs to be simple in order to easily uncombine them.</a:t>
            </a:r>
          </a:p>
        </p:txBody>
      </p:sp>
      <p:sp>
        <p:nvSpPr>
          <p:cNvPr id="3" name="Title 2">
            <a:extLst>
              <a:ext uri="{FF2B5EF4-FFF2-40B4-BE49-F238E27FC236}">
                <a16:creationId xmlns:a16="http://schemas.microsoft.com/office/drawing/2014/main" id="{D719C994-63D3-64B6-D410-2C935DE169F4}"/>
              </a:ext>
            </a:extLst>
          </p:cNvPr>
          <p:cNvSpPr>
            <a:spLocks noGrp="1"/>
          </p:cNvSpPr>
          <p:nvPr>
            <p:ph type="title"/>
          </p:nvPr>
        </p:nvSpPr>
        <p:spPr/>
        <p:txBody>
          <a:bodyPr/>
          <a:lstStyle/>
          <a:p>
            <a:r>
              <a:rPr lang="en-US" dirty="0"/>
              <a:t>Stage 1 requirements </a:t>
            </a:r>
          </a:p>
        </p:txBody>
      </p:sp>
    </p:spTree>
    <p:extLst>
      <p:ext uri="{BB962C8B-B14F-4D97-AF65-F5344CB8AC3E}">
        <p14:creationId xmlns:p14="http://schemas.microsoft.com/office/powerpoint/2010/main" val="3710676256"/>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66D73AE-85E2-130A-22AC-5896BCD89E76}"/>
              </a:ext>
            </a:extLst>
          </p:cNvPr>
          <p:cNvSpPr>
            <a:spLocks noGrp="1"/>
          </p:cNvSpPr>
          <p:nvPr>
            <p:ph type="title"/>
          </p:nvPr>
        </p:nvSpPr>
        <p:spPr/>
        <p:txBody>
          <a:bodyPr/>
          <a:lstStyle/>
          <a:p>
            <a:r>
              <a:rPr lang="en-US" dirty="0"/>
              <a:t>Our proposal: create a new ad hoc group</a:t>
            </a:r>
          </a:p>
        </p:txBody>
      </p:sp>
      <p:sp>
        <p:nvSpPr>
          <p:cNvPr id="5" name="Rectangle 2">
            <a:extLst>
              <a:ext uri="{FF2B5EF4-FFF2-40B4-BE49-F238E27FC236}">
                <a16:creationId xmlns:a16="http://schemas.microsoft.com/office/drawing/2014/main" id="{B08D6605-4BB1-922D-EAFC-A238F2B6782A}"/>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8" name="Picture 7">
            <a:extLst>
              <a:ext uri="{FF2B5EF4-FFF2-40B4-BE49-F238E27FC236}">
                <a16:creationId xmlns:a16="http://schemas.microsoft.com/office/drawing/2014/main" id="{371C98CB-C104-AC11-8431-73DA80F959A8}"/>
              </a:ext>
            </a:extLst>
          </p:cNvPr>
          <p:cNvPicPr>
            <a:picLocks noChangeAspect="1"/>
          </p:cNvPicPr>
          <p:nvPr/>
        </p:nvPicPr>
        <p:blipFill>
          <a:blip r:embed="rId2"/>
          <a:stretch>
            <a:fillRect/>
          </a:stretch>
        </p:blipFill>
        <p:spPr>
          <a:xfrm>
            <a:off x="939930" y="3072618"/>
            <a:ext cx="4517685" cy="3608596"/>
          </a:xfrm>
          <a:prstGeom prst="rect">
            <a:avLst/>
          </a:prstGeom>
        </p:spPr>
      </p:pic>
      <p:sp>
        <p:nvSpPr>
          <p:cNvPr id="2" name="Rectangle 2">
            <a:extLst>
              <a:ext uri="{FF2B5EF4-FFF2-40B4-BE49-F238E27FC236}">
                <a16:creationId xmlns:a16="http://schemas.microsoft.com/office/drawing/2014/main" id="{53CDA74B-A62A-CE28-A6A9-AD2646E47138}"/>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6" name="Rectangle 2">
            <a:extLst>
              <a:ext uri="{FF2B5EF4-FFF2-40B4-BE49-F238E27FC236}">
                <a16:creationId xmlns:a16="http://schemas.microsoft.com/office/drawing/2014/main" id="{A662FBAB-E690-20CB-4D04-1F2A3033BD80}"/>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4" name="Rectangle 2">
            <a:extLst>
              <a:ext uri="{FF2B5EF4-FFF2-40B4-BE49-F238E27FC236}">
                <a16:creationId xmlns:a16="http://schemas.microsoft.com/office/drawing/2014/main" id="{D055BAC3-5B15-A04F-0265-580B13F0443D}"/>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0" name="Object 9">
            <a:extLst>
              <a:ext uri="{FF2B5EF4-FFF2-40B4-BE49-F238E27FC236}">
                <a16:creationId xmlns:a16="http://schemas.microsoft.com/office/drawing/2014/main" id="{772A9C6E-A880-5454-3002-93601AAE088A}"/>
              </a:ext>
            </a:extLst>
          </p:cNvPr>
          <p:cNvGraphicFramePr>
            <a:graphicFrameLocks noChangeAspect="1"/>
          </p:cNvGraphicFramePr>
          <p:nvPr>
            <p:extLst>
              <p:ext uri="{D42A27DB-BD31-4B8C-83A1-F6EECF244321}">
                <p14:modId xmlns:p14="http://schemas.microsoft.com/office/powerpoint/2010/main" val="510006059"/>
              </p:ext>
            </p:extLst>
          </p:nvPr>
        </p:nvGraphicFramePr>
        <p:xfrm>
          <a:off x="6297037" y="1400018"/>
          <a:ext cx="5388313" cy="5080158"/>
        </p:xfrm>
        <a:graphic>
          <a:graphicData uri="http://schemas.openxmlformats.org/presentationml/2006/ole">
            <mc:AlternateContent xmlns:mc="http://schemas.openxmlformats.org/markup-compatibility/2006">
              <mc:Choice xmlns:v="urn:schemas-microsoft-com:vml" Requires="v">
                <p:oleObj name="Visio" r:id="rId3" imgW="5781499" imgH="5419861" progId="Visio.Drawing.15">
                  <p:embed/>
                </p:oleObj>
              </mc:Choice>
              <mc:Fallback>
                <p:oleObj name="Visio" r:id="rId3" imgW="5781499" imgH="5419861" progId="Visio.Drawing.15">
                  <p:embed/>
                  <p:pic>
                    <p:nvPicPr>
                      <p:cNvPr id="10" name="Object 9">
                        <a:extLst>
                          <a:ext uri="{FF2B5EF4-FFF2-40B4-BE49-F238E27FC236}">
                            <a16:creationId xmlns:a16="http://schemas.microsoft.com/office/drawing/2014/main" id="{772A9C6E-A880-5454-3002-93601AAE088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97037" y="1400018"/>
                        <a:ext cx="5388313" cy="5080158"/>
                      </a:xfrm>
                      <a:prstGeom prst="rect">
                        <a:avLst/>
                      </a:prstGeom>
                      <a:noFill/>
                    </p:spPr>
                  </p:pic>
                </p:oleObj>
              </mc:Fallback>
            </mc:AlternateContent>
          </a:graphicData>
        </a:graphic>
      </p:graphicFrame>
      <p:pic>
        <p:nvPicPr>
          <p:cNvPr id="11" name="Picture 10">
            <a:extLst>
              <a:ext uri="{FF2B5EF4-FFF2-40B4-BE49-F238E27FC236}">
                <a16:creationId xmlns:a16="http://schemas.microsoft.com/office/drawing/2014/main" id="{2277550F-7CF9-0C99-74E0-794BF24D6298}"/>
              </a:ext>
            </a:extLst>
          </p:cNvPr>
          <p:cNvPicPr>
            <a:picLocks noChangeAspect="1"/>
          </p:cNvPicPr>
          <p:nvPr/>
        </p:nvPicPr>
        <p:blipFill>
          <a:blip r:embed="rId5"/>
          <a:stretch>
            <a:fillRect/>
          </a:stretch>
        </p:blipFill>
        <p:spPr>
          <a:xfrm>
            <a:off x="764405" y="1432443"/>
            <a:ext cx="5012624" cy="1672600"/>
          </a:xfrm>
          <a:prstGeom prst="rect">
            <a:avLst/>
          </a:prstGeom>
        </p:spPr>
      </p:pic>
    </p:spTree>
    <p:extLst>
      <p:ext uri="{BB962C8B-B14F-4D97-AF65-F5344CB8AC3E}">
        <p14:creationId xmlns:p14="http://schemas.microsoft.com/office/powerpoint/2010/main" val="1906874306"/>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0C2B02C-C01E-79E9-694E-04CD0E2B0D1D}"/>
              </a:ext>
            </a:extLst>
          </p:cNvPr>
          <p:cNvSpPr>
            <a:spLocks noGrp="1"/>
          </p:cNvSpPr>
          <p:nvPr>
            <p:ph type="title"/>
          </p:nvPr>
        </p:nvSpPr>
        <p:spPr/>
        <p:txBody>
          <a:bodyPr/>
          <a:lstStyle/>
          <a:p>
            <a:r>
              <a:rPr lang="en-US" dirty="0"/>
              <a:t>Our proposal: create a new ad hoc group</a:t>
            </a:r>
          </a:p>
        </p:txBody>
      </p:sp>
      <p:pic>
        <p:nvPicPr>
          <p:cNvPr id="5" name="Picture 4">
            <a:extLst>
              <a:ext uri="{FF2B5EF4-FFF2-40B4-BE49-F238E27FC236}">
                <a16:creationId xmlns:a16="http://schemas.microsoft.com/office/drawing/2014/main" id="{39B67E89-14B5-BA63-CA43-F2BA8D43BE37}"/>
              </a:ext>
            </a:extLst>
          </p:cNvPr>
          <p:cNvPicPr>
            <a:picLocks noChangeAspect="1"/>
          </p:cNvPicPr>
          <p:nvPr/>
        </p:nvPicPr>
        <p:blipFill>
          <a:blip r:embed="rId3"/>
          <a:stretch>
            <a:fillRect/>
          </a:stretch>
        </p:blipFill>
        <p:spPr>
          <a:xfrm>
            <a:off x="1695148" y="1413754"/>
            <a:ext cx="2351556" cy="5461324"/>
          </a:xfrm>
          <a:prstGeom prst="rect">
            <a:avLst/>
          </a:prstGeom>
        </p:spPr>
      </p:pic>
      <p:sp>
        <p:nvSpPr>
          <p:cNvPr id="8" name="Speech Bubble: Rectangle 7">
            <a:extLst>
              <a:ext uri="{FF2B5EF4-FFF2-40B4-BE49-F238E27FC236}">
                <a16:creationId xmlns:a16="http://schemas.microsoft.com/office/drawing/2014/main" id="{37161EAC-0F14-63D3-16D2-1016AC386DF9}"/>
              </a:ext>
            </a:extLst>
          </p:cNvPr>
          <p:cNvSpPr/>
          <p:nvPr/>
        </p:nvSpPr>
        <p:spPr>
          <a:xfrm>
            <a:off x="4143983" y="4893801"/>
            <a:ext cx="2351556" cy="1384995"/>
          </a:xfrm>
          <a:prstGeom prst="wedgeRectCallout">
            <a:avLst>
              <a:gd name="adj1" fmla="val 81711"/>
              <a:gd name="adj2" fmla="val -124396"/>
            </a:avLst>
          </a:prstGeom>
          <a:noFill/>
          <a:ln>
            <a:solidFill>
              <a:srgbClr val="92D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1B9B6F4B-8F16-A97F-9D99-5278D52D2191}"/>
              </a:ext>
            </a:extLst>
          </p:cNvPr>
          <p:cNvSpPr txBox="1"/>
          <p:nvPr/>
        </p:nvSpPr>
        <p:spPr>
          <a:xfrm>
            <a:off x="4215586" y="4893801"/>
            <a:ext cx="2224124" cy="1384995"/>
          </a:xfrm>
          <a:prstGeom prst="rect">
            <a:avLst/>
          </a:prstGeom>
          <a:noFill/>
        </p:spPr>
        <p:txBody>
          <a:bodyPr wrap="square" rtlCol="0">
            <a:spAutoFit/>
          </a:bodyPr>
          <a:lstStyle/>
          <a:p>
            <a:r>
              <a:rPr lang="en-US" sz="1200" dirty="0"/>
              <a:t>An </a:t>
            </a:r>
            <a:r>
              <a:rPr lang="en-US" sz="1200" i="1" dirty="0"/>
              <a:t>ad hoc group call request</a:t>
            </a:r>
            <a:r>
              <a:rPr lang="en-US" sz="1200" dirty="0"/>
              <a:t> that follows </a:t>
            </a:r>
            <a:r>
              <a:rPr lang="en-US" sz="1200" i="1" dirty="0"/>
              <a:t>ad hoc group call combine response</a:t>
            </a:r>
            <a:r>
              <a:rPr lang="en-US" sz="1200" dirty="0"/>
              <a:t> needs to include only the </a:t>
            </a:r>
            <a:r>
              <a:rPr lang="en-US" sz="1200" dirty="0">
                <a:solidFill>
                  <a:srgbClr val="FF0000"/>
                </a:solidFill>
              </a:rPr>
              <a:t>MCPTT ad hoc group ID</a:t>
            </a:r>
            <a:r>
              <a:rPr lang="en-US" sz="1200" dirty="0"/>
              <a:t> provided by the MCPTT server in the combine response message</a:t>
            </a:r>
          </a:p>
        </p:txBody>
      </p:sp>
      <p:sp>
        <p:nvSpPr>
          <p:cNvPr id="17" name="Oval 16">
            <a:extLst>
              <a:ext uri="{FF2B5EF4-FFF2-40B4-BE49-F238E27FC236}">
                <a16:creationId xmlns:a16="http://schemas.microsoft.com/office/drawing/2014/main" id="{75D95CE6-D1B3-F82A-4C83-BEB8831780A2}"/>
              </a:ext>
            </a:extLst>
          </p:cNvPr>
          <p:cNvSpPr/>
          <p:nvPr/>
        </p:nvSpPr>
        <p:spPr>
          <a:xfrm>
            <a:off x="1695148" y="1990928"/>
            <a:ext cx="937803" cy="252919"/>
          </a:xfrm>
          <a:prstGeom prst="ellipse">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Speech Bubble: Rectangle 18">
            <a:extLst>
              <a:ext uri="{FF2B5EF4-FFF2-40B4-BE49-F238E27FC236}">
                <a16:creationId xmlns:a16="http://schemas.microsoft.com/office/drawing/2014/main" id="{3BF0BA8C-1B7D-01CE-90FC-5800C2860ADF}"/>
              </a:ext>
            </a:extLst>
          </p:cNvPr>
          <p:cNvSpPr/>
          <p:nvPr/>
        </p:nvSpPr>
        <p:spPr>
          <a:xfrm>
            <a:off x="4307026" y="1829595"/>
            <a:ext cx="1944615" cy="1104917"/>
          </a:xfrm>
          <a:prstGeom prst="wedgeRectCallout">
            <a:avLst>
              <a:gd name="adj1" fmla="val 128395"/>
              <a:gd name="adj2" fmla="val 63674"/>
            </a:avLst>
          </a:prstGeom>
          <a:noFill/>
          <a:ln>
            <a:solidFill>
              <a:srgbClr val="92D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Box 19">
            <a:extLst>
              <a:ext uri="{FF2B5EF4-FFF2-40B4-BE49-F238E27FC236}">
                <a16:creationId xmlns:a16="http://schemas.microsoft.com/office/drawing/2014/main" id="{30E40190-4B00-F657-6085-EE4918DC0F34}"/>
              </a:ext>
            </a:extLst>
          </p:cNvPr>
          <p:cNvSpPr txBox="1"/>
          <p:nvPr/>
        </p:nvSpPr>
        <p:spPr>
          <a:xfrm>
            <a:off x="4357959" y="1875519"/>
            <a:ext cx="1800292" cy="1015663"/>
          </a:xfrm>
          <a:prstGeom prst="rect">
            <a:avLst/>
          </a:prstGeom>
          <a:noFill/>
        </p:spPr>
        <p:txBody>
          <a:bodyPr wrap="square" rtlCol="0">
            <a:spAutoFit/>
          </a:bodyPr>
          <a:lstStyle/>
          <a:p>
            <a:r>
              <a:rPr lang="en-US" sz="1200" dirty="0"/>
              <a:t>MCPTT server is aware which MCPTT users to invite based on the ad hoc group IDs provided in the combine request</a:t>
            </a:r>
          </a:p>
        </p:txBody>
      </p:sp>
      <p:sp>
        <p:nvSpPr>
          <p:cNvPr id="22" name="TextBox 21">
            <a:extLst>
              <a:ext uri="{FF2B5EF4-FFF2-40B4-BE49-F238E27FC236}">
                <a16:creationId xmlns:a16="http://schemas.microsoft.com/office/drawing/2014/main" id="{3E9230CD-F41F-BEF7-7E08-50EB0C9DA992}"/>
              </a:ext>
            </a:extLst>
          </p:cNvPr>
          <p:cNvSpPr txBox="1"/>
          <p:nvPr/>
        </p:nvSpPr>
        <p:spPr>
          <a:xfrm>
            <a:off x="58367" y="2903405"/>
            <a:ext cx="1719469" cy="1200329"/>
          </a:xfrm>
          <a:prstGeom prst="rect">
            <a:avLst/>
          </a:prstGeom>
          <a:noFill/>
        </p:spPr>
        <p:txBody>
          <a:bodyPr wrap="square" rtlCol="0">
            <a:spAutoFit/>
          </a:bodyPr>
          <a:lstStyle/>
          <a:p>
            <a:r>
              <a:rPr lang="en-US" sz="1200" dirty="0"/>
              <a:t>A standalone </a:t>
            </a:r>
            <a:r>
              <a:rPr lang="en-US" sz="1200" i="1" dirty="0"/>
              <a:t>ad hoc group call request</a:t>
            </a:r>
            <a:r>
              <a:rPr lang="en-US" sz="1200" dirty="0"/>
              <a:t> needs to include either a </a:t>
            </a:r>
            <a:r>
              <a:rPr lang="en-US" sz="1200" dirty="0">
                <a:solidFill>
                  <a:srgbClr val="0070C0"/>
                </a:solidFill>
              </a:rPr>
              <a:t>MCPTT ID list </a:t>
            </a:r>
            <a:r>
              <a:rPr lang="en-US" sz="1200" dirty="0"/>
              <a:t>or </a:t>
            </a:r>
            <a:r>
              <a:rPr lang="en-US" sz="1200" dirty="0">
                <a:solidFill>
                  <a:srgbClr val="0070C0"/>
                </a:solidFill>
              </a:rPr>
              <a:t>criteria</a:t>
            </a:r>
            <a:r>
              <a:rPr lang="en-US" sz="1200" dirty="0"/>
              <a:t> as per existing procedures</a:t>
            </a:r>
          </a:p>
        </p:txBody>
      </p:sp>
      <p:sp>
        <p:nvSpPr>
          <p:cNvPr id="23" name="Oval 22">
            <a:extLst>
              <a:ext uri="{FF2B5EF4-FFF2-40B4-BE49-F238E27FC236}">
                <a16:creationId xmlns:a16="http://schemas.microsoft.com/office/drawing/2014/main" id="{D5B43AF5-A5E7-2CA6-4DD3-56BC227F93FC}"/>
              </a:ext>
            </a:extLst>
          </p:cNvPr>
          <p:cNvSpPr/>
          <p:nvPr/>
        </p:nvSpPr>
        <p:spPr>
          <a:xfrm>
            <a:off x="1633543" y="2461099"/>
            <a:ext cx="937803" cy="317769"/>
          </a:xfrm>
          <a:prstGeom prst="ellipse">
            <a:avLst/>
          </a:prstGeom>
          <a:noFill/>
          <a:ln>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Oval 23">
            <a:extLst>
              <a:ext uri="{FF2B5EF4-FFF2-40B4-BE49-F238E27FC236}">
                <a16:creationId xmlns:a16="http://schemas.microsoft.com/office/drawing/2014/main" id="{C5B2AE11-03C0-BD5E-A2ED-8EC99EB5A581}"/>
              </a:ext>
            </a:extLst>
          </p:cNvPr>
          <p:cNvSpPr/>
          <p:nvPr/>
        </p:nvSpPr>
        <p:spPr>
          <a:xfrm>
            <a:off x="1643273" y="4131014"/>
            <a:ext cx="1015618" cy="317769"/>
          </a:xfrm>
          <a:prstGeom prst="ellipse">
            <a:avLst/>
          </a:prstGeom>
          <a:noFill/>
          <a:ln>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a:extLst>
              <a:ext uri="{FF2B5EF4-FFF2-40B4-BE49-F238E27FC236}">
                <a16:creationId xmlns:a16="http://schemas.microsoft.com/office/drawing/2014/main" id="{94E5F0FB-28CF-61B7-CCF6-59337DCFCD81}"/>
              </a:ext>
            </a:extLst>
          </p:cNvPr>
          <p:cNvSpPr txBox="1"/>
          <p:nvPr/>
        </p:nvSpPr>
        <p:spPr>
          <a:xfrm>
            <a:off x="4271415" y="3268061"/>
            <a:ext cx="2318160" cy="830997"/>
          </a:xfrm>
          <a:prstGeom prst="rect">
            <a:avLst/>
          </a:prstGeom>
          <a:noFill/>
        </p:spPr>
        <p:txBody>
          <a:bodyPr wrap="square" rtlCol="0">
            <a:spAutoFit/>
          </a:bodyPr>
          <a:lstStyle/>
          <a:p>
            <a:r>
              <a:rPr lang="en-US" sz="1200" dirty="0"/>
              <a:t>The MCPTT server provides MCPTT user 1 the </a:t>
            </a:r>
            <a:r>
              <a:rPr lang="en-US" sz="1200" dirty="0">
                <a:solidFill>
                  <a:srgbClr val="FF0000"/>
                </a:solidFill>
              </a:rPr>
              <a:t>MCPTT ad hoc group ID </a:t>
            </a:r>
            <a:r>
              <a:rPr lang="en-US" sz="1200" dirty="0"/>
              <a:t>associated with the combined ad hoc groups</a:t>
            </a:r>
          </a:p>
        </p:txBody>
      </p:sp>
      <p:sp>
        <p:nvSpPr>
          <p:cNvPr id="4" name="Speech Bubble: Rectangle 3">
            <a:extLst>
              <a:ext uri="{FF2B5EF4-FFF2-40B4-BE49-F238E27FC236}">
                <a16:creationId xmlns:a16="http://schemas.microsoft.com/office/drawing/2014/main" id="{FFD8672B-3BEA-E5C2-5D87-BDB507413EEF}"/>
              </a:ext>
            </a:extLst>
          </p:cNvPr>
          <p:cNvSpPr/>
          <p:nvPr/>
        </p:nvSpPr>
        <p:spPr>
          <a:xfrm>
            <a:off x="4271415" y="3261529"/>
            <a:ext cx="2168295" cy="841528"/>
          </a:xfrm>
          <a:prstGeom prst="wedgeRectCallout">
            <a:avLst>
              <a:gd name="adj1" fmla="val 74293"/>
              <a:gd name="adj2" fmla="val -17619"/>
            </a:avLst>
          </a:prstGeom>
          <a:noFill/>
          <a:ln>
            <a:solidFill>
              <a:srgbClr val="92D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7" name="Object 6">
            <a:extLst>
              <a:ext uri="{FF2B5EF4-FFF2-40B4-BE49-F238E27FC236}">
                <a16:creationId xmlns:a16="http://schemas.microsoft.com/office/drawing/2014/main" id="{8CDE3007-4B4C-4C84-454F-8E5D511C3A8C}"/>
              </a:ext>
            </a:extLst>
          </p:cNvPr>
          <p:cNvGraphicFramePr>
            <a:graphicFrameLocks noChangeAspect="1"/>
          </p:cNvGraphicFramePr>
          <p:nvPr>
            <p:extLst>
              <p:ext uri="{D42A27DB-BD31-4B8C-83A1-F6EECF244321}">
                <p14:modId xmlns:p14="http://schemas.microsoft.com/office/powerpoint/2010/main" val="218183971"/>
              </p:ext>
            </p:extLst>
          </p:nvPr>
        </p:nvGraphicFramePr>
        <p:xfrm>
          <a:off x="6297037" y="1400018"/>
          <a:ext cx="5388313" cy="5080158"/>
        </p:xfrm>
        <a:graphic>
          <a:graphicData uri="http://schemas.openxmlformats.org/presentationml/2006/ole">
            <mc:AlternateContent xmlns:mc="http://schemas.openxmlformats.org/markup-compatibility/2006">
              <mc:Choice xmlns:v="urn:schemas-microsoft-com:vml" Requires="v">
                <p:oleObj name="Visio" r:id="rId4" imgW="5781499" imgH="5419861" progId="Visio.Drawing.15">
                  <p:embed/>
                </p:oleObj>
              </mc:Choice>
              <mc:Fallback>
                <p:oleObj name="Visio" r:id="rId4" imgW="5781499" imgH="5419861" progId="Visio.Drawing.15">
                  <p:embed/>
                  <p:pic>
                    <p:nvPicPr>
                      <p:cNvPr id="7" name="Object 6">
                        <a:extLst>
                          <a:ext uri="{FF2B5EF4-FFF2-40B4-BE49-F238E27FC236}">
                            <a16:creationId xmlns:a16="http://schemas.microsoft.com/office/drawing/2014/main" id="{8CDE3007-4B4C-4C84-454F-8E5D511C3A8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297037" y="1400018"/>
                        <a:ext cx="5388313" cy="5080158"/>
                      </a:xfrm>
                      <a:prstGeom prst="rect">
                        <a:avLst/>
                      </a:prstGeom>
                      <a:noFill/>
                    </p:spPr>
                  </p:pic>
                </p:oleObj>
              </mc:Fallback>
            </mc:AlternateContent>
          </a:graphicData>
        </a:graphic>
      </p:graphicFrame>
    </p:spTree>
    <p:extLst>
      <p:ext uri="{BB962C8B-B14F-4D97-AF65-F5344CB8AC3E}">
        <p14:creationId xmlns:p14="http://schemas.microsoft.com/office/powerpoint/2010/main" val="4067110308"/>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3610583-603E-6C02-F277-9C0261495149}"/>
              </a:ext>
            </a:extLst>
          </p:cNvPr>
          <p:cNvSpPr>
            <a:spLocks noGrp="1"/>
          </p:cNvSpPr>
          <p:nvPr>
            <p:ph idx="1"/>
          </p:nvPr>
        </p:nvSpPr>
        <p:spPr>
          <a:xfrm>
            <a:off x="838200" y="1825624"/>
            <a:ext cx="10515600" cy="4607601"/>
          </a:xfrm>
        </p:spPr>
        <p:txBody>
          <a:bodyPr/>
          <a:lstStyle/>
          <a:p>
            <a:r>
              <a:rPr lang="en-US" sz="2200" dirty="0"/>
              <a:t>A new ad hoc group is created to combine individual ad hoc groups</a:t>
            </a:r>
          </a:p>
          <a:p>
            <a:pPr lvl="1"/>
            <a:r>
              <a:rPr lang="en-US" sz="1800" dirty="0"/>
              <a:t>Combining is done on ad hoc group ID level, and not on individual MCPTT user level</a:t>
            </a:r>
          </a:p>
          <a:p>
            <a:r>
              <a:rPr lang="en-US" sz="2200" dirty="0"/>
              <a:t>The MCPTT users to join the new ad hoc group are already known at the MCPTT server in the form of </a:t>
            </a:r>
            <a:r>
              <a:rPr lang="en-US" sz="2200" i="1" dirty="0"/>
              <a:t>ad hoc group IDs </a:t>
            </a:r>
            <a:r>
              <a:rPr lang="en-US" sz="2200" dirty="0"/>
              <a:t>(sent by initiator in the ad hoc group combine request)</a:t>
            </a:r>
          </a:p>
          <a:p>
            <a:pPr lvl="1"/>
            <a:r>
              <a:rPr lang="en-US" sz="1800" dirty="0"/>
              <a:t>The focus is on ad hoc group IDs, not on the members of the individual groups (as well as not on the type of the individual ad hoc groups)</a:t>
            </a:r>
          </a:p>
          <a:p>
            <a:r>
              <a:rPr lang="en-US" sz="2200" u="sng" dirty="0"/>
              <a:t>The combining is MCPTT server centric</a:t>
            </a:r>
          </a:p>
          <a:p>
            <a:pPr lvl="1"/>
            <a:r>
              <a:rPr lang="en-US" sz="1800" dirty="0"/>
              <a:t> If an authorized MCPTT user (different from the combining initiator) has previously added (or removed) MCPTT users from any criteria based ad hoc group to be combined, these MCPTT users will be known/marked at the MCPTT server to be added (or not added) to the new combined ad hoc group</a:t>
            </a:r>
          </a:p>
          <a:p>
            <a:pPr lvl="2"/>
            <a:r>
              <a:rPr lang="en-US" sz="1200" dirty="0"/>
              <a:t>(ref. step 2 of cl. 10.19.3.1.4 and 10.19.3.1.6 of TS 23.379)</a:t>
            </a:r>
            <a:endParaRPr lang="en-US" sz="650" dirty="0"/>
          </a:p>
          <a:p>
            <a:r>
              <a:rPr lang="en-US" sz="2200" u="sng" dirty="0"/>
              <a:t>Potential uncombine</a:t>
            </a:r>
            <a:r>
              <a:rPr lang="en-US" sz="2200" dirty="0"/>
              <a:t>: A mapping between the individual ad hoc group ID and respective participants (in the form of criteria or list of participants) can be stored (unmodified) at the MC server for potential uncombining</a:t>
            </a:r>
          </a:p>
        </p:txBody>
      </p:sp>
      <p:sp>
        <p:nvSpPr>
          <p:cNvPr id="3" name="Title 2">
            <a:extLst>
              <a:ext uri="{FF2B5EF4-FFF2-40B4-BE49-F238E27FC236}">
                <a16:creationId xmlns:a16="http://schemas.microsoft.com/office/drawing/2014/main" id="{1CFF6677-7178-B110-12F9-CCA1F8B0E42A}"/>
              </a:ext>
            </a:extLst>
          </p:cNvPr>
          <p:cNvSpPr>
            <a:spLocks noGrp="1"/>
          </p:cNvSpPr>
          <p:nvPr>
            <p:ph type="title"/>
          </p:nvPr>
        </p:nvSpPr>
        <p:spPr/>
        <p:txBody>
          <a:bodyPr/>
          <a:lstStyle/>
          <a:p>
            <a:r>
              <a:rPr lang="en-US" dirty="0"/>
              <a:t>Our proposal: create a new ad hoc group</a:t>
            </a:r>
          </a:p>
        </p:txBody>
      </p:sp>
    </p:spTree>
    <p:extLst>
      <p:ext uri="{BB962C8B-B14F-4D97-AF65-F5344CB8AC3E}">
        <p14:creationId xmlns:p14="http://schemas.microsoft.com/office/powerpoint/2010/main" val="4153811059"/>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9CC414E-3B57-8EBF-C894-EC8AEECC0FAA}"/>
              </a:ext>
            </a:extLst>
          </p:cNvPr>
          <p:cNvSpPr>
            <a:spLocks noGrp="1"/>
          </p:cNvSpPr>
          <p:nvPr>
            <p:ph type="title"/>
          </p:nvPr>
        </p:nvSpPr>
        <p:spPr/>
        <p:txBody>
          <a:bodyPr/>
          <a:lstStyle/>
          <a:p>
            <a:r>
              <a:rPr lang="en-US" dirty="0"/>
              <a:t>Advantages</a:t>
            </a:r>
          </a:p>
        </p:txBody>
      </p:sp>
      <p:sp>
        <p:nvSpPr>
          <p:cNvPr id="2" name="Content Placeholder 1">
            <a:extLst>
              <a:ext uri="{FF2B5EF4-FFF2-40B4-BE49-F238E27FC236}">
                <a16:creationId xmlns:a16="http://schemas.microsoft.com/office/drawing/2014/main" id="{9A3A1D43-2A77-59C7-1AB3-9B1DC9B45066}"/>
              </a:ext>
            </a:extLst>
          </p:cNvPr>
          <p:cNvSpPr>
            <a:spLocks noGrp="1"/>
          </p:cNvSpPr>
          <p:nvPr>
            <p:ph idx="1"/>
          </p:nvPr>
        </p:nvSpPr>
        <p:spPr>
          <a:xfrm>
            <a:off x="838200" y="1825625"/>
            <a:ext cx="10515600" cy="4351338"/>
          </a:xfrm>
        </p:spPr>
        <p:txBody>
          <a:bodyPr/>
          <a:lstStyle/>
          <a:p>
            <a:r>
              <a:rPr lang="en-US" sz="2200" dirty="0"/>
              <a:t>Combining ad hoc groups is based on combining </a:t>
            </a:r>
            <a:r>
              <a:rPr lang="en-US" sz="2200" i="1" dirty="0"/>
              <a:t>ad hoc group IDs</a:t>
            </a:r>
            <a:r>
              <a:rPr lang="en-US" sz="2200" dirty="0"/>
              <a:t>, not based on members of the individual ad hoc groups</a:t>
            </a:r>
          </a:p>
          <a:p>
            <a:r>
              <a:rPr lang="en-US" sz="2200" dirty="0"/>
              <a:t>MCPTT server is fully aware of the members of each individual ad hoc groups</a:t>
            </a:r>
          </a:p>
          <a:p>
            <a:pPr lvl="1"/>
            <a:r>
              <a:rPr lang="en-US" sz="1800" dirty="0"/>
              <a:t>The combining is done at the MCPTT server</a:t>
            </a:r>
          </a:p>
          <a:p>
            <a:pPr lvl="1"/>
            <a:r>
              <a:rPr lang="en-US" sz="1800" dirty="0"/>
              <a:t>Based on existing procedures, authorized MCPTT users are optionally notified of either who did/ did not acknowledge the ad hoc group call request, or has joined or did not join, or left the ad hoc group call</a:t>
            </a:r>
          </a:p>
          <a:p>
            <a:pPr lvl="1"/>
            <a:r>
              <a:rPr lang="en-US" sz="1800" dirty="0"/>
              <a:t>Based on cl. 10.19.3.1.5, the authorized MCPTT users are not notified of added or removed participants by the MCPTT server</a:t>
            </a:r>
          </a:p>
          <a:p>
            <a:pPr lvl="1"/>
            <a:r>
              <a:rPr lang="en-US" sz="1800" dirty="0"/>
              <a:t>MCPTT users which were added to (or removed from) individual criteria-based ad hoc group by an authorized MCPTT user (despite the criteria) are known at the MCPTT server so that they will not be removed from (or added to) the respective ad hoc group</a:t>
            </a:r>
          </a:p>
          <a:p>
            <a:r>
              <a:rPr lang="en-US" sz="2200" dirty="0"/>
              <a:t>MCPTT server can store (unmodified) information related to the individual ad hoc groups for potential uncombining</a:t>
            </a:r>
          </a:p>
          <a:p>
            <a:pPr lvl="1"/>
            <a:r>
              <a:rPr lang="en-US" sz="1800" dirty="0"/>
              <a:t>The criteria/ list of participants of individual ad hoc groups can be easily stored (unmodified)</a:t>
            </a:r>
          </a:p>
          <a:p>
            <a:endParaRPr lang="en-US" sz="2200" dirty="0"/>
          </a:p>
        </p:txBody>
      </p:sp>
    </p:spTree>
    <p:extLst>
      <p:ext uri="{BB962C8B-B14F-4D97-AF65-F5344CB8AC3E}">
        <p14:creationId xmlns:p14="http://schemas.microsoft.com/office/powerpoint/2010/main" val="3011276635"/>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3EF4956-85F6-6448-2E57-7990965B62A7}"/>
              </a:ext>
            </a:extLst>
          </p:cNvPr>
          <p:cNvSpPr>
            <a:spLocks noGrp="1"/>
          </p:cNvSpPr>
          <p:nvPr>
            <p:ph type="title"/>
          </p:nvPr>
        </p:nvSpPr>
        <p:spPr/>
        <p:txBody>
          <a:bodyPr/>
          <a:lstStyle/>
          <a:p>
            <a:r>
              <a:rPr lang="en-US" dirty="0"/>
              <a:t>Conclusion</a:t>
            </a:r>
          </a:p>
        </p:txBody>
      </p:sp>
      <p:sp>
        <p:nvSpPr>
          <p:cNvPr id="4" name="Content Placeholder 3">
            <a:extLst>
              <a:ext uri="{FF2B5EF4-FFF2-40B4-BE49-F238E27FC236}">
                <a16:creationId xmlns:a16="http://schemas.microsoft.com/office/drawing/2014/main" id="{B47574D4-C853-35E9-EB56-A51F7A0D34CC}"/>
              </a:ext>
            </a:extLst>
          </p:cNvPr>
          <p:cNvSpPr>
            <a:spLocks noGrp="1"/>
          </p:cNvSpPr>
          <p:nvPr>
            <p:ph idx="1"/>
          </p:nvPr>
        </p:nvSpPr>
        <p:spPr/>
        <p:txBody>
          <a:bodyPr/>
          <a:lstStyle/>
          <a:p>
            <a:r>
              <a:rPr lang="en-US" dirty="0"/>
              <a:t>We need to choose an ad hoc group combine procedure that</a:t>
            </a:r>
          </a:p>
          <a:p>
            <a:pPr lvl="1"/>
            <a:r>
              <a:rPr lang="en-US" dirty="0"/>
              <a:t>is simple</a:t>
            </a:r>
          </a:p>
          <a:p>
            <a:pPr lvl="1"/>
            <a:r>
              <a:rPr lang="en-US" dirty="0"/>
              <a:t>enables the possibility to maintain the information of individual ad hoc groups (criteria or list of participants per individual ad hoc group) for potential uncombining</a:t>
            </a:r>
          </a:p>
          <a:p>
            <a:r>
              <a:rPr lang="en-US" dirty="0"/>
              <a:t>Allow the ad hoc group call request following an ad hoc group combine response to include an ad hoc group ID associated to the combine procedure</a:t>
            </a:r>
          </a:p>
          <a:p>
            <a:r>
              <a:rPr lang="en-US" dirty="0"/>
              <a:t>The MCPTT members to be invited to the new ad hoc group ID are known at the MCPTT server</a:t>
            </a:r>
          </a:p>
          <a:p>
            <a:pPr lvl="1"/>
            <a:endParaRPr lang="en-US" dirty="0"/>
          </a:p>
        </p:txBody>
      </p:sp>
    </p:spTree>
    <p:extLst>
      <p:ext uri="{BB962C8B-B14F-4D97-AF65-F5344CB8AC3E}">
        <p14:creationId xmlns:p14="http://schemas.microsoft.com/office/powerpoint/2010/main" val="2276943832"/>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35CA3727-A4EB-4398-9783-D0148B061093}">
  <ds:schemaRefs>
    <ds:schemaRef ds:uri="http://purl.org/dc/elements/1.1/"/>
    <ds:schemaRef ds:uri="280d8efa-eff2-4910-88d2-79ca146720c4"/>
    <ds:schemaRef ds:uri="http://schemas.microsoft.com/office/infopath/2007/PartnerControls"/>
    <ds:schemaRef ds:uri="http://purl.org/dc/dcmitype/"/>
    <ds:schemaRef ds:uri="http://schemas.microsoft.com/office/2006/documentManagement/types"/>
    <ds:schemaRef ds:uri="http://purl.org/dc/terms/"/>
    <ds:schemaRef ds:uri="http://schemas.microsoft.com/office/2006/metadata/properties"/>
    <ds:schemaRef ds:uri="http://www.w3.org/XML/1998/namespace"/>
    <ds:schemaRef ds:uri="http://schemas.openxmlformats.org/package/2006/metadata/core-properties"/>
    <ds:schemaRef ds:uri="679a257e-872f-4c98-9e8a-0a9c104f72cd"/>
  </ds:schemaRefs>
</ds:datastoreItem>
</file>

<file path=customXml/itemProps2.xml><?xml version="1.0" encoding="utf-8"?>
<ds:datastoreItem xmlns:ds="http://schemas.openxmlformats.org/officeDocument/2006/customXml" ds:itemID="{BD6692E6-AFB4-4AE6-8E62-2D7692F0CE70}">
  <ds:schemaRefs>
    <ds:schemaRef ds:uri="280d8efa-eff2-4910-88d2-79ca146720c4"/>
    <ds:schemaRef ds:uri="679a257e-872f-4c98-9e8a-0a9c104f72cd"/>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7D3A830A-0AC8-45A7-9E99-DF047C23D0D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TotalTime>16667</TotalTime>
  <Words>889</Words>
  <Application>Microsoft Office PowerPoint</Application>
  <PresentationFormat>Widescreen</PresentationFormat>
  <Paragraphs>49</Paragraphs>
  <Slides>10</Slides>
  <Notes>2</Notes>
  <HiddenSlides>0</HiddenSlides>
  <MMClips>0</MMClips>
  <ScaleCrop>false</ScaleCrop>
  <HeadingPairs>
    <vt:vector size="8" baseType="variant">
      <vt:variant>
        <vt:lpstr>Fonts Used</vt:lpstr>
      </vt:variant>
      <vt:variant>
        <vt:i4>5</vt:i4>
      </vt:variant>
      <vt:variant>
        <vt:lpstr>Theme</vt:lpstr>
      </vt:variant>
      <vt:variant>
        <vt:i4>2</vt:i4>
      </vt:variant>
      <vt:variant>
        <vt:lpstr>Embedded OLE Servers</vt:lpstr>
      </vt:variant>
      <vt:variant>
        <vt:i4>1</vt:i4>
      </vt:variant>
      <vt:variant>
        <vt:lpstr>Slide Titles</vt:lpstr>
      </vt:variant>
      <vt:variant>
        <vt:i4>10</vt:i4>
      </vt:variant>
    </vt:vector>
  </HeadingPairs>
  <TitlesOfParts>
    <vt:vector size="18" baseType="lpstr">
      <vt:lpstr>Arial</vt:lpstr>
      <vt:lpstr>Arial </vt:lpstr>
      <vt:lpstr>Calibri</vt:lpstr>
      <vt:lpstr>Calibri Light</vt:lpstr>
      <vt:lpstr>Times New Roman</vt:lpstr>
      <vt:lpstr>Office Theme</vt:lpstr>
      <vt:lpstr>Custom Design</vt:lpstr>
      <vt:lpstr>Visio</vt:lpstr>
      <vt:lpstr>Discussion paper on ad hoc group combine</vt:lpstr>
      <vt:lpstr>Content </vt:lpstr>
      <vt:lpstr>Stage 1 requirements </vt:lpstr>
      <vt:lpstr>Stage 1 requirements </vt:lpstr>
      <vt:lpstr>Our proposal: create a new ad hoc group</vt:lpstr>
      <vt:lpstr>Our proposal: create a new ad hoc group</vt:lpstr>
      <vt:lpstr>Our proposal: create a new ad hoc group</vt:lpstr>
      <vt:lpstr>Advantages</vt:lpstr>
      <vt:lpstr>Conclusion</vt:lpstr>
      <vt:lpstr>Thank You!</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Ericsson</cp:lastModifiedBy>
  <cp:revision>11</cp:revision>
  <dcterms:created xsi:type="dcterms:W3CDTF">2010-02-05T13:52:04Z</dcterms:created>
  <dcterms:modified xsi:type="dcterms:W3CDTF">2025-08-17T13:33:09Z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ies>
</file>