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69" r:id="rId4"/>
    <p:sldId id="554" r:id="rId5"/>
    <p:sldId id="537" r:id="rId6"/>
    <p:sldId id="568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7" d="100"/>
          <a:sy n="67" d="100"/>
        </p:scale>
        <p:origin x="64" y="100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SA6#67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#68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S6-253005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Fukuoka, Japan, 19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May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3376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320628"/>
              </p:ext>
            </p:extLst>
          </p:nvPr>
        </p:nvGraphicFramePr>
        <p:xfrm>
          <a:off x="265862" y="1696182"/>
          <a:ext cx="11034150" cy="374109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L="4202"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443721"/>
              </p:ext>
            </p:extLst>
          </p:nvPr>
        </p:nvGraphicFramePr>
        <p:xfrm>
          <a:off x="243902" y="1688898"/>
          <a:ext cx="11204480" cy="337314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8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September 3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rd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Pre-SA6#69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 </a:t>
            </a:r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8828" y="1590314"/>
            <a:ext cx="11509983" cy="4877598"/>
          </a:xfrm>
        </p:spPr>
        <p:txBody>
          <a:bodyPr/>
          <a:lstStyle/>
          <a:p>
            <a:pPr marL="354387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Proposed timeline for SA6 Rel-20 6G-study planning :</a:t>
            </a:r>
          </a:p>
          <a:p>
            <a:pPr marL="1268787" lvl="2" indent="-354387">
              <a:defRPr/>
            </a:pPr>
            <a:r>
              <a:rPr lang="en-US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TBD</a:t>
            </a:r>
            <a:endParaRPr lang="en-US" sz="18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3163"/>
              </p:ext>
            </p:extLst>
          </p:nvPr>
        </p:nvGraphicFramePr>
        <p:xfrm>
          <a:off x="949349" y="1808339"/>
          <a:ext cx="8237176" cy="34014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25 – 29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Wuhan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44630</TotalTime>
  <Words>767</Words>
  <Application>Microsoft Office PowerPoint</Application>
  <PresentationFormat>Widescreen</PresentationFormat>
  <Paragraphs>221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SA6#67 Work Plan Review</vt:lpstr>
      <vt:lpstr>Overview: Rel-20 Studies</vt:lpstr>
      <vt:lpstr>Overview: Rel-20 Studies</vt:lpstr>
      <vt:lpstr>Overview: Rel-20 Work-Items</vt:lpstr>
      <vt:lpstr>Conference calls and other items</vt:lpstr>
      <vt:lpstr>SA6 Rel-20 6G-study planning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2330</cp:revision>
  <dcterms:created xsi:type="dcterms:W3CDTF">2010-02-05T13:52:04Z</dcterms:created>
  <dcterms:modified xsi:type="dcterms:W3CDTF">2025-08-18T10:48:16Z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