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 id="2147485164" r:id="rId5"/>
  </p:sldMasterIdLst>
  <p:notesMasterIdLst>
    <p:notesMasterId r:id="rId27"/>
  </p:notesMasterIdLst>
  <p:handoutMasterIdLst>
    <p:handoutMasterId r:id="rId28"/>
  </p:handoutMasterIdLst>
  <p:sldIdLst>
    <p:sldId id="341" r:id="rId6"/>
    <p:sldId id="1167" r:id="rId7"/>
    <p:sldId id="1168" r:id="rId8"/>
    <p:sldId id="1190" r:id="rId9"/>
    <p:sldId id="1192" r:id="rId10"/>
    <p:sldId id="1185" r:id="rId11"/>
    <p:sldId id="1194" r:id="rId12"/>
    <p:sldId id="1195" r:id="rId13"/>
    <p:sldId id="1196" r:id="rId14"/>
    <p:sldId id="1184" r:id="rId15"/>
    <p:sldId id="1186" r:id="rId16"/>
    <p:sldId id="1187" r:id="rId17"/>
    <p:sldId id="1197" r:id="rId18"/>
    <p:sldId id="1146" r:id="rId19"/>
    <p:sldId id="1170" r:id="rId20"/>
    <p:sldId id="1172" r:id="rId21"/>
    <p:sldId id="1173" r:id="rId22"/>
    <p:sldId id="1174" r:id="rId23"/>
    <p:sldId id="1177" r:id="rId24"/>
    <p:sldId id="1191" r:id="rId25"/>
    <p:sldId id="1193" r:id="rId2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850D728-F07C-4FEA-A824-875409BB517D}" v="11" dt="2024-05-09T07:42:48.46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154" d="100"/>
          <a:sy n="154" d="100"/>
        </p:scale>
        <p:origin x="534" y="132"/>
      </p:cViewPr>
      <p:guideLst>
        <p:guide orient="horz" pos="2160"/>
        <p:guide pos="3840"/>
      </p:guideLst>
    </p:cSldViewPr>
  </p:slideViewPr>
  <p:notesTextViewPr>
    <p:cViewPr>
      <p:scale>
        <a:sx n="1" d="1"/>
        <a:sy n="1" d="1"/>
      </p:scale>
      <p:origin x="0" y="0"/>
    </p:cViewPr>
  </p:notesTextViewPr>
  <p:notesViewPr>
    <p:cSldViewPr snapToGrid="0" showGuides="1">
      <p:cViewPr varScale="1">
        <p:scale>
          <a:sx n="66" d="100"/>
          <a:sy n="66" d="100"/>
        </p:scale>
        <p:origin x="0" y="0"/>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viewProps" Target="viewProps.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gnus Tränk" userId="73c60b22-ca24-47b0-bd75-dbf2f6fa7bc6" providerId="ADAL" clId="{045CF097-E429-412E-8E0C-84F055C91E07}"/>
    <pc:docChg chg="undo custSel addSld modSld">
      <pc:chgData name="Magnus Tränk" userId="73c60b22-ca24-47b0-bd75-dbf2f6fa7bc6" providerId="ADAL" clId="{045CF097-E429-412E-8E0C-84F055C91E07}" dt="2024-05-03T09:58:19.859" v="2664" actId="20577"/>
      <pc:docMkLst>
        <pc:docMk/>
      </pc:docMkLst>
      <pc:sldChg chg="addSp modSp mod">
        <pc:chgData name="Magnus Tränk" userId="73c60b22-ca24-47b0-bd75-dbf2f6fa7bc6" providerId="ADAL" clId="{045CF097-E429-412E-8E0C-84F055C91E07}" dt="2024-05-02T05:54:58.076" v="245" actId="207"/>
        <pc:sldMkLst>
          <pc:docMk/>
          <pc:sldMk cId="558413168" sldId="1184"/>
        </pc:sldMkLst>
        <pc:spChg chg="mod">
          <ac:chgData name="Magnus Tränk" userId="73c60b22-ca24-47b0-bd75-dbf2f6fa7bc6" providerId="ADAL" clId="{045CF097-E429-412E-8E0C-84F055C91E07}" dt="2024-05-02T05:54:58.076" v="245" actId="207"/>
          <ac:spMkLst>
            <pc:docMk/>
            <pc:sldMk cId="558413168" sldId="1184"/>
            <ac:spMk id="2" creationId="{59C40278-C4F7-36E4-2993-9A873CC3F8B1}"/>
          </ac:spMkLst>
        </pc:spChg>
        <pc:spChg chg="add mod">
          <ac:chgData name="Magnus Tränk" userId="73c60b22-ca24-47b0-bd75-dbf2f6fa7bc6" providerId="ADAL" clId="{045CF097-E429-412E-8E0C-84F055C91E07}" dt="2024-05-02T05:53:31.723" v="229" actId="20577"/>
          <ac:spMkLst>
            <pc:docMk/>
            <pc:sldMk cId="558413168" sldId="1184"/>
            <ac:spMk id="4" creationId="{71612973-6C08-844D-1F1F-79D3555B4BBF}"/>
          </ac:spMkLst>
        </pc:spChg>
      </pc:sldChg>
      <pc:sldChg chg="modSp mod">
        <pc:chgData name="Magnus Tränk" userId="73c60b22-ca24-47b0-bd75-dbf2f6fa7bc6" providerId="ADAL" clId="{045CF097-E429-412E-8E0C-84F055C91E07}" dt="2024-05-02T05:41:17.466" v="2" actId="20577"/>
        <pc:sldMkLst>
          <pc:docMk/>
          <pc:sldMk cId="3981681515" sldId="1185"/>
        </pc:sldMkLst>
        <pc:spChg chg="mod">
          <ac:chgData name="Magnus Tränk" userId="73c60b22-ca24-47b0-bd75-dbf2f6fa7bc6" providerId="ADAL" clId="{045CF097-E429-412E-8E0C-84F055C91E07}" dt="2024-05-02T05:41:17.466" v="2" actId="20577"/>
          <ac:spMkLst>
            <pc:docMk/>
            <pc:sldMk cId="3981681515" sldId="1185"/>
            <ac:spMk id="4" creationId="{612D9FFA-4558-C357-F83C-865F5ACBB02C}"/>
          </ac:spMkLst>
        </pc:spChg>
      </pc:sldChg>
      <pc:sldChg chg="addSp modSp mod">
        <pc:chgData name="Magnus Tränk" userId="73c60b22-ca24-47b0-bd75-dbf2f6fa7bc6" providerId="ADAL" clId="{045CF097-E429-412E-8E0C-84F055C91E07}" dt="2024-05-02T06:06:03.988" v="837" actId="13926"/>
        <pc:sldMkLst>
          <pc:docMk/>
          <pc:sldMk cId="1869231076" sldId="1186"/>
        </pc:sldMkLst>
        <pc:spChg chg="mod">
          <ac:chgData name="Magnus Tränk" userId="73c60b22-ca24-47b0-bd75-dbf2f6fa7bc6" providerId="ADAL" clId="{045CF097-E429-412E-8E0C-84F055C91E07}" dt="2024-05-02T06:05:09.621" v="834" actId="13926"/>
          <ac:spMkLst>
            <pc:docMk/>
            <pc:sldMk cId="1869231076" sldId="1186"/>
            <ac:spMk id="4" creationId="{5233C55A-8006-F540-CABA-82D5B9F8868D}"/>
          </ac:spMkLst>
        </pc:spChg>
        <pc:spChg chg="mod">
          <ac:chgData name="Magnus Tränk" userId="73c60b22-ca24-47b0-bd75-dbf2f6fa7bc6" providerId="ADAL" clId="{045CF097-E429-412E-8E0C-84F055C91E07}" dt="2024-05-02T06:05:37.515" v="836" actId="13926"/>
          <ac:spMkLst>
            <pc:docMk/>
            <pc:sldMk cId="1869231076" sldId="1186"/>
            <ac:spMk id="5" creationId="{49AB8EC0-054B-1A42-0C8E-0068A94EE6FE}"/>
          </ac:spMkLst>
        </pc:spChg>
        <pc:spChg chg="mod">
          <ac:chgData name="Magnus Tränk" userId="73c60b22-ca24-47b0-bd75-dbf2f6fa7bc6" providerId="ADAL" clId="{045CF097-E429-412E-8E0C-84F055C91E07}" dt="2024-05-02T06:06:03.988" v="837" actId="13926"/>
          <ac:spMkLst>
            <pc:docMk/>
            <pc:sldMk cId="1869231076" sldId="1186"/>
            <ac:spMk id="6" creationId="{BD9CE38E-BF5B-C69D-8976-916F115DDB14}"/>
          </ac:spMkLst>
        </pc:spChg>
        <pc:spChg chg="add mod">
          <ac:chgData name="Magnus Tränk" userId="73c60b22-ca24-47b0-bd75-dbf2f6fa7bc6" providerId="ADAL" clId="{045CF097-E429-412E-8E0C-84F055C91E07}" dt="2024-05-02T06:04:28.554" v="833" actId="20577"/>
          <ac:spMkLst>
            <pc:docMk/>
            <pc:sldMk cId="1869231076" sldId="1186"/>
            <ac:spMk id="7" creationId="{5674312C-3B1B-C637-8BD8-FE30BBD9A1C8}"/>
          </ac:spMkLst>
        </pc:spChg>
      </pc:sldChg>
      <pc:sldChg chg="modSp mod">
        <pc:chgData name="Magnus Tränk" userId="73c60b22-ca24-47b0-bd75-dbf2f6fa7bc6" providerId="ADAL" clId="{045CF097-E429-412E-8E0C-84F055C91E07}" dt="2024-05-02T06:08:00.930" v="839" actId="13926"/>
        <pc:sldMkLst>
          <pc:docMk/>
          <pc:sldMk cId="2359988121" sldId="1187"/>
        </pc:sldMkLst>
        <pc:spChg chg="mod">
          <ac:chgData name="Magnus Tränk" userId="73c60b22-ca24-47b0-bd75-dbf2f6fa7bc6" providerId="ADAL" clId="{045CF097-E429-412E-8E0C-84F055C91E07}" dt="2024-05-02T06:08:00.930" v="839" actId="13926"/>
          <ac:spMkLst>
            <pc:docMk/>
            <pc:sldMk cId="2359988121" sldId="1187"/>
            <ac:spMk id="5" creationId="{49AB8EC0-054B-1A42-0C8E-0068A94EE6FE}"/>
          </ac:spMkLst>
        </pc:spChg>
        <pc:spChg chg="mod">
          <ac:chgData name="Magnus Tränk" userId="73c60b22-ca24-47b0-bd75-dbf2f6fa7bc6" providerId="ADAL" clId="{045CF097-E429-412E-8E0C-84F055C91E07}" dt="2024-05-02T06:07:18.683" v="838" actId="13926"/>
          <ac:spMkLst>
            <pc:docMk/>
            <pc:sldMk cId="2359988121" sldId="1187"/>
            <ac:spMk id="29" creationId="{8A45FBE6-4F83-02B7-FC9B-5BA90EFB0E3C}"/>
          </ac:spMkLst>
        </pc:spChg>
      </pc:sldChg>
      <pc:sldChg chg="modSp mod">
        <pc:chgData name="Magnus Tränk" userId="73c60b22-ca24-47b0-bd75-dbf2f6fa7bc6" providerId="ADAL" clId="{045CF097-E429-412E-8E0C-84F055C91E07}" dt="2024-05-02T06:09:08.709" v="843" actId="13926"/>
        <pc:sldMkLst>
          <pc:docMk/>
          <pc:sldMk cId="3049330551" sldId="1188"/>
        </pc:sldMkLst>
        <pc:spChg chg="mod">
          <ac:chgData name="Magnus Tränk" userId="73c60b22-ca24-47b0-bd75-dbf2f6fa7bc6" providerId="ADAL" clId="{045CF097-E429-412E-8E0C-84F055C91E07}" dt="2024-05-02T06:09:08.709" v="843" actId="13926"/>
          <ac:spMkLst>
            <pc:docMk/>
            <pc:sldMk cId="3049330551" sldId="1188"/>
            <ac:spMk id="2" creationId="{DE54F8DF-6ABA-0D60-7703-96720129B4FF}"/>
          </ac:spMkLst>
        </pc:spChg>
      </pc:sldChg>
      <pc:sldChg chg="modSp mod">
        <pc:chgData name="Magnus Tränk" userId="73c60b22-ca24-47b0-bd75-dbf2f6fa7bc6" providerId="ADAL" clId="{045CF097-E429-412E-8E0C-84F055C91E07}" dt="2024-05-02T06:14:57.939" v="1212" actId="20577"/>
        <pc:sldMkLst>
          <pc:docMk/>
          <pc:sldMk cId="664869871" sldId="1189"/>
        </pc:sldMkLst>
        <pc:spChg chg="mod">
          <ac:chgData name="Magnus Tränk" userId="73c60b22-ca24-47b0-bd75-dbf2f6fa7bc6" providerId="ADAL" clId="{045CF097-E429-412E-8E0C-84F055C91E07}" dt="2024-05-02T06:14:57.939" v="1212" actId="20577"/>
          <ac:spMkLst>
            <pc:docMk/>
            <pc:sldMk cId="664869871" sldId="1189"/>
            <ac:spMk id="2" creationId="{DE54F8DF-6ABA-0D60-7703-96720129B4FF}"/>
          </ac:spMkLst>
        </pc:spChg>
        <pc:spChg chg="mod">
          <ac:chgData name="Magnus Tränk" userId="73c60b22-ca24-47b0-bd75-dbf2f6fa7bc6" providerId="ADAL" clId="{045CF097-E429-412E-8E0C-84F055C91E07}" dt="2024-05-02T06:13:28.887" v="1043" actId="13926"/>
          <ac:spMkLst>
            <pc:docMk/>
            <pc:sldMk cId="664869871" sldId="1189"/>
            <ac:spMk id="4" creationId="{612D9FFA-4558-C357-F83C-865F5ACBB02C}"/>
          </ac:spMkLst>
        </pc:spChg>
      </pc:sldChg>
      <pc:sldChg chg="modSp new mod">
        <pc:chgData name="Magnus Tränk" userId="73c60b22-ca24-47b0-bd75-dbf2f6fa7bc6" providerId="ADAL" clId="{045CF097-E429-412E-8E0C-84F055C91E07}" dt="2024-05-03T09:46:55.059" v="2092" actId="313"/>
        <pc:sldMkLst>
          <pc:docMk/>
          <pc:sldMk cId="545152632" sldId="1194"/>
        </pc:sldMkLst>
        <pc:spChg chg="mod">
          <ac:chgData name="Magnus Tränk" userId="73c60b22-ca24-47b0-bd75-dbf2f6fa7bc6" providerId="ADAL" clId="{045CF097-E429-412E-8E0C-84F055C91E07}" dt="2024-05-03T09:46:55.059" v="2092" actId="313"/>
          <ac:spMkLst>
            <pc:docMk/>
            <pc:sldMk cId="545152632" sldId="1194"/>
            <ac:spMk id="2" creationId="{1C75972D-ADF4-50FB-880B-C117A5E42071}"/>
          </ac:spMkLst>
        </pc:spChg>
        <pc:spChg chg="mod">
          <ac:chgData name="Magnus Tränk" userId="73c60b22-ca24-47b0-bd75-dbf2f6fa7bc6" providerId="ADAL" clId="{045CF097-E429-412E-8E0C-84F055C91E07}" dt="2024-05-03T09:33:39.876" v="1227" actId="20577"/>
          <ac:spMkLst>
            <pc:docMk/>
            <pc:sldMk cId="545152632" sldId="1194"/>
            <ac:spMk id="3" creationId="{CA250B47-13F3-4332-DC8D-5B0A726E8C99}"/>
          </ac:spMkLst>
        </pc:spChg>
      </pc:sldChg>
      <pc:sldChg chg="modSp new mod">
        <pc:chgData name="Magnus Tränk" userId="73c60b22-ca24-47b0-bd75-dbf2f6fa7bc6" providerId="ADAL" clId="{045CF097-E429-412E-8E0C-84F055C91E07}" dt="2024-05-03T09:58:19.859" v="2664" actId="20577"/>
        <pc:sldMkLst>
          <pc:docMk/>
          <pc:sldMk cId="2471300579" sldId="1195"/>
        </pc:sldMkLst>
        <pc:spChg chg="mod">
          <ac:chgData name="Magnus Tränk" userId="73c60b22-ca24-47b0-bd75-dbf2f6fa7bc6" providerId="ADAL" clId="{045CF097-E429-412E-8E0C-84F055C91E07}" dt="2024-05-03T09:58:19.859" v="2664" actId="20577"/>
          <ac:spMkLst>
            <pc:docMk/>
            <pc:sldMk cId="2471300579" sldId="1195"/>
            <ac:spMk id="2" creationId="{83798CFF-D7EC-F1BC-7CDF-CB98CC463476}"/>
          </ac:spMkLst>
        </pc:spChg>
        <pc:spChg chg="mod">
          <ac:chgData name="Magnus Tränk" userId="73c60b22-ca24-47b0-bd75-dbf2f6fa7bc6" providerId="ADAL" clId="{045CF097-E429-412E-8E0C-84F055C91E07}" dt="2024-05-03T09:47:54.036" v="2104" actId="20577"/>
          <ac:spMkLst>
            <pc:docMk/>
            <pc:sldMk cId="2471300579" sldId="1195"/>
            <ac:spMk id="3" creationId="{0D8CD234-9174-394D-60A4-7B035400C07B}"/>
          </ac:spMkLst>
        </pc:spChg>
      </pc:sldChg>
    </pc:docChg>
  </pc:docChgLst>
  <pc:docChgLst>
    <pc:chgData name="Rana Alhalaseh" userId="77599387-2e60-4e13-a056-5c29cbf8c9b4" providerId="ADAL" clId="{2DD359C5-67C1-41AB-A7E4-4F676B267D7A}"/>
    <pc:docChg chg="undo custSel addSld delSld modSld sldOrd modMainMaster">
      <pc:chgData name="Rana Alhalaseh" userId="77599387-2e60-4e13-a056-5c29cbf8c9b4" providerId="ADAL" clId="{2DD359C5-67C1-41AB-A7E4-4F676B267D7A}" dt="2024-05-06T09:15:05.928" v="14050" actId="20577"/>
      <pc:docMkLst>
        <pc:docMk/>
      </pc:docMkLst>
      <pc:sldChg chg="modSp mod">
        <pc:chgData name="Rana Alhalaseh" userId="77599387-2e60-4e13-a056-5c29cbf8c9b4" providerId="ADAL" clId="{2DD359C5-67C1-41AB-A7E4-4F676B267D7A}" dt="2024-04-29T06:51:10.690" v="43" actId="20577"/>
        <pc:sldMkLst>
          <pc:docMk/>
          <pc:sldMk cId="0" sldId="341"/>
        </pc:sldMkLst>
        <pc:spChg chg="mod">
          <ac:chgData name="Rana Alhalaseh" userId="77599387-2e60-4e13-a056-5c29cbf8c9b4" providerId="ADAL" clId="{2DD359C5-67C1-41AB-A7E4-4F676B267D7A}" dt="2024-04-29T06:51:10.690" v="43" actId="20577"/>
          <ac:spMkLst>
            <pc:docMk/>
            <pc:sldMk cId="0" sldId="341"/>
            <ac:spMk id="5122" creationId="{6BFCA172-672F-4297-B767-9F7EDE373FA1}"/>
          </ac:spMkLst>
        </pc:spChg>
      </pc:sldChg>
      <pc:sldChg chg="addSp delSp modSp mod">
        <pc:chgData name="Rana Alhalaseh" userId="77599387-2e60-4e13-a056-5c29cbf8c9b4" providerId="ADAL" clId="{2DD359C5-67C1-41AB-A7E4-4F676B267D7A}" dt="2024-04-29T06:51:57.660" v="49" actId="14100"/>
        <pc:sldMkLst>
          <pc:docMk/>
          <pc:sldMk cId="3205267666" sldId="1167"/>
        </pc:sldMkLst>
        <pc:spChg chg="add mod">
          <ac:chgData name="Rana Alhalaseh" userId="77599387-2e60-4e13-a056-5c29cbf8c9b4" providerId="ADAL" clId="{2DD359C5-67C1-41AB-A7E4-4F676B267D7A}" dt="2024-04-22T07:01:51.300" v="4" actId="1076"/>
          <ac:spMkLst>
            <pc:docMk/>
            <pc:sldMk cId="3205267666" sldId="1167"/>
            <ac:spMk id="5" creationId="{03B8F886-EAE2-23A6-E33A-1A6847DCDF44}"/>
          </ac:spMkLst>
        </pc:spChg>
        <pc:spChg chg="mod">
          <ac:chgData name="Rana Alhalaseh" userId="77599387-2e60-4e13-a056-5c29cbf8c9b4" providerId="ADAL" clId="{2DD359C5-67C1-41AB-A7E4-4F676B267D7A}" dt="2024-04-29T06:51:57.660" v="49" actId="14100"/>
          <ac:spMkLst>
            <pc:docMk/>
            <pc:sldMk cId="3205267666" sldId="1167"/>
            <ac:spMk id="11" creationId="{5A8B2E05-A3B9-D3EB-F90B-5788612F9354}"/>
          </ac:spMkLst>
        </pc:spChg>
        <pc:graphicFrameChg chg="del mod">
          <ac:chgData name="Rana Alhalaseh" userId="77599387-2e60-4e13-a056-5c29cbf8c9b4" providerId="ADAL" clId="{2DD359C5-67C1-41AB-A7E4-4F676B267D7A}" dt="2024-04-29T06:51:44.470" v="45" actId="478"/>
          <ac:graphicFrameMkLst>
            <pc:docMk/>
            <pc:sldMk cId="3205267666" sldId="1167"/>
            <ac:graphicFrameMk id="4" creationId="{E99FD018-EBA7-81AC-ABDA-4234D0484CD6}"/>
          </ac:graphicFrameMkLst>
        </pc:graphicFrameChg>
        <pc:graphicFrameChg chg="add del mod">
          <ac:chgData name="Rana Alhalaseh" userId="77599387-2e60-4e13-a056-5c29cbf8c9b4" providerId="ADAL" clId="{2DD359C5-67C1-41AB-A7E4-4F676B267D7A}" dt="2024-04-29T06:51:38.570" v="44" actId="478"/>
          <ac:graphicFrameMkLst>
            <pc:docMk/>
            <pc:sldMk cId="3205267666" sldId="1167"/>
            <ac:graphicFrameMk id="7" creationId="{F4EAABFE-1BC2-6B71-C131-AAFC86217D1E}"/>
          </ac:graphicFrameMkLst>
        </pc:graphicFrameChg>
        <pc:graphicFrameChg chg="mod">
          <ac:chgData name="Rana Alhalaseh" userId="77599387-2e60-4e13-a056-5c29cbf8c9b4" providerId="ADAL" clId="{2DD359C5-67C1-41AB-A7E4-4F676B267D7A}" dt="2024-04-29T06:51:53.760" v="48" actId="1076"/>
          <ac:graphicFrameMkLst>
            <pc:docMk/>
            <pc:sldMk cId="3205267666" sldId="1167"/>
            <ac:graphicFrameMk id="10" creationId="{A405E0E5-E9F1-67C5-72A9-693F95184A4F}"/>
          </ac:graphicFrameMkLst>
        </pc:graphicFrameChg>
      </pc:sldChg>
      <pc:sldChg chg="modSp mod">
        <pc:chgData name="Rana Alhalaseh" userId="77599387-2e60-4e13-a056-5c29cbf8c9b4" providerId="ADAL" clId="{2DD359C5-67C1-41AB-A7E4-4F676B267D7A}" dt="2024-04-29T06:57:06.730" v="82" actId="20577"/>
        <pc:sldMkLst>
          <pc:docMk/>
          <pc:sldMk cId="1351470595" sldId="1168"/>
        </pc:sldMkLst>
        <pc:spChg chg="mod">
          <ac:chgData name="Rana Alhalaseh" userId="77599387-2e60-4e13-a056-5c29cbf8c9b4" providerId="ADAL" clId="{2DD359C5-67C1-41AB-A7E4-4F676B267D7A}" dt="2024-04-29T06:57:06.730" v="82" actId="20577"/>
          <ac:spMkLst>
            <pc:docMk/>
            <pc:sldMk cId="1351470595" sldId="1168"/>
            <ac:spMk id="3" creationId="{A84D7B5F-1D6F-537F-826E-6D95CD25D35A}"/>
          </ac:spMkLst>
        </pc:spChg>
      </pc:sldChg>
      <pc:sldChg chg="del">
        <pc:chgData name="Rana Alhalaseh" userId="77599387-2e60-4e13-a056-5c29cbf8c9b4" providerId="ADAL" clId="{2DD359C5-67C1-41AB-A7E4-4F676B267D7A}" dt="2024-04-29T11:49:12.106" v="2425" actId="47"/>
        <pc:sldMkLst>
          <pc:docMk/>
          <pc:sldMk cId="1115765593" sldId="1169"/>
        </pc:sldMkLst>
      </pc:sldChg>
      <pc:sldChg chg="ord">
        <pc:chgData name="Rana Alhalaseh" userId="77599387-2e60-4e13-a056-5c29cbf8c9b4" providerId="ADAL" clId="{2DD359C5-67C1-41AB-A7E4-4F676B267D7A}" dt="2024-04-29T07:05:03.251" v="89"/>
        <pc:sldMkLst>
          <pc:docMk/>
          <pc:sldMk cId="2319582856" sldId="1170"/>
        </pc:sldMkLst>
      </pc:sldChg>
      <pc:sldChg chg="addSp delSp modSp mod ord">
        <pc:chgData name="Rana Alhalaseh" userId="77599387-2e60-4e13-a056-5c29cbf8c9b4" providerId="ADAL" clId="{2DD359C5-67C1-41AB-A7E4-4F676B267D7A}" dt="2024-04-29T12:09:58.706" v="2489"/>
        <pc:sldMkLst>
          <pc:docMk/>
          <pc:sldMk cId="2391667440" sldId="1171"/>
        </pc:sldMkLst>
        <pc:spChg chg="mod">
          <ac:chgData name="Rana Alhalaseh" userId="77599387-2e60-4e13-a056-5c29cbf8c9b4" providerId="ADAL" clId="{2DD359C5-67C1-41AB-A7E4-4F676B267D7A}" dt="2024-04-29T12:09:58.706" v="2489"/>
          <ac:spMkLst>
            <pc:docMk/>
            <pc:sldMk cId="2391667440" sldId="1171"/>
            <ac:spMk id="2" creationId="{388167F9-C3EA-3EB1-F244-4DF55102AD1A}"/>
          </ac:spMkLst>
        </pc:spChg>
        <pc:spChg chg="mod">
          <ac:chgData name="Rana Alhalaseh" userId="77599387-2e60-4e13-a056-5c29cbf8c9b4" providerId="ADAL" clId="{2DD359C5-67C1-41AB-A7E4-4F676B267D7A}" dt="2024-04-29T11:34:08.155" v="2025" actId="20577"/>
          <ac:spMkLst>
            <pc:docMk/>
            <pc:sldMk cId="2391667440" sldId="1171"/>
            <ac:spMk id="3" creationId="{E1B07AB4-3A5F-4138-F33B-A9DB16C19690}"/>
          </ac:spMkLst>
        </pc:spChg>
        <pc:picChg chg="add del">
          <ac:chgData name="Rana Alhalaseh" userId="77599387-2e60-4e13-a056-5c29cbf8c9b4" providerId="ADAL" clId="{2DD359C5-67C1-41AB-A7E4-4F676B267D7A}" dt="2024-04-29T11:39:32.940" v="2160" actId="478"/>
          <ac:picMkLst>
            <pc:docMk/>
            <pc:sldMk cId="2391667440" sldId="1171"/>
            <ac:picMk id="5" creationId="{840576A6-E3AA-CF8A-070E-BD24EB8BD8EB}"/>
          </ac:picMkLst>
        </pc:picChg>
      </pc:sldChg>
      <pc:sldChg chg="del">
        <pc:chgData name="Rana Alhalaseh" userId="77599387-2e60-4e13-a056-5c29cbf8c9b4" providerId="ADAL" clId="{2DD359C5-67C1-41AB-A7E4-4F676B267D7A}" dt="2024-04-29T07:08:07.441" v="90" actId="47"/>
        <pc:sldMkLst>
          <pc:docMk/>
          <pc:sldMk cId="3699848843" sldId="1179"/>
        </pc:sldMkLst>
      </pc:sldChg>
      <pc:sldChg chg="addSp delSp modSp new del mod ord">
        <pc:chgData name="Rana Alhalaseh" userId="77599387-2e60-4e13-a056-5c29cbf8c9b4" providerId="ADAL" clId="{2DD359C5-67C1-41AB-A7E4-4F676B267D7A}" dt="2024-04-29T11:20:06.050" v="1474" actId="47"/>
        <pc:sldMkLst>
          <pc:docMk/>
          <pc:sldMk cId="3473672426" sldId="1180"/>
        </pc:sldMkLst>
        <pc:spChg chg="del">
          <ac:chgData name="Rana Alhalaseh" userId="77599387-2e60-4e13-a056-5c29cbf8c9b4" providerId="ADAL" clId="{2DD359C5-67C1-41AB-A7E4-4F676B267D7A}" dt="2024-04-29T06:58:31.372" v="83" actId="478"/>
          <ac:spMkLst>
            <pc:docMk/>
            <pc:sldMk cId="3473672426" sldId="1180"/>
            <ac:spMk id="2" creationId="{403DD83A-D005-8C33-F78C-2BF7256283BA}"/>
          </ac:spMkLst>
        </pc:spChg>
        <pc:spChg chg="mod">
          <ac:chgData name="Rana Alhalaseh" userId="77599387-2e60-4e13-a056-5c29cbf8c9b4" providerId="ADAL" clId="{2DD359C5-67C1-41AB-A7E4-4F676B267D7A}" dt="2024-04-29T06:57:01.227" v="80" actId="20577"/>
          <ac:spMkLst>
            <pc:docMk/>
            <pc:sldMk cId="3473672426" sldId="1180"/>
            <ac:spMk id="3" creationId="{1F37A946-1CBB-FCA0-7757-056DCBFD83A8}"/>
          </ac:spMkLst>
        </pc:spChg>
        <pc:spChg chg="add mod">
          <ac:chgData name="Rana Alhalaseh" userId="77599387-2e60-4e13-a056-5c29cbf8c9b4" providerId="ADAL" clId="{2DD359C5-67C1-41AB-A7E4-4F676B267D7A}" dt="2024-04-29T07:02:50.231" v="87" actId="1076"/>
          <ac:spMkLst>
            <pc:docMk/>
            <pc:sldMk cId="3473672426" sldId="1180"/>
            <ac:spMk id="4" creationId="{8E28D0B1-C2DA-509C-7A54-12171190D4D2}"/>
          </ac:spMkLst>
        </pc:spChg>
      </pc:sldChg>
      <pc:sldChg chg="addSp delSp modSp new mod modShow">
        <pc:chgData name="Rana Alhalaseh" userId="77599387-2e60-4e13-a056-5c29cbf8c9b4" providerId="ADAL" clId="{2DD359C5-67C1-41AB-A7E4-4F676B267D7A}" dt="2024-04-30T15:49:31.711" v="7483" actId="729"/>
        <pc:sldMkLst>
          <pc:docMk/>
          <pc:sldMk cId="3694801271" sldId="1181"/>
        </pc:sldMkLst>
        <pc:spChg chg="mod">
          <ac:chgData name="Rana Alhalaseh" userId="77599387-2e60-4e13-a056-5c29cbf8c9b4" providerId="ADAL" clId="{2DD359C5-67C1-41AB-A7E4-4F676B267D7A}" dt="2024-04-30T13:18:30.211" v="3467" actId="6549"/>
          <ac:spMkLst>
            <pc:docMk/>
            <pc:sldMk cId="3694801271" sldId="1181"/>
            <ac:spMk id="2" creationId="{4EF105B2-0268-FD6F-1784-C266049BB5A3}"/>
          </ac:spMkLst>
        </pc:spChg>
        <pc:spChg chg="mod">
          <ac:chgData name="Rana Alhalaseh" userId="77599387-2e60-4e13-a056-5c29cbf8c9b4" providerId="ADAL" clId="{2DD359C5-67C1-41AB-A7E4-4F676B267D7A}" dt="2024-04-30T13:20:59.971" v="3590" actId="20577"/>
          <ac:spMkLst>
            <pc:docMk/>
            <pc:sldMk cId="3694801271" sldId="1181"/>
            <ac:spMk id="3" creationId="{E5D137D5-1588-9427-979B-8304B7CBF521}"/>
          </ac:spMkLst>
        </pc:spChg>
        <pc:spChg chg="add del mod">
          <ac:chgData name="Rana Alhalaseh" userId="77599387-2e60-4e13-a056-5c29cbf8c9b4" providerId="ADAL" clId="{2DD359C5-67C1-41AB-A7E4-4F676B267D7A}" dt="2024-04-30T11:48:05.369" v="2569" actId="478"/>
          <ac:spMkLst>
            <pc:docMk/>
            <pc:sldMk cId="3694801271" sldId="1181"/>
            <ac:spMk id="4" creationId="{D2F59FC4-C3BB-C819-7FBD-7A25D1778C14}"/>
          </ac:spMkLst>
        </pc:spChg>
      </pc:sldChg>
      <pc:sldChg chg="addSp modSp new mod modShow">
        <pc:chgData name="Rana Alhalaseh" userId="77599387-2e60-4e13-a056-5c29cbf8c9b4" providerId="ADAL" clId="{2DD359C5-67C1-41AB-A7E4-4F676B267D7A}" dt="2024-04-30T15:49:36.771" v="7484" actId="729"/>
        <pc:sldMkLst>
          <pc:docMk/>
          <pc:sldMk cId="2104411348" sldId="1182"/>
        </pc:sldMkLst>
        <pc:spChg chg="mod">
          <ac:chgData name="Rana Alhalaseh" userId="77599387-2e60-4e13-a056-5c29cbf8c9b4" providerId="ADAL" clId="{2DD359C5-67C1-41AB-A7E4-4F676B267D7A}" dt="2024-04-29T11:18:18.670" v="1360" actId="14100"/>
          <ac:spMkLst>
            <pc:docMk/>
            <pc:sldMk cId="2104411348" sldId="1182"/>
            <ac:spMk id="2" creationId="{F1AADC3E-58A8-B9EE-89B7-6CE6F765613F}"/>
          </ac:spMkLst>
        </pc:spChg>
        <pc:spChg chg="mod">
          <ac:chgData name="Rana Alhalaseh" userId="77599387-2e60-4e13-a056-5c29cbf8c9b4" providerId="ADAL" clId="{2DD359C5-67C1-41AB-A7E4-4F676B267D7A}" dt="2024-04-29T11:04:29.860" v="924" actId="20577"/>
          <ac:spMkLst>
            <pc:docMk/>
            <pc:sldMk cId="2104411348" sldId="1182"/>
            <ac:spMk id="3" creationId="{EC6F22E0-17F4-4C02-4F20-19FFD95039A6}"/>
          </ac:spMkLst>
        </pc:spChg>
        <pc:spChg chg="add mod">
          <ac:chgData name="Rana Alhalaseh" userId="77599387-2e60-4e13-a056-5c29cbf8c9b4" providerId="ADAL" clId="{2DD359C5-67C1-41AB-A7E4-4F676B267D7A}" dt="2024-04-29T12:08:33.236" v="2439" actId="1036"/>
          <ac:spMkLst>
            <pc:docMk/>
            <pc:sldMk cId="2104411348" sldId="1182"/>
            <ac:spMk id="4" creationId="{25FFD701-A057-D5C1-AF4D-1F2BAB03FE6C}"/>
          </ac:spMkLst>
        </pc:spChg>
      </pc:sldChg>
      <pc:sldChg chg="addSp modSp new mod modShow">
        <pc:chgData name="Rana Alhalaseh" userId="77599387-2e60-4e13-a056-5c29cbf8c9b4" providerId="ADAL" clId="{2DD359C5-67C1-41AB-A7E4-4F676B267D7A}" dt="2024-04-30T15:49:41.445" v="7485" actId="729"/>
        <pc:sldMkLst>
          <pc:docMk/>
          <pc:sldMk cId="1728101470" sldId="1183"/>
        </pc:sldMkLst>
        <pc:spChg chg="mod">
          <ac:chgData name="Rana Alhalaseh" userId="77599387-2e60-4e13-a056-5c29cbf8c9b4" providerId="ADAL" clId="{2DD359C5-67C1-41AB-A7E4-4F676B267D7A}" dt="2024-04-29T12:08:42.196" v="2440" actId="14100"/>
          <ac:spMkLst>
            <pc:docMk/>
            <pc:sldMk cId="1728101470" sldId="1183"/>
            <ac:spMk id="2" creationId="{D434F2B5-C5C9-9E49-FFBB-00D6F627AD48}"/>
          </ac:spMkLst>
        </pc:spChg>
        <pc:spChg chg="mod">
          <ac:chgData name="Rana Alhalaseh" userId="77599387-2e60-4e13-a056-5c29cbf8c9b4" providerId="ADAL" clId="{2DD359C5-67C1-41AB-A7E4-4F676B267D7A}" dt="2024-04-29T11:22:21.504" v="1719" actId="20577"/>
          <ac:spMkLst>
            <pc:docMk/>
            <pc:sldMk cId="1728101470" sldId="1183"/>
            <ac:spMk id="3" creationId="{E1032FA7-FD4E-0E87-CB0D-00D1405FE899}"/>
          </ac:spMkLst>
        </pc:spChg>
        <pc:spChg chg="add mod">
          <ac:chgData name="Rana Alhalaseh" userId="77599387-2e60-4e13-a056-5c29cbf8c9b4" providerId="ADAL" clId="{2DD359C5-67C1-41AB-A7E4-4F676B267D7A}" dt="2024-04-29T11:26:21.815" v="1825" actId="1076"/>
          <ac:spMkLst>
            <pc:docMk/>
            <pc:sldMk cId="1728101470" sldId="1183"/>
            <ac:spMk id="6" creationId="{155852EE-4E65-7B05-3BF0-B075D6065621}"/>
          </ac:spMkLst>
        </pc:spChg>
        <pc:picChg chg="add mod modCrop">
          <ac:chgData name="Rana Alhalaseh" userId="77599387-2e60-4e13-a056-5c29cbf8c9b4" providerId="ADAL" clId="{2DD359C5-67C1-41AB-A7E4-4F676B267D7A}" dt="2024-04-29T11:26:06.445" v="1820" actId="1076"/>
          <ac:picMkLst>
            <pc:docMk/>
            <pc:sldMk cId="1728101470" sldId="1183"/>
            <ac:picMk id="5" creationId="{ECCBD0E0-4B67-50F1-3A1A-26A93D9BC074}"/>
          </ac:picMkLst>
        </pc:picChg>
      </pc:sldChg>
      <pc:sldChg chg="addSp delSp modSp new mod ord">
        <pc:chgData name="Rana Alhalaseh" userId="77599387-2e60-4e13-a056-5c29cbf8c9b4" providerId="ADAL" clId="{2DD359C5-67C1-41AB-A7E4-4F676B267D7A}" dt="2024-05-02T14:31:54.153" v="13146"/>
        <pc:sldMkLst>
          <pc:docMk/>
          <pc:sldMk cId="558413168" sldId="1184"/>
        </pc:sldMkLst>
        <pc:spChg chg="mod">
          <ac:chgData name="Rana Alhalaseh" userId="77599387-2e60-4e13-a056-5c29cbf8c9b4" providerId="ADAL" clId="{2DD359C5-67C1-41AB-A7E4-4F676B267D7A}" dt="2024-05-02T13:44:26.370" v="11324" actId="20577"/>
          <ac:spMkLst>
            <pc:docMk/>
            <pc:sldMk cId="558413168" sldId="1184"/>
            <ac:spMk id="2" creationId="{59C40278-C4F7-36E4-2993-9A873CC3F8B1}"/>
          </ac:spMkLst>
        </pc:spChg>
        <pc:spChg chg="mod">
          <ac:chgData name="Rana Alhalaseh" userId="77599387-2e60-4e13-a056-5c29cbf8c9b4" providerId="ADAL" clId="{2DD359C5-67C1-41AB-A7E4-4F676B267D7A}" dt="2024-05-02T13:44:04.002" v="11307" actId="20577"/>
          <ac:spMkLst>
            <pc:docMk/>
            <pc:sldMk cId="558413168" sldId="1184"/>
            <ac:spMk id="3" creationId="{0F0AC429-E790-BF01-633B-EC38DE509EE9}"/>
          </ac:spMkLst>
        </pc:spChg>
        <pc:spChg chg="mod">
          <ac:chgData name="Rana Alhalaseh" userId="77599387-2e60-4e13-a056-5c29cbf8c9b4" providerId="ADAL" clId="{2DD359C5-67C1-41AB-A7E4-4F676B267D7A}" dt="2024-05-02T14:01:18.154" v="11631" actId="113"/>
          <ac:spMkLst>
            <pc:docMk/>
            <pc:sldMk cId="558413168" sldId="1184"/>
            <ac:spMk id="4" creationId="{71612973-6C08-844D-1F1F-79D3555B4BBF}"/>
          </ac:spMkLst>
        </pc:spChg>
        <pc:spChg chg="mod">
          <ac:chgData name="Rana Alhalaseh" userId="77599387-2e60-4e13-a056-5c29cbf8c9b4" providerId="ADAL" clId="{2DD359C5-67C1-41AB-A7E4-4F676B267D7A}" dt="2024-04-30T13:51:58.781" v="4179"/>
          <ac:spMkLst>
            <pc:docMk/>
            <pc:sldMk cId="558413168" sldId="1184"/>
            <ac:spMk id="5" creationId="{313FD9BE-57AE-AAE1-38F4-2B593860F680}"/>
          </ac:spMkLst>
        </pc:spChg>
        <pc:spChg chg="mod">
          <ac:chgData name="Rana Alhalaseh" userId="77599387-2e60-4e13-a056-5c29cbf8c9b4" providerId="ADAL" clId="{2DD359C5-67C1-41AB-A7E4-4F676B267D7A}" dt="2024-04-30T13:51:58.781" v="4179"/>
          <ac:spMkLst>
            <pc:docMk/>
            <pc:sldMk cId="558413168" sldId="1184"/>
            <ac:spMk id="6" creationId="{5371795A-467C-D202-E8CB-120FEA4EBBC2}"/>
          </ac:spMkLst>
        </pc:spChg>
        <pc:spChg chg="mod">
          <ac:chgData name="Rana Alhalaseh" userId="77599387-2e60-4e13-a056-5c29cbf8c9b4" providerId="ADAL" clId="{2DD359C5-67C1-41AB-A7E4-4F676B267D7A}" dt="2024-04-30T13:51:58.781" v="4179"/>
          <ac:spMkLst>
            <pc:docMk/>
            <pc:sldMk cId="558413168" sldId="1184"/>
            <ac:spMk id="7" creationId="{76732506-67BB-D9E8-E3ED-9B737C604198}"/>
          </ac:spMkLst>
        </pc:spChg>
        <pc:spChg chg="mod">
          <ac:chgData name="Rana Alhalaseh" userId="77599387-2e60-4e13-a056-5c29cbf8c9b4" providerId="ADAL" clId="{2DD359C5-67C1-41AB-A7E4-4F676B267D7A}" dt="2024-04-30T13:51:58.781" v="4179"/>
          <ac:spMkLst>
            <pc:docMk/>
            <pc:sldMk cId="558413168" sldId="1184"/>
            <ac:spMk id="8" creationId="{EA975359-3358-33B0-A6A6-9555ABACEC59}"/>
          </ac:spMkLst>
        </pc:spChg>
        <pc:spChg chg="mod">
          <ac:chgData name="Rana Alhalaseh" userId="77599387-2e60-4e13-a056-5c29cbf8c9b4" providerId="ADAL" clId="{2DD359C5-67C1-41AB-A7E4-4F676B267D7A}" dt="2024-04-30T13:51:58.781" v="4179"/>
          <ac:spMkLst>
            <pc:docMk/>
            <pc:sldMk cId="558413168" sldId="1184"/>
            <ac:spMk id="9" creationId="{FD72DF71-8014-9EC4-712F-3A20E82EB1CB}"/>
          </ac:spMkLst>
        </pc:spChg>
        <pc:spChg chg="mod">
          <ac:chgData name="Rana Alhalaseh" userId="77599387-2e60-4e13-a056-5c29cbf8c9b4" providerId="ADAL" clId="{2DD359C5-67C1-41AB-A7E4-4F676B267D7A}" dt="2024-04-30T13:51:58.781" v="4179"/>
          <ac:spMkLst>
            <pc:docMk/>
            <pc:sldMk cId="558413168" sldId="1184"/>
            <ac:spMk id="10" creationId="{D00E4D2B-F251-5BED-DEFE-30E9CC51B145}"/>
          </ac:spMkLst>
        </pc:spChg>
        <pc:spChg chg="mod">
          <ac:chgData name="Rana Alhalaseh" userId="77599387-2e60-4e13-a056-5c29cbf8c9b4" providerId="ADAL" clId="{2DD359C5-67C1-41AB-A7E4-4F676B267D7A}" dt="2024-04-30T13:51:58.781" v="4179"/>
          <ac:spMkLst>
            <pc:docMk/>
            <pc:sldMk cId="558413168" sldId="1184"/>
            <ac:spMk id="11" creationId="{B2BFE8F2-B60A-1A8C-B184-E22C20BC0197}"/>
          </ac:spMkLst>
        </pc:spChg>
        <pc:spChg chg="add mod">
          <ac:chgData name="Rana Alhalaseh" userId="77599387-2e60-4e13-a056-5c29cbf8c9b4" providerId="ADAL" clId="{2DD359C5-67C1-41AB-A7E4-4F676B267D7A}" dt="2024-04-30T14:37:33.124" v="5275" actId="1036"/>
          <ac:spMkLst>
            <pc:docMk/>
            <pc:sldMk cId="558413168" sldId="1184"/>
            <ac:spMk id="12" creationId="{D6213A54-84CB-C9A9-0917-CF99242DC39E}"/>
          </ac:spMkLst>
        </pc:spChg>
        <pc:spChg chg="add mod">
          <ac:chgData name="Rana Alhalaseh" userId="77599387-2e60-4e13-a056-5c29cbf8c9b4" providerId="ADAL" clId="{2DD359C5-67C1-41AB-A7E4-4F676B267D7A}" dt="2024-04-30T14:37:33.124" v="5275" actId="1036"/>
          <ac:spMkLst>
            <pc:docMk/>
            <pc:sldMk cId="558413168" sldId="1184"/>
            <ac:spMk id="13" creationId="{678B6096-F748-67DA-CE9B-444F0FE42DD9}"/>
          </ac:spMkLst>
        </pc:spChg>
        <pc:spChg chg="add mod">
          <ac:chgData name="Rana Alhalaseh" userId="77599387-2e60-4e13-a056-5c29cbf8c9b4" providerId="ADAL" clId="{2DD359C5-67C1-41AB-A7E4-4F676B267D7A}" dt="2024-04-30T14:37:33.124" v="5275" actId="1036"/>
          <ac:spMkLst>
            <pc:docMk/>
            <pc:sldMk cId="558413168" sldId="1184"/>
            <ac:spMk id="14" creationId="{99BCBF8F-75C4-7DC2-E43C-CA7300C17487}"/>
          </ac:spMkLst>
        </pc:spChg>
        <pc:spChg chg="add mod">
          <ac:chgData name="Rana Alhalaseh" userId="77599387-2e60-4e13-a056-5c29cbf8c9b4" providerId="ADAL" clId="{2DD359C5-67C1-41AB-A7E4-4F676B267D7A}" dt="2024-04-30T14:37:33.124" v="5275" actId="1036"/>
          <ac:spMkLst>
            <pc:docMk/>
            <pc:sldMk cId="558413168" sldId="1184"/>
            <ac:spMk id="16" creationId="{8A68160E-7E66-0594-A03A-8661C4C7139A}"/>
          </ac:spMkLst>
        </pc:spChg>
        <pc:spChg chg="add del mod">
          <ac:chgData name="Rana Alhalaseh" userId="77599387-2e60-4e13-a056-5c29cbf8c9b4" providerId="ADAL" clId="{2DD359C5-67C1-41AB-A7E4-4F676B267D7A}" dt="2024-04-30T13:52:57.182" v="4189" actId="478"/>
          <ac:spMkLst>
            <pc:docMk/>
            <pc:sldMk cId="558413168" sldId="1184"/>
            <ac:spMk id="17" creationId="{CC35C903-7F22-7979-FD79-F646F8E522EC}"/>
          </ac:spMkLst>
        </pc:spChg>
        <pc:spChg chg="mod">
          <ac:chgData name="Rana Alhalaseh" userId="77599387-2e60-4e13-a056-5c29cbf8c9b4" providerId="ADAL" clId="{2DD359C5-67C1-41AB-A7E4-4F676B267D7A}" dt="2024-04-30T13:56:04.901" v="4316" actId="20577"/>
          <ac:spMkLst>
            <pc:docMk/>
            <pc:sldMk cId="558413168" sldId="1184"/>
            <ac:spMk id="19" creationId="{A43F27CB-5BE2-1637-655E-08A7939F4115}"/>
          </ac:spMkLst>
        </pc:spChg>
        <pc:spChg chg="mod">
          <ac:chgData name="Rana Alhalaseh" userId="77599387-2e60-4e13-a056-5c29cbf8c9b4" providerId="ADAL" clId="{2DD359C5-67C1-41AB-A7E4-4F676B267D7A}" dt="2024-04-30T13:51:58.781" v="4179"/>
          <ac:spMkLst>
            <pc:docMk/>
            <pc:sldMk cId="558413168" sldId="1184"/>
            <ac:spMk id="20" creationId="{E4055BB0-3B16-0074-A1B2-D273E3EA15ED}"/>
          </ac:spMkLst>
        </pc:spChg>
        <pc:spChg chg="add del mod">
          <ac:chgData name="Rana Alhalaseh" userId="77599387-2e60-4e13-a056-5c29cbf8c9b4" providerId="ADAL" clId="{2DD359C5-67C1-41AB-A7E4-4F676B267D7A}" dt="2024-04-30T14:37:33.124" v="5275" actId="1036"/>
          <ac:spMkLst>
            <pc:docMk/>
            <pc:sldMk cId="558413168" sldId="1184"/>
            <ac:spMk id="22" creationId="{1696548E-566D-C1C2-002F-62A06252E7DF}"/>
          </ac:spMkLst>
        </pc:spChg>
        <pc:spChg chg="mod">
          <ac:chgData name="Rana Alhalaseh" userId="77599387-2e60-4e13-a056-5c29cbf8c9b4" providerId="ADAL" clId="{2DD359C5-67C1-41AB-A7E4-4F676B267D7A}" dt="2024-04-30T13:51:58.781" v="4179"/>
          <ac:spMkLst>
            <pc:docMk/>
            <pc:sldMk cId="558413168" sldId="1184"/>
            <ac:spMk id="24" creationId="{A50589F7-A35C-6E9C-1057-3D3A2C9B30EF}"/>
          </ac:spMkLst>
        </pc:spChg>
        <pc:spChg chg="mod">
          <ac:chgData name="Rana Alhalaseh" userId="77599387-2e60-4e13-a056-5c29cbf8c9b4" providerId="ADAL" clId="{2DD359C5-67C1-41AB-A7E4-4F676B267D7A}" dt="2024-04-30T13:51:58.781" v="4179"/>
          <ac:spMkLst>
            <pc:docMk/>
            <pc:sldMk cId="558413168" sldId="1184"/>
            <ac:spMk id="25" creationId="{BA737BE4-235E-4AF4-7F53-B8A0C4DB2C24}"/>
          </ac:spMkLst>
        </pc:spChg>
        <pc:spChg chg="mod">
          <ac:chgData name="Rana Alhalaseh" userId="77599387-2e60-4e13-a056-5c29cbf8c9b4" providerId="ADAL" clId="{2DD359C5-67C1-41AB-A7E4-4F676B267D7A}" dt="2024-04-30T13:51:58.781" v="4179"/>
          <ac:spMkLst>
            <pc:docMk/>
            <pc:sldMk cId="558413168" sldId="1184"/>
            <ac:spMk id="26" creationId="{C9C3A464-D5EF-10FB-902C-1962960919F3}"/>
          </ac:spMkLst>
        </pc:spChg>
        <pc:spChg chg="mod">
          <ac:chgData name="Rana Alhalaseh" userId="77599387-2e60-4e13-a056-5c29cbf8c9b4" providerId="ADAL" clId="{2DD359C5-67C1-41AB-A7E4-4F676B267D7A}" dt="2024-04-30T13:51:58.781" v="4179"/>
          <ac:spMkLst>
            <pc:docMk/>
            <pc:sldMk cId="558413168" sldId="1184"/>
            <ac:spMk id="27" creationId="{8EF38597-CA81-DBBF-D98B-32EBBB8EA3B7}"/>
          </ac:spMkLst>
        </pc:spChg>
        <pc:spChg chg="mod">
          <ac:chgData name="Rana Alhalaseh" userId="77599387-2e60-4e13-a056-5c29cbf8c9b4" providerId="ADAL" clId="{2DD359C5-67C1-41AB-A7E4-4F676B267D7A}" dt="2024-04-30T13:51:58.781" v="4179"/>
          <ac:spMkLst>
            <pc:docMk/>
            <pc:sldMk cId="558413168" sldId="1184"/>
            <ac:spMk id="28" creationId="{8C4753D4-48A8-ADE9-A85D-88F456E565DA}"/>
          </ac:spMkLst>
        </pc:spChg>
        <pc:spChg chg="mod">
          <ac:chgData name="Rana Alhalaseh" userId="77599387-2e60-4e13-a056-5c29cbf8c9b4" providerId="ADAL" clId="{2DD359C5-67C1-41AB-A7E4-4F676B267D7A}" dt="2024-04-30T13:51:58.781" v="4179"/>
          <ac:spMkLst>
            <pc:docMk/>
            <pc:sldMk cId="558413168" sldId="1184"/>
            <ac:spMk id="29" creationId="{62F5D875-4E3A-23CC-B05F-29CB5489B956}"/>
          </ac:spMkLst>
        </pc:spChg>
        <pc:spChg chg="mod">
          <ac:chgData name="Rana Alhalaseh" userId="77599387-2e60-4e13-a056-5c29cbf8c9b4" providerId="ADAL" clId="{2DD359C5-67C1-41AB-A7E4-4F676B267D7A}" dt="2024-04-30T13:51:58.781" v="4179"/>
          <ac:spMkLst>
            <pc:docMk/>
            <pc:sldMk cId="558413168" sldId="1184"/>
            <ac:spMk id="30" creationId="{30B16671-768B-758C-8FDD-6A1E404FBFC4}"/>
          </ac:spMkLst>
        </pc:spChg>
        <pc:spChg chg="add del mod">
          <ac:chgData name="Rana Alhalaseh" userId="77599387-2e60-4e13-a056-5c29cbf8c9b4" providerId="ADAL" clId="{2DD359C5-67C1-41AB-A7E4-4F676B267D7A}" dt="2024-04-30T14:33:02.358" v="5048" actId="478"/>
          <ac:spMkLst>
            <pc:docMk/>
            <pc:sldMk cId="558413168" sldId="1184"/>
            <ac:spMk id="31" creationId="{0419BCAA-F42D-93E1-4222-E4AE28D30896}"/>
          </ac:spMkLst>
        </pc:spChg>
        <pc:spChg chg="add mod">
          <ac:chgData name="Rana Alhalaseh" userId="77599387-2e60-4e13-a056-5c29cbf8c9b4" providerId="ADAL" clId="{2DD359C5-67C1-41AB-A7E4-4F676B267D7A}" dt="2024-04-30T14:37:33.124" v="5275" actId="1036"/>
          <ac:spMkLst>
            <pc:docMk/>
            <pc:sldMk cId="558413168" sldId="1184"/>
            <ac:spMk id="32" creationId="{E7B0051A-522E-81F0-6B89-2A3057F0E1D8}"/>
          </ac:spMkLst>
        </pc:spChg>
        <pc:spChg chg="add del mod">
          <ac:chgData name="Rana Alhalaseh" userId="77599387-2e60-4e13-a056-5c29cbf8c9b4" providerId="ADAL" clId="{2DD359C5-67C1-41AB-A7E4-4F676B267D7A}" dt="2024-04-30T14:08:01.537" v="4833" actId="478"/>
          <ac:spMkLst>
            <pc:docMk/>
            <pc:sldMk cId="558413168" sldId="1184"/>
            <ac:spMk id="34" creationId="{C3627E89-67B3-8F3D-FCBF-EF23DC679618}"/>
          </ac:spMkLst>
        </pc:spChg>
        <pc:spChg chg="mod">
          <ac:chgData name="Rana Alhalaseh" userId="77599387-2e60-4e13-a056-5c29cbf8c9b4" providerId="ADAL" clId="{2DD359C5-67C1-41AB-A7E4-4F676B267D7A}" dt="2024-04-30T14:08:20.705" v="4839" actId="20577"/>
          <ac:spMkLst>
            <pc:docMk/>
            <pc:sldMk cId="558413168" sldId="1184"/>
            <ac:spMk id="36" creationId="{68CF02BC-070F-5CEE-D995-E97FAFFFFAE6}"/>
          </ac:spMkLst>
        </pc:spChg>
        <pc:spChg chg="mod">
          <ac:chgData name="Rana Alhalaseh" userId="77599387-2e60-4e13-a056-5c29cbf8c9b4" providerId="ADAL" clId="{2DD359C5-67C1-41AB-A7E4-4F676B267D7A}" dt="2024-04-30T14:08:28.951" v="4840" actId="20577"/>
          <ac:spMkLst>
            <pc:docMk/>
            <pc:sldMk cId="558413168" sldId="1184"/>
            <ac:spMk id="37" creationId="{8D9EFF25-180C-782F-1E4D-4DF7472990F1}"/>
          </ac:spMkLst>
        </pc:spChg>
        <pc:spChg chg="add del mod">
          <ac:chgData name="Rana Alhalaseh" userId="77599387-2e60-4e13-a056-5c29cbf8c9b4" providerId="ADAL" clId="{2DD359C5-67C1-41AB-A7E4-4F676B267D7A}" dt="2024-04-30T14:55:46.350" v="5619" actId="478"/>
          <ac:spMkLst>
            <pc:docMk/>
            <pc:sldMk cId="558413168" sldId="1184"/>
            <ac:spMk id="38" creationId="{8DB67E4C-8BFF-7CD4-F7C0-39280B74FA3C}"/>
          </ac:spMkLst>
        </pc:spChg>
        <pc:spChg chg="mod">
          <ac:chgData name="Rana Alhalaseh" userId="77599387-2e60-4e13-a056-5c29cbf8c9b4" providerId="ADAL" clId="{2DD359C5-67C1-41AB-A7E4-4F676B267D7A}" dt="2024-04-30T13:51:58.781" v="4179"/>
          <ac:spMkLst>
            <pc:docMk/>
            <pc:sldMk cId="558413168" sldId="1184"/>
            <ac:spMk id="41" creationId="{F76E9529-DE49-D378-E0DD-2340CEB09D4C}"/>
          </ac:spMkLst>
        </pc:spChg>
        <pc:spChg chg="mod">
          <ac:chgData name="Rana Alhalaseh" userId="77599387-2e60-4e13-a056-5c29cbf8c9b4" providerId="ADAL" clId="{2DD359C5-67C1-41AB-A7E4-4F676B267D7A}" dt="2024-04-30T13:51:58.781" v="4179"/>
          <ac:spMkLst>
            <pc:docMk/>
            <pc:sldMk cId="558413168" sldId="1184"/>
            <ac:spMk id="42" creationId="{1F2791EF-1725-232B-2D8F-B6AC741195F3}"/>
          </ac:spMkLst>
        </pc:spChg>
        <pc:spChg chg="mod">
          <ac:chgData name="Rana Alhalaseh" userId="77599387-2e60-4e13-a056-5c29cbf8c9b4" providerId="ADAL" clId="{2DD359C5-67C1-41AB-A7E4-4F676B267D7A}" dt="2024-04-30T13:51:58.781" v="4179"/>
          <ac:spMkLst>
            <pc:docMk/>
            <pc:sldMk cId="558413168" sldId="1184"/>
            <ac:spMk id="44" creationId="{A81F27D3-E1CC-9A45-737A-539A6DE0C406}"/>
          </ac:spMkLst>
        </pc:spChg>
        <pc:spChg chg="mod">
          <ac:chgData name="Rana Alhalaseh" userId="77599387-2e60-4e13-a056-5c29cbf8c9b4" providerId="ADAL" clId="{2DD359C5-67C1-41AB-A7E4-4F676B267D7A}" dt="2024-04-30T13:51:58.781" v="4179"/>
          <ac:spMkLst>
            <pc:docMk/>
            <pc:sldMk cId="558413168" sldId="1184"/>
            <ac:spMk id="45" creationId="{CD2EF5AC-89F7-9FB2-5A3B-7662AFBD809E}"/>
          </ac:spMkLst>
        </pc:spChg>
        <pc:spChg chg="add mod">
          <ac:chgData name="Rana Alhalaseh" userId="77599387-2e60-4e13-a056-5c29cbf8c9b4" providerId="ADAL" clId="{2DD359C5-67C1-41AB-A7E4-4F676B267D7A}" dt="2024-04-30T14:37:33.124" v="5275" actId="1036"/>
          <ac:spMkLst>
            <pc:docMk/>
            <pc:sldMk cId="558413168" sldId="1184"/>
            <ac:spMk id="46" creationId="{1E7086BD-BE9C-B470-2DDE-DA13E0371C94}"/>
          </ac:spMkLst>
        </pc:spChg>
        <pc:spChg chg="add del mod">
          <ac:chgData name="Rana Alhalaseh" userId="77599387-2e60-4e13-a056-5c29cbf8c9b4" providerId="ADAL" clId="{2DD359C5-67C1-41AB-A7E4-4F676B267D7A}" dt="2024-05-01T05:34:49.532" v="7617" actId="478"/>
          <ac:spMkLst>
            <pc:docMk/>
            <pc:sldMk cId="558413168" sldId="1184"/>
            <ac:spMk id="47" creationId="{30437D0B-FF10-7E1A-8AF5-2580FEBB75E0}"/>
          </ac:spMkLst>
        </pc:spChg>
        <pc:spChg chg="add del mod">
          <ac:chgData name="Rana Alhalaseh" userId="77599387-2e60-4e13-a056-5c29cbf8c9b4" providerId="ADAL" clId="{2DD359C5-67C1-41AB-A7E4-4F676B267D7A}" dt="2024-04-30T13:52:02.094" v="4180" actId="478"/>
          <ac:spMkLst>
            <pc:docMk/>
            <pc:sldMk cId="558413168" sldId="1184"/>
            <ac:spMk id="48" creationId="{98A7763C-2362-BA18-98FE-B76685C434EE}"/>
          </ac:spMkLst>
        </pc:spChg>
        <pc:spChg chg="add del mod">
          <ac:chgData name="Rana Alhalaseh" userId="77599387-2e60-4e13-a056-5c29cbf8c9b4" providerId="ADAL" clId="{2DD359C5-67C1-41AB-A7E4-4F676B267D7A}" dt="2024-04-30T13:52:04.321" v="4181" actId="478"/>
          <ac:spMkLst>
            <pc:docMk/>
            <pc:sldMk cId="558413168" sldId="1184"/>
            <ac:spMk id="49" creationId="{09976C2E-B2A2-65B8-21CD-6A34A34F3B5B}"/>
          </ac:spMkLst>
        </pc:spChg>
        <pc:spChg chg="add del mod">
          <ac:chgData name="Rana Alhalaseh" userId="77599387-2e60-4e13-a056-5c29cbf8c9b4" providerId="ADAL" clId="{2DD359C5-67C1-41AB-A7E4-4F676B267D7A}" dt="2024-04-30T13:53:43.771" v="4267" actId="478"/>
          <ac:spMkLst>
            <pc:docMk/>
            <pc:sldMk cId="558413168" sldId="1184"/>
            <ac:spMk id="50" creationId="{719DF180-E63B-AD98-4D58-14746F2DD6E8}"/>
          </ac:spMkLst>
        </pc:spChg>
        <pc:spChg chg="add del mod">
          <ac:chgData name="Rana Alhalaseh" userId="77599387-2e60-4e13-a056-5c29cbf8c9b4" providerId="ADAL" clId="{2DD359C5-67C1-41AB-A7E4-4F676B267D7A}" dt="2024-04-30T13:53:45.872" v="4268" actId="478"/>
          <ac:spMkLst>
            <pc:docMk/>
            <pc:sldMk cId="558413168" sldId="1184"/>
            <ac:spMk id="51" creationId="{2496AA20-F100-75ED-D5A6-D2593C43CBC1}"/>
          </ac:spMkLst>
        </pc:spChg>
        <pc:spChg chg="add del mod">
          <ac:chgData name="Rana Alhalaseh" userId="77599387-2e60-4e13-a056-5c29cbf8c9b4" providerId="ADAL" clId="{2DD359C5-67C1-41AB-A7E4-4F676B267D7A}" dt="2024-04-30T14:07:24.036" v="4766" actId="478"/>
          <ac:spMkLst>
            <pc:docMk/>
            <pc:sldMk cId="558413168" sldId="1184"/>
            <ac:spMk id="52" creationId="{79E0E98A-ACBC-A9E0-6758-EF42B46CEB7E}"/>
          </ac:spMkLst>
        </pc:spChg>
        <pc:spChg chg="add del mod">
          <ac:chgData name="Rana Alhalaseh" userId="77599387-2e60-4e13-a056-5c29cbf8c9b4" providerId="ADAL" clId="{2DD359C5-67C1-41AB-A7E4-4F676B267D7A}" dt="2024-04-30T14:07:26.139" v="4767" actId="478"/>
          <ac:spMkLst>
            <pc:docMk/>
            <pc:sldMk cId="558413168" sldId="1184"/>
            <ac:spMk id="53" creationId="{38FCC8E1-156A-3518-4A73-14B1766297D8}"/>
          </ac:spMkLst>
        </pc:spChg>
        <pc:spChg chg="mod">
          <ac:chgData name="Rana Alhalaseh" userId="77599387-2e60-4e13-a056-5c29cbf8c9b4" providerId="ADAL" clId="{2DD359C5-67C1-41AB-A7E4-4F676B267D7A}" dt="2024-04-30T13:56:36.510" v="4330" actId="14100"/>
          <ac:spMkLst>
            <pc:docMk/>
            <pc:sldMk cId="558413168" sldId="1184"/>
            <ac:spMk id="59" creationId="{EB1A52A3-D67E-1CF5-9E74-1001AE18EA75}"/>
          </ac:spMkLst>
        </pc:spChg>
        <pc:spChg chg="mod">
          <ac:chgData name="Rana Alhalaseh" userId="77599387-2e60-4e13-a056-5c29cbf8c9b4" providerId="ADAL" clId="{2DD359C5-67C1-41AB-A7E4-4F676B267D7A}" dt="2024-04-30T13:56:55.582" v="4341" actId="14100"/>
          <ac:spMkLst>
            <pc:docMk/>
            <pc:sldMk cId="558413168" sldId="1184"/>
            <ac:spMk id="60" creationId="{7A247B31-3A5B-0907-EDE8-5AA6EA49A513}"/>
          </ac:spMkLst>
        </pc:spChg>
        <pc:spChg chg="mod">
          <ac:chgData name="Rana Alhalaseh" userId="77599387-2e60-4e13-a056-5c29cbf8c9b4" providerId="ADAL" clId="{2DD359C5-67C1-41AB-A7E4-4F676B267D7A}" dt="2024-04-30T13:53:27.372" v="4255"/>
          <ac:spMkLst>
            <pc:docMk/>
            <pc:sldMk cId="558413168" sldId="1184"/>
            <ac:spMk id="62" creationId="{4C1D5E1B-D89D-6BAA-4E7C-AE7B38029705}"/>
          </ac:spMkLst>
        </pc:spChg>
        <pc:spChg chg="mod">
          <ac:chgData name="Rana Alhalaseh" userId="77599387-2e60-4e13-a056-5c29cbf8c9b4" providerId="ADAL" clId="{2DD359C5-67C1-41AB-A7E4-4F676B267D7A}" dt="2024-04-30T13:53:27.372" v="4255"/>
          <ac:spMkLst>
            <pc:docMk/>
            <pc:sldMk cId="558413168" sldId="1184"/>
            <ac:spMk id="63" creationId="{A703D683-2B50-32D2-86C8-6E560569D982}"/>
          </ac:spMkLst>
        </pc:spChg>
        <pc:spChg chg="add mod">
          <ac:chgData name="Rana Alhalaseh" userId="77599387-2e60-4e13-a056-5c29cbf8c9b4" providerId="ADAL" clId="{2DD359C5-67C1-41AB-A7E4-4F676B267D7A}" dt="2024-04-30T14:37:33.124" v="5275" actId="1036"/>
          <ac:spMkLst>
            <pc:docMk/>
            <pc:sldMk cId="558413168" sldId="1184"/>
            <ac:spMk id="64" creationId="{7C182BE7-1DF7-02D1-44E7-CB7E95CF00B1}"/>
          </ac:spMkLst>
        </pc:spChg>
        <pc:spChg chg="mod">
          <ac:chgData name="Rana Alhalaseh" userId="77599387-2e60-4e13-a056-5c29cbf8c9b4" providerId="ADAL" clId="{2DD359C5-67C1-41AB-A7E4-4F676B267D7A}" dt="2024-04-30T13:57:32.632" v="4402" actId="20577"/>
          <ac:spMkLst>
            <pc:docMk/>
            <pc:sldMk cId="558413168" sldId="1184"/>
            <ac:spMk id="73" creationId="{34B545AC-37C6-6860-4920-862A7AE1D0D3}"/>
          </ac:spMkLst>
        </pc:spChg>
        <pc:spChg chg="mod">
          <ac:chgData name="Rana Alhalaseh" userId="77599387-2e60-4e13-a056-5c29cbf8c9b4" providerId="ADAL" clId="{2DD359C5-67C1-41AB-A7E4-4F676B267D7A}" dt="2024-04-30T13:57:35.252" v="4404" actId="20577"/>
          <ac:spMkLst>
            <pc:docMk/>
            <pc:sldMk cId="558413168" sldId="1184"/>
            <ac:spMk id="74" creationId="{1C4EC94A-8573-8FBF-2913-05730356E309}"/>
          </ac:spMkLst>
        </pc:spChg>
        <pc:spChg chg="add del mod">
          <ac:chgData name="Rana Alhalaseh" userId="77599387-2e60-4e13-a056-5c29cbf8c9b4" providerId="ADAL" clId="{2DD359C5-67C1-41AB-A7E4-4F676B267D7A}" dt="2024-04-30T14:27:24.048" v="4959" actId="478"/>
          <ac:spMkLst>
            <pc:docMk/>
            <pc:sldMk cId="558413168" sldId="1184"/>
            <ac:spMk id="78" creationId="{D9B3B095-4894-A263-688C-1B1AD805814C}"/>
          </ac:spMkLst>
        </pc:spChg>
        <pc:spChg chg="add del mod">
          <ac:chgData name="Rana Alhalaseh" userId="77599387-2e60-4e13-a056-5c29cbf8c9b4" providerId="ADAL" clId="{2DD359C5-67C1-41AB-A7E4-4F676B267D7A}" dt="2024-04-30T14:35:13.414" v="5203" actId="478"/>
          <ac:spMkLst>
            <pc:docMk/>
            <pc:sldMk cId="558413168" sldId="1184"/>
            <ac:spMk id="79" creationId="{222D501F-CF91-B90C-AF36-9EF9A66F49B2}"/>
          </ac:spMkLst>
        </pc:spChg>
        <pc:spChg chg="add del mod">
          <ac:chgData name="Rana Alhalaseh" userId="77599387-2e60-4e13-a056-5c29cbf8c9b4" providerId="ADAL" clId="{2DD359C5-67C1-41AB-A7E4-4F676B267D7A}" dt="2024-04-30T14:35:13.414" v="5203" actId="478"/>
          <ac:spMkLst>
            <pc:docMk/>
            <pc:sldMk cId="558413168" sldId="1184"/>
            <ac:spMk id="80" creationId="{7337046D-1D8F-6957-5543-BE8AE0F66A97}"/>
          </ac:spMkLst>
        </pc:spChg>
        <pc:spChg chg="add del mod">
          <ac:chgData name="Rana Alhalaseh" userId="77599387-2e60-4e13-a056-5c29cbf8c9b4" providerId="ADAL" clId="{2DD359C5-67C1-41AB-A7E4-4F676B267D7A}" dt="2024-04-30T14:35:13.414" v="5203" actId="478"/>
          <ac:spMkLst>
            <pc:docMk/>
            <pc:sldMk cId="558413168" sldId="1184"/>
            <ac:spMk id="82" creationId="{A36E761B-CD04-C423-CDBA-C1FC81F3DE80}"/>
          </ac:spMkLst>
        </pc:spChg>
        <pc:spChg chg="add del mod">
          <ac:chgData name="Rana Alhalaseh" userId="77599387-2e60-4e13-a056-5c29cbf8c9b4" providerId="ADAL" clId="{2DD359C5-67C1-41AB-A7E4-4F676B267D7A}" dt="2024-04-30T14:06:49.739" v="4763" actId="478"/>
          <ac:spMkLst>
            <pc:docMk/>
            <pc:sldMk cId="558413168" sldId="1184"/>
            <ac:spMk id="84" creationId="{5155B217-B5D4-8041-4E2A-83F7F7E4D1FA}"/>
          </ac:spMkLst>
        </pc:spChg>
        <pc:spChg chg="mod">
          <ac:chgData name="Rana Alhalaseh" userId="77599387-2e60-4e13-a056-5c29cbf8c9b4" providerId="ADAL" clId="{2DD359C5-67C1-41AB-A7E4-4F676B267D7A}" dt="2024-04-30T13:59:38.501" v="4408"/>
          <ac:spMkLst>
            <pc:docMk/>
            <pc:sldMk cId="558413168" sldId="1184"/>
            <ac:spMk id="86" creationId="{4511E472-C6C5-9D47-A007-34707C57D24F}"/>
          </ac:spMkLst>
        </pc:spChg>
        <pc:spChg chg="mod">
          <ac:chgData name="Rana Alhalaseh" userId="77599387-2e60-4e13-a056-5c29cbf8c9b4" providerId="ADAL" clId="{2DD359C5-67C1-41AB-A7E4-4F676B267D7A}" dt="2024-04-30T13:59:38.501" v="4408"/>
          <ac:spMkLst>
            <pc:docMk/>
            <pc:sldMk cId="558413168" sldId="1184"/>
            <ac:spMk id="87" creationId="{C76AB29F-6E53-5D92-C166-87FC23D982AF}"/>
          </ac:spMkLst>
        </pc:spChg>
        <pc:spChg chg="mod">
          <ac:chgData name="Rana Alhalaseh" userId="77599387-2e60-4e13-a056-5c29cbf8c9b4" providerId="ADAL" clId="{2DD359C5-67C1-41AB-A7E4-4F676B267D7A}" dt="2024-04-30T13:59:38.501" v="4408"/>
          <ac:spMkLst>
            <pc:docMk/>
            <pc:sldMk cId="558413168" sldId="1184"/>
            <ac:spMk id="89" creationId="{63C0FD1D-57B4-602C-126C-BF54289F3E1A}"/>
          </ac:spMkLst>
        </pc:spChg>
        <pc:spChg chg="mod">
          <ac:chgData name="Rana Alhalaseh" userId="77599387-2e60-4e13-a056-5c29cbf8c9b4" providerId="ADAL" clId="{2DD359C5-67C1-41AB-A7E4-4F676B267D7A}" dt="2024-04-30T13:59:38.501" v="4408"/>
          <ac:spMkLst>
            <pc:docMk/>
            <pc:sldMk cId="558413168" sldId="1184"/>
            <ac:spMk id="90" creationId="{333B29B0-B3BA-D8C9-725C-0C246BA5A3ED}"/>
          </ac:spMkLst>
        </pc:spChg>
        <pc:spChg chg="add del mod">
          <ac:chgData name="Rana Alhalaseh" userId="77599387-2e60-4e13-a056-5c29cbf8c9b4" providerId="ADAL" clId="{2DD359C5-67C1-41AB-A7E4-4F676B267D7A}" dt="2024-04-30T14:06:44.108" v="4759" actId="478"/>
          <ac:spMkLst>
            <pc:docMk/>
            <pc:sldMk cId="558413168" sldId="1184"/>
            <ac:spMk id="91" creationId="{4F8F3D8A-BAC4-C5E3-8616-2A13101CC10A}"/>
          </ac:spMkLst>
        </pc:spChg>
        <pc:spChg chg="mod">
          <ac:chgData name="Rana Alhalaseh" userId="77599387-2e60-4e13-a056-5c29cbf8c9b4" providerId="ADAL" clId="{2DD359C5-67C1-41AB-A7E4-4F676B267D7A}" dt="2024-04-30T13:59:38.501" v="4408"/>
          <ac:spMkLst>
            <pc:docMk/>
            <pc:sldMk cId="558413168" sldId="1184"/>
            <ac:spMk id="94" creationId="{3A01B169-2AD7-C69E-2DC1-C4C5B994401A}"/>
          </ac:spMkLst>
        </pc:spChg>
        <pc:spChg chg="mod">
          <ac:chgData name="Rana Alhalaseh" userId="77599387-2e60-4e13-a056-5c29cbf8c9b4" providerId="ADAL" clId="{2DD359C5-67C1-41AB-A7E4-4F676B267D7A}" dt="2024-04-30T13:59:38.501" v="4408"/>
          <ac:spMkLst>
            <pc:docMk/>
            <pc:sldMk cId="558413168" sldId="1184"/>
            <ac:spMk id="95" creationId="{DFBAFD9D-F61A-4247-8E22-02151E61783E}"/>
          </ac:spMkLst>
        </pc:spChg>
        <pc:spChg chg="add del mod">
          <ac:chgData name="Rana Alhalaseh" userId="77599387-2e60-4e13-a056-5c29cbf8c9b4" providerId="ADAL" clId="{2DD359C5-67C1-41AB-A7E4-4F676B267D7A}" dt="2024-04-30T14:00:05.562" v="4565" actId="478"/>
          <ac:spMkLst>
            <pc:docMk/>
            <pc:sldMk cId="558413168" sldId="1184"/>
            <ac:spMk id="96" creationId="{495ABC34-7EA1-3501-2074-09BF5AE63670}"/>
          </ac:spMkLst>
        </pc:spChg>
        <pc:spChg chg="add del mod ord">
          <ac:chgData name="Rana Alhalaseh" userId="77599387-2e60-4e13-a056-5c29cbf8c9b4" providerId="ADAL" clId="{2DD359C5-67C1-41AB-A7E4-4F676B267D7A}" dt="2024-05-02T14:31:53.373" v="13145" actId="478"/>
          <ac:spMkLst>
            <pc:docMk/>
            <pc:sldMk cId="558413168" sldId="1184"/>
            <ac:spMk id="97" creationId="{D0E65C5A-9C5D-E377-F9E1-493B7C80F0F8}"/>
          </ac:spMkLst>
        </pc:spChg>
        <pc:spChg chg="add mod">
          <ac:chgData name="Rana Alhalaseh" userId="77599387-2e60-4e13-a056-5c29cbf8c9b4" providerId="ADAL" clId="{2DD359C5-67C1-41AB-A7E4-4F676B267D7A}" dt="2024-04-30T14:37:33.124" v="5275" actId="1036"/>
          <ac:spMkLst>
            <pc:docMk/>
            <pc:sldMk cId="558413168" sldId="1184"/>
            <ac:spMk id="98" creationId="{9C292650-3B9E-5BFA-7ADD-3325118EC820}"/>
          </ac:spMkLst>
        </pc:spChg>
        <pc:spChg chg="add mod">
          <ac:chgData name="Rana Alhalaseh" userId="77599387-2e60-4e13-a056-5c29cbf8c9b4" providerId="ADAL" clId="{2DD359C5-67C1-41AB-A7E4-4F676B267D7A}" dt="2024-04-30T14:37:33.124" v="5275" actId="1036"/>
          <ac:spMkLst>
            <pc:docMk/>
            <pc:sldMk cId="558413168" sldId="1184"/>
            <ac:spMk id="99" creationId="{7B30BDBB-23E7-7382-3A3B-360D8CD2EF10}"/>
          </ac:spMkLst>
        </pc:spChg>
        <pc:spChg chg="add mod">
          <ac:chgData name="Rana Alhalaseh" userId="77599387-2e60-4e13-a056-5c29cbf8c9b4" providerId="ADAL" clId="{2DD359C5-67C1-41AB-A7E4-4F676B267D7A}" dt="2024-05-02T14:09:19.752" v="11988" actId="1038"/>
          <ac:spMkLst>
            <pc:docMk/>
            <pc:sldMk cId="558413168" sldId="1184"/>
            <ac:spMk id="100" creationId="{FF2C5AD9-2A05-97BA-2025-76622861E542}"/>
          </ac:spMkLst>
        </pc:spChg>
        <pc:spChg chg="add del mod">
          <ac:chgData name="Rana Alhalaseh" userId="77599387-2e60-4e13-a056-5c29cbf8c9b4" providerId="ADAL" clId="{2DD359C5-67C1-41AB-A7E4-4F676B267D7A}" dt="2024-04-30T14:35:13.414" v="5203" actId="478"/>
          <ac:spMkLst>
            <pc:docMk/>
            <pc:sldMk cId="558413168" sldId="1184"/>
            <ac:spMk id="104" creationId="{8D478B52-D4A9-2591-D09B-EF84D5D6697E}"/>
          </ac:spMkLst>
        </pc:spChg>
        <pc:spChg chg="add del mod">
          <ac:chgData name="Rana Alhalaseh" userId="77599387-2e60-4e13-a056-5c29cbf8c9b4" providerId="ADAL" clId="{2DD359C5-67C1-41AB-A7E4-4F676B267D7A}" dt="2024-04-30T14:55:50.381" v="5621" actId="478"/>
          <ac:spMkLst>
            <pc:docMk/>
            <pc:sldMk cId="558413168" sldId="1184"/>
            <ac:spMk id="105" creationId="{A4981A70-033E-DAA4-B4DD-647267D2DD47}"/>
          </ac:spMkLst>
        </pc:spChg>
        <pc:spChg chg="add mod">
          <ac:chgData name="Rana Alhalaseh" userId="77599387-2e60-4e13-a056-5c29cbf8c9b4" providerId="ADAL" clId="{2DD359C5-67C1-41AB-A7E4-4F676B267D7A}" dt="2024-04-30T14:37:33.124" v="5275" actId="1036"/>
          <ac:spMkLst>
            <pc:docMk/>
            <pc:sldMk cId="558413168" sldId="1184"/>
            <ac:spMk id="107" creationId="{B35060E5-EFBD-5D9B-012A-9B0E9CA7FCFF}"/>
          </ac:spMkLst>
        </pc:spChg>
        <pc:spChg chg="add del mod">
          <ac:chgData name="Rana Alhalaseh" userId="77599387-2e60-4e13-a056-5c29cbf8c9b4" providerId="ADAL" clId="{2DD359C5-67C1-41AB-A7E4-4F676B267D7A}" dt="2024-04-30T14:35:13.414" v="5203" actId="478"/>
          <ac:spMkLst>
            <pc:docMk/>
            <pc:sldMk cId="558413168" sldId="1184"/>
            <ac:spMk id="114" creationId="{22EBCA6D-DB77-491B-4686-BDBC164EE5AE}"/>
          </ac:spMkLst>
        </pc:spChg>
        <pc:spChg chg="add del mod">
          <ac:chgData name="Rana Alhalaseh" userId="77599387-2e60-4e13-a056-5c29cbf8c9b4" providerId="ADAL" clId="{2DD359C5-67C1-41AB-A7E4-4F676B267D7A}" dt="2024-04-30T14:35:13.414" v="5203" actId="478"/>
          <ac:spMkLst>
            <pc:docMk/>
            <pc:sldMk cId="558413168" sldId="1184"/>
            <ac:spMk id="115" creationId="{17C60897-465F-FDA3-C94D-C25617831ED7}"/>
          </ac:spMkLst>
        </pc:spChg>
        <pc:spChg chg="add mod">
          <ac:chgData name="Rana Alhalaseh" userId="77599387-2e60-4e13-a056-5c29cbf8c9b4" providerId="ADAL" clId="{2DD359C5-67C1-41AB-A7E4-4F676B267D7A}" dt="2024-04-30T14:37:33.124" v="5275" actId="1036"/>
          <ac:spMkLst>
            <pc:docMk/>
            <pc:sldMk cId="558413168" sldId="1184"/>
            <ac:spMk id="137" creationId="{DCF92E74-59FB-0987-DB2B-4E4BF240CBFF}"/>
          </ac:spMkLst>
        </pc:spChg>
        <pc:spChg chg="add del mod">
          <ac:chgData name="Rana Alhalaseh" userId="77599387-2e60-4e13-a056-5c29cbf8c9b4" providerId="ADAL" clId="{2DD359C5-67C1-41AB-A7E4-4F676B267D7A}" dt="2024-04-30T14:35:13.414" v="5203" actId="478"/>
          <ac:spMkLst>
            <pc:docMk/>
            <pc:sldMk cId="558413168" sldId="1184"/>
            <ac:spMk id="138" creationId="{FA217DED-B867-00A0-C243-26FB9B3339B6}"/>
          </ac:spMkLst>
        </pc:spChg>
        <pc:spChg chg="add mod">
          <ac:chgData name="Rana Alhalaseh" userId="77599387-2e60-4e13-a056-5c29cbf8c9b4" providerId="ADAL" clId="{2DD359C5-67C1-41AB-A7E4-4F676B267D7A}" dt="2024-04-30T14:37:33.124" v="5275" actId="1036"/>
          <ac:spMkLst>
            <pc:docMk/>
            <pc:sldMk cId="558413168" sldId="1184"/>
            <ac:spMk id="144" creationId="{B95F32C3-6764-B0D9-9DCA-3CDFFB5F39D2}"/>
          </ac:spMkLst>
        </pc:spChg>
        <pc:spChg chg="add mod">
          <ac:chgData name="Rana Alhalaseh" userId="77599387-2e60-4e13-a056-5c29cbf8c9b4" providerId="ADAL" clId="{2DD359C5-67C1-41AB-A7E4-4F676B267D7A}" dt="2024-04-30T14:37:33.124" v="5275" actId="1036"/>
          <ac:spMkLst>
            <pc:docMk/>
            <pc:sldMk cId="558413168" sldId="1184"/>
            <ac:spMk id="145" creationId="{9FB4AABA-90F2-4A93-AFD3-C0025FD9CF2A}"/>
          </ac:spMkLst>
        </pc:spChg>
        <pc:spChg chg="add mod">
          <ac:chgData name="Rana Alhalaseh" userId="77599387-2e60-4e13-a056-5c29cbf8c9b4" providerId="ADAL" clId="{2DD359C5-67C1-41AB-A7E4-4F676B267D7A}" dt="2024-04-30T14:37:33.124" v="5275" actId="1036"/>
          <ac:spMkLst>
            <pc:docMk/>
            <pc:sldMk cId="558413168" sldId="1184"/>
            <ac:spMk id="147" creationId="{EF7B8DEC-F60E-6755-2B11-DD555BBDD76A}"/>
          </ac:spMkLst>
        </pc:spChg>
        <pc:spChg chg="add">
          <ac:chgData name="Rana Alhalaseh" userId="77599387-2e60-4e13-a056-5c29cbf8c9b4" providerId="ADAL" clId="{2DD359C5-67C1-41AB-A7E4-4F676B267D7A}" dt="2024-05-02T13:47:44.352" v="11327"/>
          <ac:spMkLst>
            <pc:docMk/>
            <pc:sldMk cId="558413168" sldId="1184"/>
            <ac:spMk id="151" creationId="{9C352149-4784-7E24-1941-A4CC73DC42CE}"/>
          </ac:spMkLst>
        </pc:spChg>
        <pc:spChg chg="add mod">
          <ac:chgData name="Rana Alhalaseh" userId="77599387-2e60-4e13-a056-5c29cbf8c9b4" providerId="ADAL" clId="{2DD359C5-67C1-41AB-A7E4-4F676B267D7A}" dt="2024-05-02T13:59:21.792" v="11577" actId="1037"/>
          <ac:spMkLst>
            <pc:docMk/>
            <pc:sldMk cId="558413168" sldId="1184"/>
            <ac:spMk id="153" creationId="{3BC9A6E1-15E1-0601-B0F8-F341FA140084}"/>
          </ac:spMkLst>
        </pc:spChg>
        <pc:spChg chg="add mod">
          <ac:chgData name="Rana Alhalaseh" userId="77599387-2e60-4e13-a056-5c29cbf8c9b4" providerId="ADAL" clId="{2DD359C5-67C1-41AB-A7E4-4F676B267D7A}" dt="2024-05-02T13:59:00.162" v="11551" actId="1036"/>
          <ac:spMkLst>
            <pc:docMk/>
            <pc:sldMk cId="558413168" sldId="1184"/>
            <ac:spMk id="154" creationId="{B9C9A389-4CC7-3C8A-5375-5DDE7BC4C3EA}"/>
          </ac:spMkLst>
        </pc:spChg>
        <pc:spChg chg="add mod">
          <ac:chgData name="Rana Alhalaseh" userId="77599387-2e60-4e13-a056-5c29cbf8c9b4" providerId="ADAL" clId="{2DD359C5-67C1-41AB-A7E4-4F676B267D7A}" dt="2024-05-02T13:59:07.532" v="11552" actId="1076"/>
          <ac:spMkLst>
            <pc:docMk/>
            <pc:sldMk cId="558413168" sldId="1184"/>
            <ac:spMk id="155" creationId="{727196E3-461E-5519-B08A-5A3BBCA76956}"/>
          </ac:spMkLst>
        </pc:spChg>
        <pc:spChg chg="add mod">
          <ac:chgData name="Rana Alhalaseh" userId="77599387-2e60-4e13-a056-5c29cbf8c9b4" providerId="ADAL" clId="{2DD359C5-67C1-41AB-A7E4-4F676B267D7A}" dt="2024-05-02T14:31:54.153" v="13146"/>
          <ac:spMkLst>
            <pc:docMk/>
            <pc:sldMk cId="558413168" sldId="1184"/>
            <ac:spMk id="167" creationId="{939510F9-F5CA-9879-88CF-20806F83960A}"/>
          </ac:spMkLst>
        </pc:spChg>
        <pc:grpChg chg="add del mod">
          <ac:chgData name="Rana Alhalaseh" userId="77599387-2e60-4e13-a056-5c29cbf8c9b4" providerId="ADAL" clId="{2DD359C5-67C1-41AB-A7E4-4F676B267D7A}" dt="2024-04-30T13:53:58.525" v="4270" actId="478"/>
          <ac:grpSpMkLst>
            <pc:docMk/>
            <pc:sldMk cId="558413168" sldId="1184"/>
            <ac:grpSpMk id="4" creationId="{665592A3-E0E5-8A9F-0CCC-061B8ED187EB}"/>
          </ac:grpSpMkLst>
        </pc:grpChg>
        <pc:grpChg chg="add del mod">
          <ac:chgData name="Rana Alhalaseh" userId="77599387-2e60-4e13-a056-5c29cbf8c9b4" providerId="ADAL" clId="{2DD359C5-67C1-41AB-A7E4-4F676B267D7A}" dt="2024-04-30T13:57:00.591" v="4342" actId="478"/>
          <ac:grpSpMkLst>
            <pc:docMk/>
            <pc:sldMk cId="558413168" sldId="1184"/>
            <ac:grpSpMk id="18" creationId="{C6053798-B11C-0964-5B44-AC4D7D9F86FE}"/>
          </ac:grpSpMkLst>
        </pc:grpChg>
        <pc:grpChg chg="add del mod">
          <ac:chgData name="Rana Alhalaseh" userId="77599387-2e60-4e13-a056-5c29cbf8c9b4" providerId="ADAL" clId="{2DD359C5-67C1-41AB-A7E4-4F676B267D7A}" dt="2024-04-30T14:06:54.010" v="4764" actId="478"/>
          <ac:grpSpMkLst>
            <pc:docMk/>
            <pc:sldMk cId="558413168" sldId="1184"/>
            <ac:grpSpMk id="23" creationId="{16622D36-9C06-8220-88A9-4DE39FCDFC8B}"/>
          </ac:grpSpMkLst>
        </pc:grpChg>
        <pc:grpChg chg="add del mod">
          <ac:chgData name="Rana Alhalaseh" userId="77599387-2e60-4e13-a056-5c29cbf8c9b4" providerId="ADAL" clId="{2DD359C5-67C1-41AB-A7E4-4F676B267D7A}" dt="2024-04-30T14:55:45.222" v="5618" actId="478"/>
          <ac:grpSpMkLst>
            <pc:docMk/>
            <pc:sldMk cId="558413168" sldId="1184"/>
            <ac:grpSpMk id="35" creationId="{6F4E555F-EEEE-94A6-A099-A9B085A16665}"/>
          </ac:grpSpMkLst>
        </pc:grpChg>
        <pc:grpChg chg="add del mod">
          <ac:chgData name="Rana Alhalaseh" userId="77599387-2e60-4e13-a056-5c29cbf8c9b4" providerId="ADAL" clId="{2DD359C5-67C1-41AB-A7E4-4F676B267D7A}" dt="2024-04-30T13:53:10.552" v="4190" actId="478"/>
          <ac:grpSpMkLst>
            <pc:docMk/>
            <pc:sldMk cId="558413168" sldId="1184"/>
            <ac:grpSpMk id="40" creationId="{18225926-F270-A680-0CF8-1BAD7D4D05B9}"/>
          </ac:grpSpMkLst>
        </pc:grpChg>
        <pc:grpChg chg="add del mod">
          <ac:chgData name="Rana Alhalaseh" userId="77599387-2e60-4e13-a056-5c29cbf8c9b4" providerId="ADAL" clId="{2DD359C5-67C1-41AB-A7E4-4F676B267D7A}" dt="2024-05-01T05:34:49.532" v="7617" actId="478"/>
          <ac:grpSpMkLst>
            <pc:docMk/>
            <pc:sldMk cId="558413168" sldId="1184"/>
            <ac:grpSpMk id="43" creationId="{10F8457F-BDC3-BB4E-F0B2-2FD75AE74E29}"/>
          </ac:grpSpMkLst>
        </pc:grpChg>
        <pc:grpChg chg="add mod">
          <ac:chgData name="Rana Alhalaseh" userId="77599387-2e60-4e13-a056-5c29cbf8c9b4" providerId="ADAL" clId="{2DD359C5-67C1-41AB-A7E4-4F676B267D7A}" dt="2024-04-30T14:37:33.124" v="5275" actId="1036"/>
          <ac:grpSpMkLst>
            <pc:docMk/>
            <pc:sldMk cId="558413168" sldId="1184"/>
            <ac:grpSpMk id="58" creationId="{5D666EFB-240C-436E-32A1-21DE00F1CAD0}"/>
          </ac:grpSpMkLst>
        </pc:grpChg>
        <pc:grpChg chg="add mod">
          <ac:chgData name="Rana Alhalaseh" userId="77599387-2e60-4e13-a056-5c29cbf8c9b4" providerId="ADAL" clId="{2DD359C5-67C1-41AB-A7E4-4F676B267D7A}" dt="2024-04-30T14:37:33.124" v="5275" actId="1036"/>
          <ac:grpSpMkLst>
            <pc:docMk/>
            <pc:sldMk cId="558413168" sldId="1184"/>
            <ac:grpSpMk id="61" creationId="{22BE6735-7DA0-FA64-2E60-0D879E34031B}"/>
          </ac:grpSpMkLst>
        </pc:grpChg>
        <pc:grpChg chg="add mod">
          <ac:chgData name="Rana Alhalaseh" userId="77599387-2e60-4e13-a056-5c29cbf8c9b4" providerId="ADAL" clId="{2DD359C5-67C1-41AB-A7E4-4F676B267D7A}" dt="2024-04-30T14:37:33.124" v="5275" actId="1036"/>
          <ac:grpSpMkLst>
            <pc:docMk/>
            <pc:sldMk cId="558413168" sldId="1184"/>
            <ac:grpSpMk id="72" creationId="{C84B65EA-A0A9-0C41-F8FB-F0D9719EDBAF}"/>
          </ac:grpSpMkLst>
        </pc:grpChg>
        <pc:grpChg chg="add del mod">
          <ac:chgData name="Rana Alhalaseh" userId="77599387-2e60-4e13-a056-5c29cbf8c9b4" providerId="ADAL" clId="{2DD359C5-67C1-41AB-A7E4-4F676B267D7A}" dt="2024-04-30T14:06:43.016" v="4758" actId="478"/>
          <ac:grpSpMkLst>
            <pc:docMk/>
            <pc:sldMk cId="558413168" sldId="1184"/>
            <ac:grpSpMk id="85" creationId="{87F0D261-4F46-7CBA-8795-DB23A13240CA}"/>
          </ac:grpSpMkLst>
        </pc:grpChg>
        <pc:grpChg chg="add del mod">
          <ac:chgData name="Rana Alhalaseh" userId="77599387-2e60-4e13-a056-5c29cbf8c9b4" providerId="ADAL" clId="{2DD359C5-67C1-41AB-A7E4-4F676B267D7A}" dt="2024-04-30T14:06:47.347" v="4761" actId="478"/>
          <ac:grpSpMkLst>
            <pc:docMk/>
            <pc:sldMk cId="558413168" sldId="1184"/>
            <ac:grpSpMk id="88" creationId="{BB0F2B0A-6C9B-34AF-CB68-9214690A77BB}"/>
          </ac:grpSpMkLst>
        </pc:grpChg>
        <pc:grpChg chg="add del mod">
          <ac:chgData name="Rana Alhalaseh" userId="77599387-2e60-4e13-a056-5c29cbf8c9b4" providerId="ADAL" clId="{2DD359C5-67C1-41AB-A7E4-4F676B267D7A}" dt="2024-04-30T14:35:13.414" v="5203" actId="478"/>
          <ac:grpSpMkLst>
            <pc:docMk/>
            <pc:sldMk cId="558413168" sldId="1184"/>
            <ac:grpSpMk id="93" creationId="{8A3F406F-3F9A-25B8-A7B6-B2BF448AB08D}"/>
          </ac:grpSpMkLst>
        </pc:grpChg>
        <pc:graphicFrameChg chg="add mod">
          <ac:chgData name="Rana Alhalaseh" userId="77599387-2e60-4e13-a056-5c29cbf8c9b4" providerId="ADAL" clId="{2DD359C5-67C1-41AB-A7E4-4F676B267D7A}" dt="2024-05-02T13:58:29.992" v="11430" actId="14100"/>
          <ac:graphicFrameMkLst>
            <pc:docMk/>
            <pc:sldMk cId="558413168" sldId="1184"/>
            <ac:graphicFrameMk id="152" creationId="{6544F4A0-D757-F434-BB85-4F4579461DB5}"/>
          </ac:graphicFrameMkLst>
        </pc:graphicFrameChg>
        <pc:cxnChg chg="add mod">
          <ac:chgData name="Rana Alhalaseh" userId="77599387-2e60-4e13-a056-5c29cbf8c9b4" providerId="ADAL" clId="{2DD359C5-67C1-41AB-A7E4-4F676B267D7A}" dt="2024-04-30T14:37:33.124" v="5275" actId="1036"/>
          <ac:cxnSpMkLst>
            <pc:docMk/>
            <pc:sldMk cId="558413168" sldId="1184"/>
            <ac:cxnSpMk id="15" creationId="{89761CE9-9B90-CB94-E6E6-335886834425}"/>
          </ac:cxnSpMkLst>
        </pc:cxnChg>
        <pc:cxnChg chg="add mod ord">
          <ac:chgData name="Rana Alhalaseh" userId="77599387-2e60-4e13-a056-5c29cbf8c9b4" providerId="ADAL" clId="{2DD359C5-67C1-41AB-A7E4-4F676B267D7A}" dt="2024-05-02T14:11:45.772" v="11994" actId="14100"/>
          <ac:cxnSpMkLst>
            <pc:docMk/>
            <pc:sldMk cId="558413168" sldId="1184"/>
            <ac:cxnSpMk id="21" creationId="{4633533F-B934-C5C7-5CC4-871334095E70}"/>
          </ac:cxnSpMkLst>
        </pc:cxnChg>
        <pc:cxnChg chg="add mod">
          <ac:chgData name="Rana Alhalaseh" userId="77599387-2e60-4e13-a056-5c29cbf8c9b4" providerId="ADAL" clId="{2DD359C5-67C1-41AB-A7E4-4F676B267D7A}" dt="2024-04-30T14:37:33.124" v="5275" actId="1036"/>
          <ac:cxnSpMkLst>
            <pc:docMk/>
            <pc:sldMk cId="558413168" sldId="1184"/>
            <ac:cxnSpMk id="33" creationId="{43429E17-5924-00C9-EE37-C3A1EE398BF0}"/>
          </ac:cxnSpMkLst>
        </pc:cxnChg>
        <pc:cxnChg chg="add del mod ord">
          <ac:chgData name="Rana Alhalaseh" userId="77599387-2e60-4e13-a056-5c29cbf8c9b4" providerId="ADAL" clId="{2DD359C5-67C1-41AB-A7E4-4F676B267D7A}" dt="2024-04-30T14:55:48.520" v="5620" actId="478"/>
          <ac:cxnSpMkLst>
            <pc:docMk/>
            <pc:sldMk cId="558413168" sldId="1184"/>
            <ac:cxnSpMk id="39" creationId="{66E8A5A6-6900-CBCF-F0A2-0A2E7EC75B15}"/>
          </ac:cxnSpMkLst>
        </pc:cxnChg>
        <pc:cxnChg chg="add mod ord">
          <ac:chgData name="Rana Alhalaseh" userId="77599387-2e60-4e13-a056-5c29cbf8c9b4" providerId="ADAL" clId="{2DD359C5-67C1-41AB-A7E4-4F676B267D7A}" dt="2024-04-30T14:37:33.124" v="5275" actId="1036"/>
          <ac:cxnSpMkLst>
            <pc:docMk/>
            <pc:sldMk cId="558413168" sldId="1184"/>
            <ac:cxnSpMk id="65" creationId="{C14D1B4D-1D45-DD94-2E53-50F6B3AE02B2}"/>
          </ac:cxnSpMkLst>
        </pc:cxnChg>
        <pc:cxnChg chg="add del mod">
          <ac:chgData name="Rana Alhalaseh" userId="77599387-2e60-4e13-a056-5c29cbf8c9b4" providerId="ADAL" clId="{2DD359C5-67C1-41AB-A7E4-4F676B267D7A}" dt="2024-04-30T14:35:13.414" v="5203" actId="478"/>
          <ac:cxnSpMkLst>
            <pc:docMk/>
            <pc:sldMk cId="558413168" sldId="1184"/>
            <ac:cxnSpMk id="81" creationId="{BF4B0A23-7C7A-8731-EE07-6D87E8EC15CD}"/>
          </ac:cxnSpMkLst>
        </pc:cxnChg>
        <pc:cxnChg chg="add del mod ord">
          <ac:chgData name="Rana Alhalaseh" userId="77599387-2e60-4e13-a056-5c29cbf8c9b4" providerId="ADAL" clId="{2DD359C5-67C1-41AB-A7E4-4F676B267D7A}" dt="2024-04-30T14:35:13.414" v="5203" actId="478"/>
          <ac:cxnSpMkLst>
            <pc:docMk/>
            <pc:sldMk cId="558413168" sldId="1184"/>
            <ac:cxnSpMk id="83" creationId="{0EF10866-EA62-CE0D-8C84-873DDC7C48CA}"/>
          </ac:cxnSpMkLst>
        </pc:cxnChg>
        <pc:cxnChg chg="add del mod">
          <ac:chgData name="Rana Alhalaseh" userId="77599387-2e60-4e13-a056-5c29cbf8c9b4" providerId="ADAL" clId="{2DD359C5-67C1-41AB-A7E4-4F676B267D7A}" dt="2024-04-30T14:06:45.344" v="4760" actId="478"/>
          <ac:cxnSpMkLst>
            <pc:docMk/>
            <pc:sldMk cId="558413168" sldId="1184"/>
            <ac:cxnSpMk id="92" creationId="{D298EA97-9F36-5A23-0475-B8238C1BD95A}"/>
          </ac:cxnSpMkLst>
        </pc:cxnChg>
        <pc:cxnChg chg="add del mod">
          <ac:chgData name="Rana Alhalaseh" userId="77599387-2e60-4e13-a056-5c29cbf8c9b4" providerId="ADAL" clId="{2DD359C5-67C1-41AB-A7E4-4F676B267D7A}" dt="2024-04-30T14:07:55.808" v="4832" actId="478"/>
          <ac:cxnSpMkLst>
            <pc:docMk/>
            <pc:sldMk cId="558413168" sldId="1184"/>
            <ac:cxnSpMk id="103" creationId="{60A9FDAD-EEBB-3DCA-EC80-31FAD4330482}"/>
          </ac:cxnSpMkLst>
        </pc:cxnChg>
        <pc:cxnChg chg="add del mod">
          <ac:chgData name="Rana Alhalaseh" userId="77599387-2e60-4e13-a056-5c29cbf8c9b4" providerId="ADAL" clId="{2DD359C5-67C1-41AB-A7E4-4F676B267D7A}" dt="2024-04-30T14:35:13.414" v="5203" actId="478"/>
          <ac:cxnSpMkLst>
            <pc:docMk/>
            <pc:sldMk cId="558413168" sldId="1184"/>
            <ac:cxnSpMk id="116" creationId="{E54DF94F-C506-5AE8-84E3-5EC57D9FAF23}"/>
          </ac:cxnSpMkLst>
        </pc:cxnChg>
        <pc:cxnChg chg="add mod">
          <ac:chgData name="Rana Alhalaseh" userId="77599387-2e60-4e13-a056-5c29cbf8c9b4" providerId="ADAL" clId="{2DD359C5-67C1-41AB-A7E4-4F676B267D7A}" dt="2024-04-30T14:37:33.124" v="5275" actId="1036"/>
          <ac:cxnSpMkLst>
            <pc:docMk/>
            <pc:sldMk cId="558413168" sldId="1184"/>
            <ac:cxnSpMk id="120" creationId="{5319884F-B61F-F7D6-1D23-E464401D2AA4}"/>
          </ac:cxnSpMkLst>
        </pc:cxnChg>
        <pc:cxnChg chg="add mod">
          <ac:chgData name="Rana Alhalaseh" userId="77599387-2e60-4e13-a056-5c29cbf8c9b4" providerId="ADAL" clId="{2DD359C5-67C1-41AB-A7E4-4F676B267D7A}" dt="2024-04-30T14:37:33.124" v="5275" actId="1036"/>
          <ac:cxnSpMkLst>
            <pc:docMk/>
            <pc:sldMk cId="558413168" sldId="1184"/>
            <ac:cxnSpMk id="146" creationId="{6B5D32F0-4C2D-7591-8ACF-5C18F3738577}"/>
          </ac:cxnSpMkLst>
        </pc:cxnChg>
        <pc:cxnChg chg="add mod">
          <ac:chgData name="Rana Alhalaseh" userId="77599387-2e60-4e13-a056-5c29cbf8c9b4" providerId="ADAL" clId="{2DD359C5-67C1-41AB-A7E4-4F676B267D7A}" dt="2024-05-02T13:59:21.792" v="11577" actId="1037"/>
          <ac:cxnSpMkLst>
            <pc:docMk/>
            <pc:sldMk cId="558413168" sldId="1184"/>
            <ac:cxnSpMk id="157" creationId="{5FCEF821-FA80-A303-7081-0E05A53BDE9D}"/>
          </ac:cxnSpMkLst>
        </pc:cxnChg>
      </pc:sldChg>
      <pc:sldChg chg="modSp new del mod">
        <pc:chgData name="Rana Alhalaseh" userId="77599387-2e60-4e13-a056-5c29cbf8c9b4" providerId="ADAL" clId="{2DD359C5-67C1-41AB-A7E4-4F676B267D7A}" dt="2024-04-29T12:13:34.876" v="2540" actId="680"/>
        <pc:sldMkLst>
          <pc:docMk/>
          <pc:sldMk cId="4149435307" sldId="1184"/>
        </pc:sldMkLst>
        <pc:spChg chg="mod">
          <ac:chgData name="Rana Alhalaseh" userId="77599387-2e60-4e13-a056-5c29cbf8c9b4" providerId="ADAL" clId="{2DD359C5-67C1-41AB-A7E4-4F676B267D7A}" dt="2024-04-29T12:13:34.326" v="2539"/>
          <ac:spMkLst>
            <pc:docMk/>
            <pc:sldMk cId="4149435307" sldId="1184"/>
            <ac:spMk id="2" creationId="{A83C3A16-1CC8-0E55-3CF8-4091BC0FB9E9}"/>
          </ac:spMkLst>
        </pc:spChg>
        <pc:spChg chg="mod">
          <ac:chgData name="Rana Alhalaseh" userId="77599387-2e60-4e13-a056-5c29cbf8c9b4" providerId="ADAL" clId="{2DD359C5-67C1-41AB-A7E4-4F676B267D7A}" dt="2024-04-29T12:13:32.206" v="2534" actId="20577"/>
          <ac:spMkLst>
            <pc:docMk/>
            <pc:sldMk cId="4149435307" sldId="1184"/>
            <ac:spMk id="3" creationId="{16619CE0-90D2-2484-A7C7-2DCA5935F3EA}"/>
          </ac:spMkLst>
        </pc:spChg>
      </pc:sldChg>
      <pc:sldChg chg="addSp modSp new mod ord">
        <pc:chgData name="Rana Alhalaseh" userId="77599387-2e60-4e13-a056-5c29cbf8c9b4" providerId="ADAL" clId="{2DD359C5-67C1-41AB-A7E4-4F676B267D7A}" dt="2024-05-02T12:24:59.950" v="9116"/>
        <pc:sldMkLst>
          <pc:docMk/>
          <pc:sldMk cId="3981681515" sldId="1185"/>
        </pc:sldMkLst>
        <pc:spChg chg="mod">
          <ac:chgData name="Rana Alhalaseh" userId="77599387-2e60-4e13-a056-5c29cbf8c9b4" providerId="ADAL" clId="{2DD359C5-67C1-41AB-A7E4-4F676B267D7A}" dt="2024-05-02T12:10:20.620" v="9053" actId="20577"/>
          <ac:spMkLst>
            <pc:docMk/>
            <pc:sldMk cId="3981681515" sldId="1185"/>
            <ac:spMk id="2" creationId="{DE54F8DF-6ABA-0D60-7703-96720129B4FF}"/>
          </ac:spMkLst>
        </pc:spChg>
        <pc:spChg chg="mod">
          <ac:chgData name="Rana Alhalaseh" userId="77599387-2e60-4e13-a056-5c29cbf8c9b4" providerId="ADAL" clId="{2DD359C5-67C1-41AB-A7E4-4F676B267D7A}" dt="2024-04-30T13:21:09.071" v="3602" actId="20577"/>
          <ac:spMkLst>
            <pc:docMk/>
            <pc:sldMk cId="3981681515" sldId="1185"/>
            <ac:spMk id="3" creationId="{9092865E-2E0E-ED1B-941E-2489B328B2A9}"/>
          </ac:spMkLst>
        </pc:spChg>
        <pc:spChg chg="add mod">
          <ac:chgData name="Rana Alhalaseh" userId="77599387-2e60-4e13-a056-5c29cbf8c9b4" providerId="ADAL" clId="{2DD359C5-67C1-41AB-A7E4-4F676B267D7A}" dt="2024-05-02T12:10:25.433" v="9073" actId="20577"/>
          <ac:spMkLst>
            <pc:docMk/>
            <pc:sldMk cId="3981681515" sldId="1185"/>
            <ac:spMk id="4" creationId="{612D9FFA-4558-C357-F83C-865F5ACBB02C}"/>
          </ac:spMkLst>
        </pc:spChg>
      </pc:sldChg>
      <pc:sldChg chg="addSp delSp modSp add del mod modNotesTx">
        <pc:chgData name="Rana Alhalaseh" userId="77599387-2e60-4e13-a056-5c29cbf8c9b4" providerId="ADAL" clId="{2DD359C5-67C1-41AB-A7E4-4F676B267D7A}" dt="2024-05-02T14:44:30.563" v="13515" actId="20577"/>
        <pc:sldMkLst>
          <pc:docMk/>
          <pc:sldMk cId="1869231076" sldId="1186"/>
        </pc:sldMkLst>
        <pc:spChg chg="del">
          <ac:chgData name="Rana Alhalaseh" userId="77599387-2e60-4e13-a056-5c29cbf8c9b4" providerId="ADAL" clId="{2DD359C5-67C1-41AB-A7E4-4F676B267D7A}" dt="2024-04-30T14:54:08.049" v="5616" actId="478"/>
          <ac:spMkLst>
            <pc:docMk/>
            <pc:sldMk cId="1869231076" sldId="1186"/>
            <ac:spMk id="2" creationId="{59C40278-C4F7-36E4-2993-9A873CC3F8B1}"/>
          </ac:spMkLst>
        </pc:spChg>
        <pc:spChg chg="mod">
          <ac:chgData name="Rana Alhalaseh" userId="77599387-2e60-4e13-a056-5c29cbf8c9b4" providerId="ADAL" clId="{2DD359C5-67C1-41AB-A7E4-4F676B267D7A}" dt="2024-05-02T14:44:30.563" v="13515" actId="20577"/>
          <ac:spMkLst>
            <pc:docMk/>
            <pc:sldMk cId="1869231076" sldId="1186"/>
            <ac:spMk id="3" creationId="{0F0AC429-E790-BF01-633B-EC38DE509EE9}"/>
          </ac:spMkLst>
        </pc:spChg>
        <pc:spChg chg="add mod">
          <ac:chgData name="Rana Alhalaseh" userId="77599387-2e60-4e13-a056-5c29cbf8c9b4" providerId="ADAL" clId="{2DD359C5-67C1-41AB-A7E4-4F676B267D7A}" dt="2024-05-02T14:33:04.978" v="13196" actId="20577"/>
          <ac:spMkLst>
            <pc:docMk/>
            <pc:sldMk cId="1869231076" sldId="1186"/>
            <ac:spMk id="4" creationId="{5233C55A-8006-F540-CABA-82D5B9F8868D}"/>
          </ac:spMkLst>
        </pc:spChg>
        <pc:spChg chg="add mod">
          <ac:chgData name="Rana Alhalaseh" userId="77599387-2e60-4e13-a056-5c29cbf8c9b4" providerId="ADAL" clId="{2DD359C5-67C1-41AB-A7E4-4F676B267D7A}" dt="2024-05-02T14:33:24.273" v="13205" actId="20577"/>
          <ac:spMkLst>
            <pc:docMk/>
            <pc:sldMk cId="1869231076" sldId="1186"/>
            <ac:spMk id="5" creationId="{49AB8EC0-054B-1A42-0C8E-0068A94EE6FE}"/>
          </ac:spMkLst>
        </pc:spChg>
        <pc:spChg chg="add mod">
          <ac:chgData name="Rana Alhalaseh" userId="77599387-2e60-4e13-a056-5c29cbf8c9b4" providerId="ADAL" clId="{2DD359C5-67C1-41AB-A7E4-4F676B267D7A}" dt="2024-05-02T14:34:07.573" v="13256" actId="20577"/>
          <ac:spMkLst>
            <pc:docMk/>
            <pc:sldMk cId="1869231076" sldId="1186"/>
            <ac:spMk id="6" creationId="{BD9CE38E-BF5B-C69D-8976-916F115DDB14}"/>
          </ac:spMkLst>
        </pc:spChg>
        <pc:spChg chg="mod">
          <ac:chgData name="Rana Alhalaseh" userId="77599387-2e60-4e13-a056-5c29cbf8c9b4" providerId="ADAL" clId="{2DD359C5-67C1-41AB-A7E4-4F676B267D7A}" dt="2024-05-02T14:03:51.452" v="11649" actId="20577"/>
          <ac:spMkLst>
            <pc:docMk/>
            <pc:sldMk cId="1869231076" sldId="1186"/>
            <ac:spMk id="7" creationId="{5674312C-3B1B-C637-8BD8-FE30BBD9A1C8}"/>
          </ac:spMkLst>
        </pc:spChg>
        <pc:spChg chg="mod">
          <ac:chgData name="Rana Alhalaseh" userId="77599387-2e60-4e13-a056-5c29cbf8c9b4" providerId="ADAL" clId="{2DD359C5-67C1-41AB-A7E4-4F676B267D7A}" dt="2024-04-30T14:37:45.819" v="5304" actId="1036"/>
          <ac:spMkLst>
            <pc:docMk/>
            <pc:sldMk cId="1869231076" sldId="1186"/>
            <ac:spMk id="12" creationId="{D6213A54-84CB-C9A9-0917-CF99242DC39E}"/>
          </ac:spMkLst>
        </pc:spChg>
        <pc:spChg chg="mod">
          <ac:chgData name="Rana Alhalaseh" userId="77599387-2e60-4e13-a056-5c29cbf8c9b4" providerId="ADAL" clId="{2DD359C5-67C1-41AB-A7E4-4F676B267D7A}" dt="2024-04-30T14:37:45.819" v="5304" actId="1036"/>
          <ac:spMkLst>
            <pc:docMk/>
            <pc:sldMk cId="1869231076" sldId="1186"/>
            <ac:spMk id="13" creationId="{678B6096-F748-67DA-CE9B-444F0FE42DD9}"/>
          </ac:spMkLst>
        </pc:spChg>
        <pc:spChg chg="mod">
          <ac:chgData name="Rana Alhalaseh" userId="77599387-2e60-4e13-a056-5c29cbf8c9b4" providerId="ADAL" clId="{2DD359C5-67C1-41AB-A7E4-4F676B267D7A}" dt="2024-04-30T14:37:45.819" v="5304" actId="1036"/>
          <ac:spMkLst>
            <pc:docMk/>
            <pc:sldMk cId="1869231076" sldId="1186"/>
            <ac:spMk id="14" creationId="{99BCBF8F-75C4-7DC2-E43C-CA7300C17487}"/>
          </ac:spMkLst>
        </pc:spChg>
        <pc:spChg chg="mod">
          <ac:chgData name="Rana Alhalaseh" userId="77599387-2e60-4e13-a056-5c29cbf8c9b4" providerId="ADAL" clId="{2DD359C5-67C1-41AB-A7E4-4F676B267D7A}" dt="2024-04-30T14:37:45.819" v="5304" actId="1036"/>
          <ac:spMkLst>
            <pc:docMk/>
            <pc:sldMk cId="1869231076" sldId="1186"/>
            <ac:spMk id="16" creationId="{8A68160E-7E66-0594-A03A-8661C4C7139A}"/>
          </ac:spMkLst>
        </pc:spChg>
        <pc:spChg chg="add del mod">
          <ac:chgData name="Rana Alhalaseh" userId="77599387-2e60-4e13-a056-5c29cbf8c9b4" providerId="ADAL" clId="{2DD359C5-67C1-41AB-A7E4-4F676B267D7A}" dt="2024-04-30T14:54:11.588" v="5617" actId="478"/>
          <ac:spMkLst>
            <pc:docMk/>
            <pc:sldMk cId="1869231076" sldId="1186"/>
            <ac:spMk id="17" creationId="{AA08D1BE-781D-B862-78D9-CEC668691DBC}"/>
          </ac:spMkLst>
        </pc:spChg>
        <pc:spChg chg="add del mod">
          <ac:chgData name="Rana Alhalaseh" userId="77599387-2e60-4e13-a056-5c29cbf8c9b4" providerId="ADAL" clId="{2DD359C5-67C1-41AB-A7E4-4F676B267D7A}" dt="2024-05-02T14:07:51.132" v="11910" actId="478"/>
          <ac:spMkLst>
            <pc:docMk/>
            <pc:sldMk cId="1869231076" sldId="1186"/>
            <ac:spMk id="18" creationId="{8471FF25-98E5-1929-4D68-C407FBB96B4B}"/>
          </ac:spMkLst>
        </pc:spChg>
        <pc:spChg chg="add del mod">
          <ac:chgData name="Rana Alhalaseh" userId="77599387-2e60-4e13-a056-5c29cbf8c9b4" providerId="ADAL" clId="{2DD359C5-67C1-41AB-A7E4-4F676B267D7A}" dt="2024-05-02T14:07:51.132" v="11910" actId="478"/>
          <ac:spMkLst>
            <pc:docMk/>
            <pc:sldMk cId="1869231076" sldId="1186"/>
            <ac:spMk id="19" creationId="{A3B62508-219B-1CDB-1C40-467C5B1AB202}"/>
          </ac:spMkLst>
        </pc:spChg>
        <pc:spChg chg="add del mod">
          <ac:chgData name="Rana Alhalaseh" userId="77599387-2e60-4e13-a056-5c29cbf8c9b4" providerId="ADAL" clId="{2DD359C5-67C1-41AB-A7E4-4F676B267D7A}" dt="2024-05-02T14:08:17.712" v="11958" actId="478"/>
          <ac:spMkLst>
            <pc:docMk/>
            <pc:sldMk cId="1869231076" sldId="1186"/>
            <ac:spMk id="20" creationId="{8B1F14E8-7FA4-2320-0373-925804C5E7E9}"/>
          </ac:spMkLst>
        </pc:spChg>
        <pc:spChg chg="mod">
          <ac:chgData name="Rana Alhalaseh" userId="77599387-2e60-4e13-a056-5c29cbf8c9b4" providerId="ADAL" clId="{2DD359C5-67C1-41AB-A7E4-4F676B267D7A}" dt="2024-04-30T14:37:45.819" v="5304" actId="1036"/>
          <ac:spMkLst>
            <pc:docMk/>
            <pc:sldMk cId="1869231076" sldId="1186"/>
            <ac:spMk id="22" creationId="{1696548E-566D-C1C2-002F-62A06252E7DF}"/>
          </ac:spMkLst>
        </pc:spChg>
        <pc:spChg chg="add del mod">
          <ac:chgData name="Rana Alhalaseh" userId="77599387-2e60-4e13-a056-5c29cbf8c9b4" providerId="ADAL" clId="{2DD359C5-67C1-41AB-A7E4-4F676B267D7A}" dt="2024-05-02T14:08:17.712" v="11958" actId="478"/>
          <ac:spMkLst>
            <pc:docMk/>
            <pc:sldMk cId="1869231076" sldId="1186"/>
            <ac:spMk id="23" creationId="{E0422244-27C5-E8F1-5412-9EAB4AFE884B}"/>
          </ac:spMkLst>
        </pc:spChg>
        <pc:spChg chg="add del mod">
          <ac:chgData name="Rana Alhalaseh" userId="77599387-2e60-4e13-a056-5c29cbf8c9b4" providerId="ADAL" clId="{2DD359C5-67C1-41AB-A7E4-4F676B267D7A}" dt="2024-05-02T14:09:07.107" v="11980" actId="478"/>
          <ac:spMkLst>
            <pc:docMk/>
            <pc:sldMk cId="1869231076" sldId="1186"/>
            <ac:spMk id="24" creationId="{1AE52402-BC1C-A671-1705-6309C1AD01BE}"/>
          </ac:spMkLst>
        </pc:spChg>
        <pc:spChg chg="add del mod">
          <ac:chgData name="Rana Alhalaseh" userId="77599387-2e60-4e13-a056-5c29cbf8c9b4" providerId="ADAL" clId="{2DD359C5-67C1-41AB-A7E4-4F676B267D7A}" dt="2024-05-02T14:09:07.107" v="11980" actId="478"/>
          <ac:spMkLst>
            <pc:docMk/>
            <pc:sldMk cId="1869231076" sldId="1186"/>
            <ac:spMk id="25" creationId="{D352A39F-401E-7FE7-8569-1021E17E4D74}"/>
          </ac:spMkLst>
        </pc:spChg>
        <pc:spChg chg="add mod">
          <ac:chgData name="Rana Alhalaseh" userId="77599387-2e60-4e13-a056-5c29cbf8c9b4" providerId="ADAL" clId="{2DD359C5-67C1-41AB-A7E4-4F676B267D7A}" dt="2024-05-02T14:11:14.552" v="11989"/>
          <ac:spMkLst>
            <pc:docMk/>
            <pc:sldMk cId="1869231076" sldId="1186"/>
            <ac:spMk id="26" creationId="{40195370-AF97-9116-B509-75DD12FFCF8F}"/>
          </ac:spMkLst>
        </pc:spChg>
        <pc:spChg chg="add mod">
          <ac:chgData name="Rana Alhalaseh" userId="77599387-2e60-4e13-a056-5c29cbf8c9b4" providerId="ADAL" clId="{2DD359C5-67C1-41AB-A7E4-4F676B267D7A}" dt="2024-05-02T14:31:37.307" v="13144" actId="6549"/>
          <ac:spMkLst>
            <pc:docMk/>
            <pc:sldMk cId="1869231076" sldId="1186"/>
            <ac:spMk id="27" creationId="{A687B44F-5A9C-8608-7C7F-B100EE1C0447}"/>
          </ac:spMkLst>
        </pc:spChg>
        <pc:spChg chg="mod">
          <ac:chgData name="Rana Alhalaseh" userId="77599387-2e60-4e13-a056-5c29cbf8c9b4" providerId="ADAL" clId="{2DD359C5-67C1-41AB-A7E4-4F676B267D7A}" dt="2024-04-30T14:37:45.819" v="5304" actId="1036"/>
          <ac:spMkLst>
            <pc:docMk/>
            <pc:sldMk cId="1869231076" sldId="1186"/>
            <ac:spMk id="32" creationId="{E7B0051A-522E-81F0-6B89-2A3057F0E1D8}"/>
          </ac:spMkLst>
        </pc:spChg>
        <pc:spChg chg="mod">
          <ac:chgData name="Rana Alhalaseh" userId="77599387-2e60-4e13-a056-5c29cbf8c9b4" providerId="ADAL" clId="{2DD359C5-67C1-41AB-A7E4-4F676B267D7A}" dt="2024-04-30T14:37:45.819" v="5304" actId="1036"/>
          <ac:spMkLst>
            <pc:docMk/>
            <pc:sldMk cId="1869231076" sldId="1186"/>
            <ac:spMk id="38" creationId="{8DB67E4C-8BFF-7CD4-F7C0-39280B74FA3C}"/>
          </ac:spMkLst>
        </pc:spChg>
        <pc:spChg chg="mod">
          <ac:chgData name="Rana Alhalaseh" userId="77599387-2e60-4e13-a056-5c29cbf8c9b4" providerId="ADAL" clId="{2DD359C5-67C1-41AB-A7E4-4F676B267D7A}" dt="2024-04-30T14:37:45.819" v="5304" actId="1036"/>
          <ac:spMkLst>
            <pc:docMk/>
            <pc:sldMk cId="1869231076" sldId="1186"/>
            <ac:spMk id="46" creationId="{1E7086BD-BE9C-B470-2DDE-DA13E0371C94}"/>
          </ac:spMkLst>
        </pc:spChg>
        <pc:spChg chg="mod">
          <ac:chgData name="Rana Alhalaseh" userId="77599387-2e60-4e13-a056-5c29cbf8c9b4" providerId="ADAL" clId="{2DD359C5-67C1-41AB-A7E4-4F676B267D7A}" dt="2024-04-30T14:37:45.819" v="5304" actId="1036"/>
          <ac:spMkLst>
            <pc:docMk/>
            <pc:sldMk cId="1869231076" sldId="1186"/>
            <ac:spMk id="47" creationId="{30437D0B-FF10-7E1A-8AF5-2580FEBB75E0}"/>
          </ac:spMkLst>
        </pc:spChg>
        <pc:spChg chg="mod">
          <ac:chgData name="Rana Alhalaseh" userId="77599387-2e60-4e13-a056-5c29cbf8c9b4" providerId="ADAL" clId="{2DD359C5-67C1-41AB-A7E4-4F676B267D7A}" dt="2024-04-30T14:37:45.819" v="5304" actId="1036"/>
          <ac:spMkLst>
            <pc:docMk/>
            <pc:sldMk cId="1869231076" sldId="1186"/>
            <ac:spMk id="64" creationId="{7C182BE7-1DF7-02D1-44E7-CB7E95CF00B1}"/>
          </ac:spMkLst>
        </pc:spChg>
        <pc:spChg chg="mod">
          <ac:chgData name="Rana Alhalaseh" userId="77599387-2e60-4e13-a056-5c29cbf8c9b4" providerId="ADAL" clId="{2DD359C5-67C1-41AB-A7E4-4F676B267D7A}" dt="2024-04-30T14:37:45.819" v="5304" actId="1036"/>
          <ac:spMkLst>
            <pc:docMk/>
            <pc:sldMk cId="1869231076" sldId="1186"/>
            <ac:spMk id="79" creationId="{222D501F-CF91-B90C-AF36-9EF9A66F49B2}"/>
          </ac:spMkLst>
        </pc:spChg>
        <pc:spChg chg="mod">
          <ac:chgData name="Rana Alhalaseh" userId="77599387-2e60-4e13-a056-5c29cbf8c9b4" providerId="ADAL" clId="{2DD359C5-67C1-41AB-A7E4-4F676B267D7A}" dt="2024-04-30T14:37:45.819" v="5304" actId="1036"/>
          <ac:spMkLst>
            <pc:docMk/>
            <pc:sldMk cId="1869231076" sldId="1186"/>
            <ac:spMk id="80" creationId="{7337046D-1D8F-6957-5543-BE8AE0F66A97}"/>
          </ac:spMkLst>
        </pc:spChg>
        <pc:spChg chg="mod">
          <ac:chgData name="Rana Alhalaseh" userId="77599387-2e60-4e13-a056-5c29cbf8c9b4" providerId="ADAL" clId="{2DD359C5-67C1-41AB-A7E4-4F676B267D7A}" dt="2024-04-30T14:37:45.819" v="5304" actId="1036"/>
          <ac:spMkLst>
            <pc:docMk/>
            <pc:sldMk cId="1869231076" sldId="1186"/>
            <ac:spMk id="82" creationId="{A36E761B-CD04-C423-CDBA-C1FC81F3DE80}"/>
          </ac:spMkLst>
        </pc:spChg>
        <pc:spChg chg="del mod">
          <ac:chgData name="Rana Alhalaseh" userId="77599387-2e60-4e13-a056-5c29cbf8c9b4" providerId="ADAL" clId="{2DD359C5-67C1-41AB-A7E4-4F676B267D7A}" dt="2024-05-02T14:07:44.753" v="11907" actId="478"/>
          <ac:spMkLst>
            <pc:docMk/>
            <pc:sldMk cId="1869231076" sldId="1186"/>
            <ac:spMk id="97" creationId="{D0E65C5A-9C5D-E377-F9E1-493B7C80F0F8}"/>
          </ac:spMkLst>
        </pc:spChg>
        <pc:spChg chg="mod">
          <ac:chgData name="Rana Alhalaseh" userId="77599387-2e60-4e13-a056-5c29cbf8c9b4" providerId="ADAL" clId="{2DD359C5-67C1-41AB-A7E4-4F676B267D7A}" dt="2024-04-30T14:37:45.819" v="5304" actId="1036"/>
          <ac:spMkLst>
            <pc:docMk/>
            <pc:sldMk cId="1869231076" sldId="1186"/>
            <ac:spMk id="98" creationId="{9C292650-3B9E-5BFA-7ADD-3325118EC820}"/>
          </ac:spMkLst>
        </pc:spChg>
        <pc:spChg chg="mod">
          <ac:chgData name="Rana Alhalaseh" userId="77599387-2e60-4e13-a056-5c29cbf8c9b4" providerId="ADAL" clId="{2DD359C5-67C1-41AB-A7E4-4F676B267D7A}" dt="2024-04-30T14:37:45.819" v="5304" actId="1036"/>
          <ac:spMkLst>
            <pc:docMk/>
            <pc:sldMk cId="1869231076" sldId="1186"/>
            <ac:spMk id="99" creationId="{7B30BDBB-23E7-7382-3A3B-360D8CD2EF10}"/>
          </ac:spMkLst>
        </pc:spChg>
        <pc:spChg chg="del mod">
          <ac:chgData name="Rana Alhalaseh" userId="77599387-2e60-4e13-a056-5c29cbf8c9b4" providerId="ADAL" clId="{2DD359C5-67C1-41AB-A7E4-4F676B267D7A}" dt="2024-05-02T14:07:46.462" v="11908" actId="478"/>
          <ac:spMkLst>
            <pc:docMk/>
            <pc:sldMk cId="1869231076" sldId="1186"/>
            <ac:spMk id="100" creationId="{FF2C5AD9-2A05-97BA-2025-76622861E542}"/>
          </ac:spMkLst>
        </pc:spChg>
        <pc:spChg chg="mod">
          <ac:chgData name="Rana Alhalaseh" userId="77599387-2e60-4e13-a056-5c29cbf8c9b4" providerId="ADAL" clId="{2DD359C5-67C1-41AB-A7E4-4F676B267D7A}" dt="2024-04-30T14:37:45.819" v="5304" actId="1036"/>
          <ac:spMkLst>
            <pc:docMk/>
            <pc:sldMk cId="1869231076" sldId="1186"/>
            <ac:spMk id="104" creationId="{8D478B52-D4A9-2591-D09B-EF84D5D6697E}"/>
          </ac:spMkLst>
        </pc:spChg>
        <pc:spChg chg="mod">
          <ac:chgData name="Rana Alhalaseh" userId="77599387-2e60-4e13-a056-5c29cbf8c9b4" providerId="ADAL" clId="{2DD359C5-67C1-41AB-A7E4-4F676B267D7A}" dt="2024-04-30T14:37:45.819" v="5304" actId="1036"/>
          <ac:spMkLst>
            <pc:docMk/>
            <pc:sldMk cId="1869231076" sldId="1186"/>
            <ac:spMk id="105" creationId="{A4981A70-033E-DAA4-B4DD-647267D2DD47}"/>
          </ac:spMkLst>
        </pc:spChg>
        <pc:spChg chg="mod">
          <ac:chgData name="Rana Alhalaseh" userId="77599387-2e60-4e13-a056-5c29cbf8c9b4" providerId="ADAL" clId="{2DD359C5-67C1-41AB-A7E4-4F676B267D7A}" dt="2024-04-30T14:37:45.819" v="5304" actId="1036"/>
          <ac:spMkLst>
            <pc:docMk/>
            <pc:sldMk cId="1869231076" sldId="1186"/>
            <ac:spMk id="107" creationId="{B35060E5-EFBD-5D9B-012A-9B0E9CA7FCFF}"/>
          </ac:spMkLst>
        </pc:spChg>
        <pc:spChg chg="mod">
          <ac:chgData name="Rana Alhalaseh" userId="77599387-2e60-4e13-a056-5c29cbf8c9b4" providerId="ADAL" clId="{2DD359C5-67C1-41AB-A7E4-4F676B267D7A}" dt="2024-04-30T14:37:45.819" v="5304" actId="1036"/>
          <ac:spMkLst>
            <pc:docMk/>
            <pc:sldMk cId="1869231076" sldId="1186"/>
            <ac:spMk id="114" creationId="{22EBCA6D-DB77-491B-4686-BDBC164EE5AE}"/>
          </ac:spMkLst>
        </pc:spChg>
        <pc:spChg chg="mod">
          <ac:chgData name="Rana Alhalaseh" userId="77599387-2e60-4e13-a056-5c29cbf8c9b4" providerId="ADAL" clId="{2DD359C5-67C1-41AB-A7E4-4F676B267D7A}" dt="2024-04-30T14:37:45.819" v="5304" actId="1036"/>
          <ac:spMkLst>
            <pc:docMk/>
            <pc:sldMk cId="1869231076" sldId="1186"/>
            <ac:spMk id="115" creationId="{17C60897-465F-FDA3-C94D-C25617831ED7}"/>
          </ac:spMkLst>
        </pc:spChg>
        <pc:spChg chg="mod">
          <ac:chgData name="Rana Alhalaseh" userId="77599387-2e60-4e13-a056-5c29cbf8c9b4" providerId="ADAL" clId="{2DD359C5-67C1-41AB-A7E4-4F676B267D7A}" dt="2024-04-30T14:37:45.819" v="5304" actId="1036"/>
          <ac:spMkLst>
            <pc:docMk/>
            <pc:sldMk cId="1869231076" sldId="1186"/>
            <ac:spMk id="137" creationId="{DCF92E74-59FB-0987-DB2B-4E4BF240CBFF}"/>
          </ac:spMkLst>
        </pc:spChg>
        <pc:spChg chg="mod">
          <ac:chgData name="Rana Alhalaseh" userId="77599387-2e60-4e13-a056-5c29cbf8c9b4" providerId="ADAL" clId="{2DD359C5-67C1-41AB-A7E4-4F676B267D7A}" dt="2024-04-30T14:37:45.819" v="5304" actId="1036"/>
          <ac:spMkLst>
            <pc:docMk/>
            <pc:sldMk cId="1869231076" sldId="1186"/>
            <ac:spMk id="138" creationId="{FA217DED-B867-00A0-C243-26FB9B3339B6}"/>
          </ac:spMkLst>
        </pc:spChg>
        <pc:spChg chg="mod">
          <ac:chgData name="Rana Alhalaseh" userId="77599387-2e60-4e13-a056-5c29cbf8c9b4" providerId="ADAL" clId="{2DD359C5-67C1-41AB-A7E4-4F676B267D7A}" dt="2024-04-30T14:37:45.819" v="5304" actId="1036"/>
          <ac:spMkLst>
            <pc:docMk/>
            <pc:sldMk cId="1869231076" sldId="1186"/>
            <ac:spMk id="144" creationId="{B95F32C3-6764-B0D9-9DCA-3CDFFB5F39D2}"/>
          </ac:spMkLst>
        </pc:spChg>
        <pc:spChg chg="mod">
          <ac:chgData name="Rana Alhalaseh" userId="77599387-2e60-4e13-a056-5c29cbf8c9b4" providerId="ADAL" clId="{2DD359C5-67C1-41AB-A7E4-4F676B267D7A}" dt="2024-04-30T14:37:45.819" v="5304" actId="1036"/>
          <ac:spMkLst>
            <pc:docMk/>
            <pc:sldMk cId="1869231076" sldId="1186"/>
            <ac:spMk id="145" creationId="{9FB4AABA-90F2-4A93-AFD3-C0025FD9CF2A}"/>
          </ac:spMkLst>
        </pc:spChg>
        <pc:spChg chg="mod">
          <ac:chgData name="Rana Alhalaseh" userId="77599387-2e60-4e13-a056-5c29cbf8c9b4" providerId="ADAL" clId="{2DD359C5-67C1-41AB-A7E4-4F676B267D7A}" dt="2024-04-30T14:37:45.819" v="5304" actId="1036"/>
          <ac:spMkLst>
            <pc:docMk/>
            <pc:sldMk cId="1869231076" sldId="1186"/>
            <ac:spMk id="147" creationId="{EF7B8DEC-F60E-6755-2B11-DD555BBDD76A}"/>
          </ac:spMkLst>
        </pc:spChg>
        <pc:grpChg chg="mod">
          <ac:chgData name="Rana Alhalaseh" userId="77599387-2e60-4e13-a056-5c29cbf8c9b4" providerId="ADAL" clId="{2DD359C5-67C1-41AB-A7E4-4F676B267D7A}" dt="2024-04-30T14:37:45.819" v="5304" actId="1036"/>
          <ac:grpSpMkLst>
            <pc:docMk/>
            <pc:sldMk cId="1869231076" sldId="1186"/>
            <ac:grpSpMk id="35" creationId="{6F4E555F-EEEE-94A6-A099-A9B085A16665}"/>
          </ac:grpSpMkLst>
        </pc:grpChg>
        <pc:grpChg chg="mod">
          <ac:chgData name="Rana Alhalaseh" userId="77599387-2e60-4e13-a056-5c29cbf8c9b4" providerId="ADAL" clId="{2DD359C5-67C1-41AB-A7E4-4F676B267D7A}" dt="2024-04-30T14:37:45.819" v="5304" actId="1036"/>
          <ac:grpSpMkLst>
            <pc:docMk/>
            <pc:sldMk cId="1869231076" sldId="1186"/>
            <ac:grpSpMk id="43" creationId="{10F8457F-BDC3-BB4E-F0B2-2FD75AE74E29}"/>
          </ac:grpSpMkLst>
        </pc:grpChg>
        <pc:grpChg chg="mod">
          <ac:chgData name="Rana Alhalaseh" userId="77599387-2e60-4e13-a056-5c29cbf8c9b4" providerId="ADAL" clId="{2DD359C5-67C1-41AB-A7E4-4F676B267D7A}" dt="2024-04-30T14:37:45.819" v="5304" actId="1036"/>
          <ac:grpSpMkLst>
            <pc:docMk/>
            <pc:sldMk cId="1869231076" sldId="1186"/>
            <ac:grpSpMk id="58" creationId="{5D666EFB-240C-436E-32A1-21DE00F1CAD0}"/>
          </ac:grpSpMkLst>
        </pc:grpChg>
        <pc:grpChg chg="mod">
          <ac:chgData name="Rana Alhalaseh" userId="77599387-2e60-4e13-a056-5c29cbf8c9b4" providerId="ADAL" clId="{2DD359C5-67C1-41AB-A7E4-4F676B267D7A}" dt="2024-04-30T14:37:45.819" v="5304" actId="1036"/>
          <ac:grpSpMkLst>
            <pc:docMk/>
            <pc:sldMk cId="1869231076" sldId="1186"/>
            <ac:grpSpMk id="61" creationId="{22BE6735-7DA0-FA64-2E60-0D879E34031B}"/>
          </ac:grpSpMkLst>
        </pc:grpChg>
        <pc:grpChg chg="mod">
          <ac:chgData name="Rana Alhalaseh" userId="77599387-2e60-4e13-a056-5c29cbf8c9b4" providerId="ADAL" clId="{2DD359C5-67C1-41AB-A7E4-4F676B267D7A}" dt="2024-04-30T14:51:30.004" v="5591" actId="1076"/>
          <ac:grpSpMkLst>
            <pc:docMk/>
            <pc:sldMk cId="1869231076" sldId="1186"/>
            <ac:grpSpMk id="72" creationId="{C84B65EA-A0A9-0C41-F8FB-F0D9719EDBAF}"/>
          </ac:grpSpMkLst>
        </pc:grpChg>
        <pc:grpChg chg="mod">
          <ac:chgData name="Rana Alhalaseh" userId="77599387-2e60-4e13-a056-5c29cbf8c9b4" providerId="ADAL" clId="{2DD359C5-67C1-41AB-A7E4-4F676B267D7A}" dt="2024-04-30T14:37:45.819" v="5304" actId="1036"/>
          <ac:grpSpMkLst>
            <pc:docMk/>
            <pc:sldMk cId="1869231076" sldId="1186"/>
            <ac:grpSpMk id="93" creationId="{8A3F406F-3F9A-25B8-A7B6-B2BF448AB08D}"/>
          </ac:grpSpMkLst>
        </pc:grpChg>
        <pc:cxnChg chg="mod">
          <ac:chgData name="Rana Alhalaseh" userId="77599387-2e60-4e13-a056-5c29cbf8c9b4" providerId="ADAL" clId="{2DD359C5-67C1-41AB-A7E4-4F676B267D7A}" dt="2024-04-30T14:37:45.819" v="5304" actId="1036"/>
          <ac:cxnSpMkLst>
            <pc:docMk/>
            <pc:sldMk cId="1869231076" sldId="1186"/>
            <ac:cxnSpMk id="15" creationId="{89761CE9-9B90-CB94-E6E6-335886834425}"/>
          </ac:cxnSpMkLst>
        </pc:cxnChg>
        <pc:cxnChg chg="mod">
          <ac:chgData name="Rana Alhalaseh" userId="77599387-2e60-4e13-a056-5c29cbf8c9b4" providerId="ADAL" clId="{2DD359C5-67C1-41AB-A7E4-4F676B267D7A}" dt="2024-04-30T14:51:53.213" v="5594" actId="14100"/>
          <ac:cxnSpMkLst>
            <pc:docMk/>
            <pc:sldMk cId="1869231076" sldId="1186"/>
            <ac:cxnSpMk id="21" creationId="{4633533F-B934-C5C7-5CC4-871334095E70}"/>
          </ac:cxnSpMkLst>
        </pc:cxnChg>
        <pc:cxnChg chg="mod">
          <ac:chgData name="Rana Alhalaseh" userId="77599387-2e60-4e13-a056-5c29cbf8c9b4" providerId="ADAL" clId="{2DD359C5-67C1-41AB-A7E4-4F676B267D7A}" dt="2024-04-30T14:37:45.819" v="5304" actId="1036"/>
          <ac:cxnSpMkLst>
            <pc:docMk/>
            <pc:sldMk cId="1869231076" sldId="1186"/>
            <ac:cxnSpMk id="33" creationId="{43429E17-5924-00C9-EE37-C3A1EE398BF0}"/>
          </ac:cxnSpMkLst>
        </pc:cxnChg>
        <pc:cxnChg chg="mod">
          <ac:chgData name="Rana Alhalaseh" userId="77599387-2e60-4e13-a056-5c29cbf8c9b4" providerId="ADAL" clId="{2DD359C5-67C1-41AB-A7E4-4F676B267D7A}" dt="2024-04-30T14:37:45.819" v="5304" actId="1036"/>
          <ac:cxnSpMkLst>
            <pc:docMk/>
            <pc:sldMk cId="1869231076" sldId="1186"/>
            <ac:cxnSpMk id="39" creationId="{66E8A5A6-6900-CBCF-F0A2-0A2E7EC75B15}"/>
          </ac:cxnSpMkLst>
        </pc:cxnChg>
        <pc:cxnChg chg="mod">
          <ac:chgData name="Rana Alhalaseh" userId="77599387-2e60-4e13-a056-5c29cbf8c9b4" providerId="ADAL" clId="{2DD359C5-67C1-41AB-A7E4-4F676B267D7A}" dt="2024-04-30T14:51:08.836" v="5586" actId="14100"/>
          <ac:cxnSpMkLst>
            <pc:docMk/>
            <pc:sldMk cId="1869231076" sldId="1186"/>
            <ac:cxnSpMk id="65" creationId="{C14D1B4D-1D45-DD94-2E53-50F6B3AE02B2}"/>
          </ac:cxnSpMkLst>
        </pc:cxnChg>
        <pc:cxnChg chg="mod">
          <ac:chgData name="Rana Alhalaseh" userId="77599387-2e60-4e13-a056-5c29cbf8c9b4" providerId="ADAL" clId="{2DD359C5-67C1-41AB-A7E4-4F676B267D7A}" dt="2024-04-30T14:37:45.819" v="5304" actId="1036"/>
          <ac:cxnSpMkLst>
            <pc:docMk/>
            <pc:sldMk cId="1869231076" sldId="1186"/>
            <ac:cxnSpMk id="81" creationId="{BF4B0A23-7C7A-8731-EE07-6D87E8EC15CD}"/>
          </ac:cxnSpMkLst>
        </pc:cxnChg>
        <pc:cxnChg chg="mod">
          <ac:chgData name="Rana Alhalaseh" userId="77599387-2e60-4e13-a056-5c29cbf8c9b4" providerId="ADAL" clId="{2DD359C5-67C1-41AB-A7E4-4F676B267D7A}" dt="2024-04-30T14:37:45.819" v="5304" actId="1036"/>
          <ac:cxnSpMkLst>
            <pc:docMk/>
            <pc:sldMk cId="1869231076" sldId="1186"/>
            <ac:cxnSpMk id="83" creationId="{0EF10866-EA62-CE0D-8C84-873DDC7C48CA}"/>
          </ac:cxnSpMkLst>
        </pc:cxnChg>
        <pc:cxnChg chg="mod">
          <ac:chgData name="Rana Alhalaseh" userId="77599387-2e60-4e13-a056-5c29cbf8c9b4" providerId="ADAL" clId="{2DD359C5-67C1-41AB-A7E4-4F676B267D7A}" dt="2024-04-30T14:37:45.819" v="5304" actId="1036"/>
          <ac:cxnSpMkLst>
            <pc:docMk/>
            <pc:sldMk cId="1869231076" sldId="1186"/>
            <ac:cxnSpMk id="116" creationId="{E54DF94F-C506-5AE8-84E3-5EC57D9FAF23}"/>
          </ac:cxnSpMkLst>
        </pc:cxnChg>
        <pc:cxnChg chg="mod">
          <ac:chgData name="Rana Alhalaseh" userId="77599387-2e60-4e13-a056-5c29cbf8c9b4" providerId="ADAL" clId="{2DD359C5-67C1-41AB-A7E4-4F676B267D7A}" dt="2024-04-30T14:37:45.819" v="5304" actId="1036"/>
          <ac:cxnSpMkLst>
            <pc:docMk/>
            <pc:sldMk cId="1869231076" sldId="1186"/>
            <ac:cxnSpMk id="120" creationId="{5319884F-B61F-F7D6-1D23-E464401D2AA4}"/>
          </ac:cxnSpMkLst>
        </pc:cxnChg>
        <pc:cxnChg chg="mod">
          <ac:chgData name="Rana Alhalaseh" userId="77599387-2e60-4e13-a056-5c29cbf8c9b4" providerId="ADAL" clId="{2DD359C5-67C1-41AB-A7E4-4F676B267D7A}" dt="2024-04-30T14:37:45.819" v="5304" actId="1036"/>
          <ac:cxnSpMkLst>
            <pc:docMk/>
            <pc:sldMk cId="1869231076" sldId="1186"/>
            <ac:cxnSpMk id="146" creationId="{6B5D32F0-4C2D-7591-8ACF-5C18F3738577}"/>
          </ac:cxnSpMkLst>
        </pc:cxnChg>
      </pc:sldChg>
      <pc:sldChg chg="addSp delSp modSp add mod">
        <pc:chgData name="Rana Alhalaseh" userId="77599387-2e60-4e13-a056-5c29cbf8c9b4" providerId="ADAL" clId="{2DD359C5-67C1-41AB-A7E4-4F676B267D7A}" dt="2024-05-02T14:44:35.193" v="13523" actId="20577"/>
        <pc:sldMkLst>
          <pc:docMk/>
          <pc:sldMk cId="2359988121" sldId="1187"/>
        </pc:sldMkLst>
        <pc:spChg chg="del">
          <ac:chgData name="Rana Alhalaseh" userId="77599387-2e60-4e13-a056-5c29cbf8c9b4" providerId="ADAL" clId="{2DD359C5-67C1-41AB-A7E4-4F676B267D7A}" dt="2024-04-30T14:53:59.945" v="5614" actId="478"/>
          <ac:spMkLst>
            <pc:docMk/>
            <pc:sldMk cId="2359988121" sldId="1187"/>
            <ac:spMk id="2" creationId="{59C40278-C4F7-36E4-2993-9A873CC3F8B1}"/>
          </ac:spMkLst>
        </pc:spChg>
        <pc:spChg chg="mod">
          <ac:chgData name="Rana Alhalaseh" userId="77599387-2e60-4e13-a056-5c29cbf8c9b4" providerId="ADAL" clId="{2DD359C5-67C1-41AB-A7E4-4F676B267D7A}" dt="2024-05-02T14:44:35.193" v="13523" actId="20577"/>
          <ac:spMkLst>
            <pc:docMk/>
            <pc:sldMk cId="2359988121" sldId="1187"/>
            <ac:spMk id="3" creationId="{0F0AC429-E790-BF01-633B-EC38DE509EE9}"/>
          </ac:spMkLst>
        </pc:spChg>
        <pc:spChg chg="del mod">
          <ac:chgData name="Rana Alhalaseh" userId="77599387-2e60-4e13-a056-5c29cbf8c9b4" providerId="ADAL" clId="{2DD359C5-67C1-41AB-A7E4-4F676B267D7A}" dt="2024-05-01T05:40:35.353" v="7744" actId="478"/>
          <ac:spMkLst>
            <pc:docMk/>
            <pc:sldMk cId="2359988121" sldId="1187"/>
            <ac:spMk id="4" creationId="{5233C55A-8006-F540-CABA-82D5B9F8868D}"/>
          </ac:spMkLst>
        </pc:spChg>
        <pc:spChg chg="del mod">
          <ac:chgData name="Rana Alhalaseh" userId="77599387-2e60-4e13-a056-5c29cbf8c9b4" providerId="ADAL" clId="{2DD359C5-67C1-41AB-A7E4-4F676B267D7A}" dt="2024-05-02T14:32:18.805" v="13149" actId="478"/>
          <ac:spMkLst>
            <pc:docMk/>
            <pc:sldMk cId="2359988121" sldId="1187"/>
            <ac:spMk id="5" creationId="{49AB8EC0-054B-1A42-0C8E-0068A94EE6FE}"/>
          </ac:spMkLst>
        </pc:spChg>
        <pc:spChg chg="del mod">
          <ac:chgData name="Rana Alhalaseh" userId="77599387-2e60-4e13-a056-5c29cbf8c9b4" providerId="ADAL" clId="{2DD359C5-67C1-41AB-A7E4-4F676B267D7A}" dt="2024-05-02T14:35:40.103" v="13257" actId="478"/>
          <ac:spMkLst>
            <pc:docMk/>
            <pc:sldMk cId="2359988121" sldId="1187"/>
            <ac:spMk id="6" creationId="{BD9CE38E-BF5B-C69D-8976-916F115DDB14}"/>
          </ac:spMkLst>
        </pc:spChg>
        <pc:spChg chg="add del mod">
          <ac:chgData name="Rana Alhalaseh" userId="77599387-2e60-4e13-a056-5c29cbf8c9b4" providerId="ADAL" clId="{2DD359C5-67C1-41AB-A7E4-4F676B267D7A}" dt="2024-04-30T14:54:02.738" v="5615" actId="478"/>
          <ac:spMkLst>
            <pc:docMk/>
            <pc:sldMk cId="2359988121" sldId="1187"/>
            <ac:spMk id="7" creationId="{2F7FB41E-4253-5E23-D4F2-7C29DE669126}"/>
          </ac:spMkLst>
        </pc:spChg>
        <pc:spChg chg="mod">
          <ac:chgData name="Rana Alhalaseh" userId="77599387-2e60-4e13-a056-5c29cbf8c9b4" providerId="ADAL" clId="{2DD359C5-67C1-41AB-A7E4-4F676B267D7A}" dt="2024-04-30T15:00:10.822" v="5894" actId="207"/>
          <ac:spMkLst>
            <pc:docMk/>
            <pc:sldMk cId="2359988121" sldId="1187"/>
            <ac:spMk id="9" creationId="{66E6D354-0FB7-E91E-B024-FE28050A9522}"/>
          </ac:spMkLst>
        </pc:spChg>
        <pc:spChg chg="mod">
          <ac:chgData name="Rana Alhalaseh" userId="77599387-2e60-4e13-a056-5c29cbf8c9b4" providerId="ADAL" clId="{2DD359C5-67C1-41AB-A7E4-4F676B267D7A}" dt="2024-04-30T15:00:22.043" v="5895" actId="207"/>
          <ac:spMkLst>
            <pc:docMk/>
            <pc:sldMk cId="2359988121" sldId="1187"/>
            <ac:spMk id="10" creationId="{E032F106-AC7E-67AD-4FCC-FEAA7952014D}"/>
          </ac:spMkLst>
        </pc:spChg>
        <pc:spChg chg="add del mod">
          <ac:chgData name="Rana Alhalaseh" userId="77599387-2e60-4e13-a056-5c29cbf8c9b4" providerId="ADAL" clId="{2DD359C5-67C1-41AB-A7E4-4F676B267D7A}" dt="2024-04-30T14:57:27.532" v="5846" actId="478"/>
          <ac:spMkLst>
            <pc:docMk/>
            <pc:sldMk cId="2359988121" sldId="1187"/>
            <ac:spMk id="11" creationId="{EA1453CE-0AFC-E6A6-0966-441C79585161}"/>
          </ac:spMkLst>
        </pc:spChg>
        <pc:spChg chg="add mod">
          <ac:chgData name="Rana Alhalaseh" userId="77599387-2e60-4e13-a056-5c29cbf8c9b4" providerId="ADAL" clId="{2DD359C5-67C1-41AB-A7E4-4F676B267D7A}" dt="2024-04-30T14:58:43.421" v="5881" actId="14100"/>
          <ac:spMkLst>
            <pc:docMk/>
            <pc:sldMk cId="2359988121" sldId="1187"/>
            <ac:spMk id="23" creationId="{204BB95A-DF57-7B7E-3627-1C783C53EBC3}"/>
          </ac:spMkLst>
        </pc:spChg>
        <pc:spChg chg="add mod">
          <ac:chgData name="Rana Alhalaseh" userId="77599387-2e60-4e13-a056-5c29cbf8c9b4" providerId="ADAL" clId="{2DD359C5-67C1-41AB-A7E4-4F676B267D7A}" dt="2024-04-30T14:59:35.930" v="5893" actId="20577"/>
          <ac:spMkLst>
            <pc:docMk/>
            <pc:sldMk cId="2359988121" sldId="1187"/>
            <ac:spMk id="28" creationId="{CEDFD8C1-34D3-8B3F-B435-DBC859120C0D}"/>
          </ac:spMkLst>
        </pc:spChg>
        <pc:spChg chg="add del mod">
          <ac:chgData name="Rana Alhalaseh" userId="77599387-2e60-4e13-a056-5c29cbf8c9b4" providerId="ADAL" clId="{2DD359C5-67C1-41AB-A7E4-4F676B267D7A}" dt="2024-05-02T14:27:21.753" v="12895"/>
          <ac:spMkLst>
            <pc:docMk/>
            <pc:sldMk cId="2359988121" sldId="1187"/>
            <ac:spMk id="29" creationId="{8A45FBE6-4F83-02B7-FC9B-5BA90EFB0E3C}"/>
          </ac:spMkLst>
        </pc:spChg>
        <pc:spChg chg="add mod">
          <ac:chgData name="Rana Alhalaseh" userId="77599387-2e60-4e13-a056-5c29cbf8c9b4" providerId="ADAL" clId="{2DD359C5-67C1-41AB-A7E4-4F676B267D7A}" dt="2024-05-02T14:11:22.694" v="11992"/>
          <ac:spMkLst>
            <pc:docMk/>
            <pc:sldMk cId="2359988121" sldId="1187"/>
            <ac:spMk id="30" creationId="{F501AD89-14C4-644F-FDE9-527BFEC62D00}"/>
          </ac:spMkLst>
        </pc:spChg>
        <pc:spChg chg="add del mod">
          <ac:chgData name="Rana Alhalaseh" userId="77599387-2e60-4e13-a056-5c29cbf8c9b4" providerId="ADAL" clId="{2DD359C5-67C1-41AB-A7E4-4F676B267D7A}" dt="2024-05-02T14:31:59.818" v="13147" actId="478"/>
          <ac:spMkLst>
            <pc:docMk/>
            <pc:sldMk cId="2359988121" sldId="1187"/>
            <ac:spMk id="31" creationId="{A42E824C-595A-973A-995C-CADD9EDD475B}"/>
          </ac:spMkLst>
        </pc:spChg>
        <pc:spChg chg="mod">
          <ac:chgData name="Rana Alhalaseh" userId="77599387-2e60-4e13-a056-5c29cbf8c9b4" providerId="ADAL" clId="{2DD359C5-67C1-41AB-A7E4-4F676B267D7A}" dt="2024-04-30T14:59:16.500" v="5886" actId="20577"/>
          <ac:spMkLst>
            <pc:docMk/>
            <pc:sldMk cId="2359988121" sldId="1187"/>
            <ac:spMk id="36" creationId="{68CF02BC-070F-5CEE-D995-E97FAFFFFAE6}"/>
          </ac:spMkLst>
        </pc:spChg>
        <pc:spChg chg="mod">
          <ac:chgData name="Rana Alhalaseh" userId="77599387-2e60-4e13-a056-5c29cbf8c9b4" providerId="ADAL" clId="{2DD359C5-67C1-41AB-A7E4-4F676B267D7A}" dt="2024-04-30T14:59:20.900" v="5888" actId="20577"/>
          <ac:spMkLst>
            <pc:docMk/>
            <pc:sldMk cId="2359988121" sldId="1187"/>
            <ac:spMk id="37" creationId="{8D9EFF25-180C-782F-1E4D-4DF7472990F1}"/>
          </ac:spMkLst>
        </pc:spChg>
        <pc:spChg chg="mod">
          <ac:chgData name="Rana Alhalaseh" userId="77599387-2e60-4e13-a056-5c29cbf8c9b4" providerId="ADAL" clId="{2DD359C5-67C1-41AB-A7E4-4F676B267D7A}" dt="2024-04-30T14:58:25.420" v="5876" actId="1038"/>
          <ac:spMkLst>
            <pc:docMk/>
            <pc:sldMk cId="2359988121" sldId="1187"/>
            <ac:spMk id="38" creationId="{8DB67E4C-8BFF-7CD4-F7C0-39280B74FA3C}"/>
          </ac:spMkLst>
        </pc:spChg>
        <pc:spChg chg="add del">
          <ac:chgData name="Rana Alhalaseh" userId="77599387-2e60-4e13-a056-5c29cbf8c9b4" providerId="ADAL" clId="{2DD359C5-67C1-41AB-A7E4-4F676B267D7A}" dt="2024-05-02T14:27:53.303" v="12897" actId="22"/>
          <ac:spMkLst>
            <pc:docMk/>
            <pc:sldMk cId="2359988121" sldId="1187"/>
            <ac:spMk id="40" creationId="{AAC4E258-D519-AE37-AF42-F49E2FC5BC2B}"/>
          </ac:spMkLst>
        </pc:spChg>
        <pc:spChg chg="add mod">
          <ac:chgData name="Rana Alhalaseh" userId="77599387-2e60-4e13-a056-5c29cbf8c9b4" providerId="ADAL" clId="{2DD359C5-67C1-41AB-A7E4-4F676B267D7A}" dt="2024-05-02T14:30:34.853" v="13086" actId="20577"/>
          <ac:spMkLst>
            <pc:docMk/>
            <pc:sldMk cId="2359988121" sldId="1187"/>
            <ac:spMk id="41" creationId="{A233F10B-B271-4AB8-7CB1-9501CAA2C344}"/>
          </ac:spMkLst>
        </pc:spChg>
        <pc:spChg chg="add mod">
          <ac:chgData name="Rana Alhalaseh" userId="77599387-2e60-4e13-a056-5c29cbf8c9b4" providerId="ADAL" clId="{2DD359C5-67C1-41AB-A7E4-4F676B267D7A}" dt="2024-05-02T14:32:00.674" v="13148"/>
          <ac:spMkLst>
            <pc:docMk/>
            <pc:sldMk cId="2359988121" sldId="1187"/>
            <ac:spMk id="42" creationId="{8240B95B-BCFE-32F8-6A54-CD1AD9D031EF}"/>
          </ac:spMkLst>
        </pc:spChg>
        <pc:spChg chg="mod">
          <ac:chgData name="Rana Alhalaseh" userId="77599387-2e60-4e13-a056-5c29cbf8c9b4" providerId="ADAL" clId="{2DD359C5-67C1-41AB-A7E4-4F676B267D7A}" dt="2024-04-30T14:56:32.360" v="5655" actId="1037"/>
          <ac:spMkLst>
            <pc:docMk/>
            <pc:sldMk cId="2359988121" sldId="1187"/>
            <ac:spMk id="47" creationId="{30437D0B-FF10-7E1A-8AF5-2580FEBB75E0}"/>
          </ac:spMkLst>
        </pc:spChg>
        <pc:spChg chg="add mod">
          <ac:chgData name="Rana Alhalaseh" userId="77599387-2e60-4e13-a056-5c29cbf8c9b4" providerId="ADAL" clId="{2DD359C5-67C1-41AB-A7E4-4F676B267D7A}" dt="2024-05-02T14:36:23.233" v="13294" actId="20577"/>
          <ac:spMkLst>
            <pc:docMk/>
            <pc:sldMk cId="2359988121" sldId="1187"/>
            <ac:spMk id="48" creationId="{638AAE4F-14AE-BA89-8D41-72A09822B746}"/>
          </ac:spMkLst>
        </pc:spChg>
        <pc:spChg chg="del">
          <ac:chgData name="Rana Alhalaseh" userId="77599387-2e60-4e13-a056-5c29cbf8c9b4" providerId="ADAL" clId="{2DD359C5-67C1-41AB-A7E4-4F676B267D7A}" dt="2024-04-30T15:03:17.440" v="5899" actId="478"/>
          <ac:spMkLst>
            <pc:docMk/>
            <pc:sldMk cId="2359988121" sldId="1187"/>
            <ac:spMk id="82" creationId="{A36E761B-CD04-C423-CDBA-C1FC81F3DE80}"/>
          </ac:spMkLst>
        </pc:spChg>
        <pc:spChg chg="del">
          <ac:chgData name="Rana Alhalaseh" userId="77599387-2e60-4e13-a056-5c29cbf8c9b4" providerId="ADAL" clId="{2DD359C5-67C1-41AB-A7E4-4F676B267D7A}" dt="2024-05-02T14:11:20.703" v="11990" actId="478"/>
          <ac:spMkLst>
            <pc:docMk/>
            <pc:sldMk cId="2359988121" sldId="1187"/>
            <ac:spMk id="97" creationId="{D0E65C5A-9C5D-E377-F9E1-493B7C80F0F8}"/>
          </ac:spMkLst>
        </pc:spChg>
        <pc:spChg chg="del">
          <ac:chgData name="Rana Alhalaseh" userId="77599387-2e60-4e13-a056-5c29cbf8c9b4" providerId="ADAL" clId="{2DD359C5-67C1-41AB-A7E4-4F676B267D7A}" dt="2024-05-02T14:11:21.912" v="11991" actId="478"/>
          <ac:spMkLst>
            <pc:docMk/>
            <pc:sldMk cId="2359988121" sldId="1187"/>
            <ac:spMk id="100" creationId="{FF2C5AD9-2A05-97BA-2025-76622861E542}"/>
          </ac:spMkLst>
        </pc:spChg>
        <pc:spChg chg="del">
          <ac:chgData name="Rana Alhalaseh" userId="77599387-2e60-4e13-a056-5c29cbf8c9b4" providerId="ADAL" clId="{2DD359C5-67C1-41AB-A7E4-4F676B267D7A}" dt="2024-04-30T15:03:14.724" v="5897" actId="478"/>
          <ac:spMkLst>
            <pc:docMk/>
            <pc:sldMk cId="2359988121" sldId="1187"/>
            <ac:spMk id="104" creationId="{8D478B52-D4A9-2591-D09B-EF84D5D6697E}"/>
          </ac:spMkLst>
        </pc:spChg>
        <pc:spChg chg="mod">
          <ac:chgData name="Rana Alhalaseh" userId="77599387-2e60-4e13-a056-5c29cbf8c9b4" providerId="ADAL" clId="{2DD359C5-67C1-41AB-A7E4-4F676B267D7A}" dt="2024-04-30T14:59:23.289" v="5889" actId="20577"/>
          <ac:spMkLst>
            <pc:docMk/>
            <pc:sldMk cId="2359988121" sldId="1187"/>
            <ac:spMk id="105" creationId="{A4981A70-033E-DAA4-B4DD-647267D2DD47}"/>
          </ac:spMkLst>
        </pc:spChg>
        <pc:grpChg chg="add mod">
          <ac:chgData name="Rana Alhalaseh" userId="77599387-2e60-4e13-a056-5c29cbf8c9b4" providerId="ADAL" clId="{2DD359C5-67C1-41AB-A7E4-4F676B267D7A}" dt="2024-04-30T14:57:02.360" v="5839" actId="1035"/>
          <ac:grpSpMkLst>
            <pc:docMk/>
            <pc:sldMk cId="2359988121" sldId="1187"/>
            <ac:grpSpMk id="8" creationId="{B07CCD3D-F7A4-B6DA-155E-CFD1F2367900}"/>
          </ac:grpSpMkLst>
        </pc:grpChg>
        <pc:grpChg chg="mod">
          <ac:chgData name="Rana Alhalaseh" userId="77599387-2e60-4e13-a056-5c29cbf8c9b4" providerId="ADAL" clId="{2DD359C5-67C1-41AB-A7E4-4F676B267D7A}" dt="2024-04-30T14:56:32.360" v="5655" actId="1037"/>
          <ac:grpSpMkLst>
            <pc:docMk/>
            <pc:sldMk cId="2359988121" sldId="1187"/>
            <ac:grpSpMk id="43" creationId="{10F8457F-BDC3-BB4E-F0B2-2FD75AE74E29}"/>
          </ac:grpSpMkLst>
        </pc:grpChg>
        <pc:grpChg chg="del">
          <ac:chgData name="Rana Alhalaseh" userId="77599387-2e60-4e13-a056-5c29cbf8c9b4" providerId="ADAL" clId="{2DD359C5-67C1-41AB-A7E4-4F676B267D7A}" dt="2024-04-30T15:03:12.768" v="5896" actId="478"/>
          <ac:grpSpMkLst>
            <pc:docMk/>
            <pc:sldMk cId="2359988121" sldId="1187"/>
            <ac:grpSpMk id="93" creationId="{8A3F406F-3F9A-25B8-A7B6-B2BF448AB08D}"/>
          </ac:grpSpMkLst>
        </pc:grpChg>
        <pc:cxnChg chg="add del mod">
          <ac:chgData name="Rana Alhalaseh" userId="77599387-2e60-4e13-a056-5c29cbf8c9b4" providerId="ADAL" clId="{2DD359C5-67C1-41AB-A7E4-4F676B267D7A}" dt="2024-04-30T14:57:14.180" v="5842" actId="478"/>
          <ac:cxnSpMkLst>
            <pc:docMk/>
            <pc:sldMk cId="2359988121" sldId="1187"/>
            <ac:cxnSpMk id="17" creationId="{4A5B45F0-1E38-3537-5C2E-6FA7ADCFE49C}"/>
          </ac:cxnSpMkLst>
        </pc:cxnChg>
        <pc:cxnChg chg="add mod">
          <ac:chgData name="Rana Alhalaseh" userId="77599387-2e60-4e13-a056-5c29cbf8c9b4" providerId="ADAL" clId="{2DD359C5-67C1-41AB-A7E4-4F676B267D7A}" dt="2024-04-30T14:57:24.983" v="5845" actId="14100"/>
          <ac:cxnSpMkLst>
            <pc:docMk/>
            <pc:sldMk cId="2359988121" sldId="1187"/>
            <ac:cxnSpMk id="18" creationId="{3B27905E-A568-01C5-D4DC-505D0BA9AD44}"/>
          </ac:cxnSpMkLst>
        </pc:cxnChg>
        <pc:cxnChg chg="mod">
          <ac:chgData name="Rana Alhalaseh" userId="77599387-2e60-4e13-a056-5c29cbf8c9b4" providerId="ADAL" clId="{2DD359C5-67C1-41AB-A7E4-4F676B267D7A}" dt="2024-04-30T14:58:38.970" v="5880" actId="14100"/>
          <ac:cxnSpMkLst>
            <pc:docMk/>
            <pc:sldMk cId="2359988121" sldId="1187"/>
            <ac:cxnSpMk id="39" creationId="{66E8A5A6-6900-CBCF-F0A2-0A2E7EC75B15}"/>
          </ac:cxnSpMkLst>
        </pc:cxnChg>
        <pc:cxnChg chg="del mod">
          <ac:chgData name="Rana Alhalaseh" userId="77599387-2e60-4e13-a056-5c29cbf8c9b4" providerId="ADAL" clId="{2DD359C5-67C1-41AB-A7E4-4F676B267D7A}" dt="2024-04-30T15:03:16.069" v="5898" actId="478"/>
          <ac:cxnSpMkLst>
            <pc:docMk/>
            <pc:sldMk cId="2359988121" sldId="1187"/>
            <ac:cxnSpMk id="83" creationId="{0EF10866-EA62-CE0D-8C84-873DDC7C48CA}"/>
          </ac:cxnSpMkLst>
        </pc:cxnChg>
      </pc:sldChg>
      <pc:sldChg chg="modSp add mod ord">
        <pc:chgData name="Rana Alhalaseh" userId="77599387-2e60-4e13-a056-5c29cbf8c9b4" providerId="ADAL" clId="{2DD359C5-67C1-41AB-A7E4-4F676B267D7A}" dt="2024-05-02T14:45:58.023" v="13599" actId="403"/>
        <pc:sldMkLst>
          <pc:docMk/>
          <pc:sldMk cId="3049330551" sldId="1188"/>
        </pc:sldMkLst>
        <pc:spChg chg="mod">
          <ac:chgData name="Rana Alhalaseh" userId="77599387-2e60-4e13-a056-5c29cbf8c9b4" providerId="ADAL" clId="{2DD359C5-67C1-41AB-A7E4-4F676B267D7A}" dt="2024-05-02T14:45:58.023" v="13599" actId="403"/>
          <ac:spMkLst>
            <pc:docMk/>
            <pc:sldMk cId="3049330551" sldId="1188"/>
            <ac:spMk id="2" creationId="{DE54F8DF-6ABA-0D60-7703-96720129B4FF}"/>
          </ac:spMkLst>
        </pc:spChg>
        <pc:spChg chg="mod">
          <ac:chgData name="Rana Alhalaseh" userId="77599387-2e60-4e13-a056-5c29cbf8c9b4" providerId="ADAL" clId="{2DD359C5-67C1-41AB-A7E4-4F676B267D7A}" dt="2024-05-02T14:44:41.713" v="13531" actId="20577"/>
          <ac:spMkLst>
            <pc:docMk/>
            <pc:sldMk cId="3049330551" sldId="1188"/>
            <ac:spMk id="3" creationId="{9092865E-2E0E-ED1B-941E-2489B328B2A9}"/>
          </ac:spMkLst>
        </pc:spChg>
        <pc:spChg chg="mod">
          <ac:chgData name="Rana Alhalaseh" userId="77599387-2e60-4e13-a056-5c29cbf8c9b4" providerId="ADAL" clId="{2DD359C5-67C1-41AB-A7E4-4F676B267D7A}" dt="2024-05-02T14:44:13.663" v="13507" actId="20577"/>
          <ac:spMkLst>
            <pc:docMk/>
            <pc:sldMk cId="3049330551" sldId="1188"/>
            <ac:spMk id="4" creationId="{612D9FFA-4558-C357-F83C-865F5ACBB02C}"/>
          </ac:spMkLst>
        </pc:spChg>
      </pc:sldChg>
      <pc:sldChg chg="modSp add mod">
        <pc:chgData name="Rana Alhalaseh" userId="77599387-2e60-4e13-a056-5c29cbf8c9b4" providerId="ADAL" clId="{2DD359C5-67C1-41AB-A7E4-4F676B267D7A}" dt="2024-05-02T14:45:46.023" v="13597" actId="404"/>
        <pc:sldMkLst>
          <pc:docMk/>
          <pc:sldMk cId="664869871" sldId="1189"/>
        </pc:sldMkLst>
        <pc:spChg chg="mod">
          <ac:chgData name="Rana Alhalaseh" userId="77599387-2e60-4e13-a056-5c29cbf8c9b4" providerId="ADAL" clId="{2DD359C5-67C1-41AB-A7E4-4F676B267D7A}" dt="2024-05-02T14:45:46.023" v="13597" actId="404"/>
          <ac:spMkLst>
            <pc:docMk/>
            <pc:sldMk cId="664869871" sldId="1189"/>
            <ac:spMk id="2" creationId="{DE54F8DF-6ABA-0D60-7703-96720129B4FF}"/>
          </ac:spMkLst>
        </pc:spChg>
        <pc:spChg chg="mod">
          <ac:chgData name="Rana Alhalaseh" userId="77599387-2e60-4e13-a056-5c29cbf8c9b4" providerId="ADAL" clId="{2DD359C5-67C1-41AB-A7E4-4F676B267D7A}" dt="2024-05-02T14:44:45.893" v="13539" actId="20577"/>
          <ac:spMkLst>
            <pc:docMk/>
            <pc:sldMk cId="664869871" sldId="1189"/>
            <ac:spMk id="3" creationId="{9092865E-2E0E-ED1B-941E-2489B328B2A9}"/>
          </ac:spMkLst>
        </pc:spChg>
        <pc:spChg chg="mod">
          <ac:chgData name="Rana Alhalaseh" userId="77599387-2e60-4e13-a056-5c29cbf8c9b4" providerId="ADAL" clId="{2DD359C5-67C1-41AB-A7E4-4F676B267D7A}" dt="2024-05-02T14:45:41.693" v="13596" actId="404"/>
          <ac:spMkLst>
            <pc:docMk/>
            <pc:sldMk cId="664869871" sldId="1189"/>
            <ac:spMk id="4" creationId="{612D9FFA-4558-C357-F83C-865F5ACBB02C}"/>
          </ac:spMkLst>
        </pc:spChg>
      </pc:sldChg>
      <pc:sldChg chg="addSp delSp modSp new mod">
        <pc:chgData name="Rana Alhalaseh" userId="77599387-2e60-4e13-a056-5c29cbf8c9b4" providerId="ADAL" clId="{2DD359C5-67C1-41AB-A7E4-4F676B267D7A}" dt="2024-05-02T11:28:13.229" v="8186" actId="20577"/>
        <pc:sldMkLst>
          <pc:docMk/>
          <pc:sldMk cId="116183953" sldId="1190"/>
        </pc:sldMkLst>
        <pc:spChg chg="del">
          <ac:chgData name="Rana Alhalaseh" userId="77599387-2e60-4e13-a056-5c29cbf8c9b4" providerId="ADAL" clId="{2DD359C5-67C1-41AB-A7E4-4F676B267D7A}" dt="2024-05-02T11:18:07.709" v="8133" actId="478"/>
          <ac:spMkLst>
            <pc:docMk/>
            <pc:sldMk cId="116183953" sldId="1190"/>
            <ac:spMk id="2" creationId="{CFA2927E-A4E0-7EF4-59AC-F38CEA155177}"/>
          </ac:spMkLst>
        </pc:spChg>
        <pc:spChg chg="mod">
          <ac:chgData name="Rana Alhalaseh" userId="77599387-2e60-4e13-a056-5c29cbf8c9b4" providerId="ADAL" clId="{2DD359C5-67C1-41AB-A7E4-4F676B267D7A}" dt="2024-05-02T11:18:01.611" v="8132" actId="313"/>
          <ac:spMkLst>
            <pc:docMk/>
            <pc:sldMk cId="116183953" sldId="1190"/>
            <ac:spMk id="3" creationId="{4529667C-9D74-4E2E-1E46-3AD223D4A1FA}"/>
          </ac:spMkLst>
        </pc:spChg>
        <pc:spChg chg="add mod">
          <ac:chgData name="Rana Alhalaseh" userId="77599387-2e60-4e13-a056-5c29cbf8c9b4" providerId="ADAL" clId="{2DD359C5-67C1-41AB-A7E4-4F676B267D7A}" dt="2024-05-02T11:28:13.229" v="8186" actId="20577"/>
          <ac:spMkLst>
            <pc:docMk/>
            <pc:sldMk cId="116183953" sldId="1190"/>
            <ac:spMk id="4" creationId="{B44932F5-53DD-D76F-F98D-790F63FB8F2B}"/>
          </ac:spMkLst>
        </pc:spChg>
      </pc:sldChg>
      <pc:sldChg chg="addSp delSp modSp new mod">
        <pc:chgData name="Rana Alhalaseh" userId="77599387-2e60-4e13-a056-5c29cbf8c9b4" providerId="ADAL" clId="{2DD359C5-67C1-41AB-A7E4-4F676B267D7A}" dt="2024-05-02T13:42:18.492" v="11298" actId="20577"/>
        <pc:sldMkLst>
          <pc:docMk/>
          <pc:sldMk cId="2988082421" sldId="1191"/>
        </pc:sldMkLst>
        <pc:spChg chg="del">
          <ac:chgData name="Rana Alhalaseh" userId="77599387-2e60-4e13-a056-5c29cbf8c9b4" providerId="ADAL" clId="{2DD359C5-67C1-41AB-A7E4-4F676B267D7A}" dt="2024-05-02T11:42:55.364" v="8249" actId="478"/>
          <ac:spMkLst>
            <pc:docMk/>
            <pc:sldMk cId="2988082421" sldId="1191"/>
            <ac:spMk id="2" creationId="{889248EC-9857-B58A-792F-CD29DDBF185D}"/>
          </ac:spMkLst>
        </pc:spChg>
        <pc:spChg chg="mod">
          <ac:chgData name="Rana Alhalaseh" userId="77599387-2e60-4e13-a056-5c29cbf8c9b4" providerId="ADAL" clId="{2DD359C5-67C1-41AB-A7E4-4F676B267D7A}" dt="2024-05-02T12:03:21.791" v="8864" actId="20577"/>
          <ac:spMkLst>
            <pc:docMk/>
            <pc:sldMk cId="2988082421" sldId="1191"/>
            <ac:spMk id="3" creationId="{FBE11994-F318-CD12-1BA7-CF0BB10E7CE1}"/>
          </ac:spMkLst>
        </pc:spChg>
        <pc:spChg chg="add">
          <ac:chgData name="Rana Alhalaseh" userId="77599387-2e60-4e13-a056-5c29cbf8c9b4" providerId="ADAL" clId="{2DD359C5-67C1-41AB-A7E4-4F676B267D7A}" dt="2024-05-02T11:45:15.889" v="8251"/>
          <ac:spMkLst>
            <pc:docMk/>
            <pc:sldMk cId="2988082421" sldId="1191"/>
            <ac:spMk id="4" creationId="{669C92E2-AD39-1121-76D8-1A081EF38BD5}"/>
          </ac:spMkLst>
        </pc:spChg>
        <pc:spChg chg="add">
          <ac:chgData name="Rana Alhalaseh" userId="77599387-2e60-4e13-a056-5c29cbf8c9b4" providerId="ADAL" clId="{2DD359C5-67C1-41AB-A7E4-4F676B267D7A}" dt="2024-05-02T11:45:32.049" v="8253"/>
          <ac:spMkLst>
            <pc:docMk/>
            <pc:sldMk cId="2988082421" sldId="1191"/>
            <ac:spMk id="6" creationId="{CEC9981F-AF9C-B420-7E5A-7A4C487E9F95}"/>
          </ac:spMkLst>
        </pc:spChg>
        <pc:spChg chg="add del mod">
          <ac:chgData name="Rana Alhalaseh" userId="77599387-2e60-4e13-a056-5c29cbf8c9b4" providerId="ADAL" clId="{2DD359C5-67C1-41AB-A7E4-4F676B267D7A}" dt="2024-05-02T12:00:38.583" v="8839" actId="478"/>
          <ac:spMkLst>
            <pc:docMk/>
            <pc:sldMk cId="2988082421" sldId="1191"/>
            <ac:spMk id="9" creationId="{9F9B209B-D2AD-6293-ADBE-03E31A5E3E1E}"/>
          </ac:spMkLst>
        </pc:spChg>
        <pc:spChg chg="add mod">
          <ac:chgData name="Rana Alhalaseh" userId="77599387-2e60-4e13-a056-5c29cbf8c9b4" providerId="ADAL" clId="{2DD359C5-67C1-41AB-A7E4-4F676B267D7A}" dt="2024-05-02T12:56:06.061" v="9784" actId="1035"/>
          <ac:spMkLst>
            <pc:docMk/>
            <pc:sldMk cId="2988082421" sldId="1191"/>
            <ac:spMk id="11" creationId="{979E9438-03C4-06FA-1FF9-4EA24AB5067A}"/>
          </ac:spMkLst>
        </pc:spChg>
        <pc:spChg chg="add">
          <ac:chgData name="Rana Alhalaseh" userId="77599387-2e60-4e13-a056-5c29cbf8c9b4" providerId="ADAL" clId="{2DD359C5-67C1-41AB-A7E4-4F676B267D7A}" dt="2024-05-02T11:46:49.759" v="8268"/>
          <ac:spMkLst>
            <pc:docMk/>
            <pc:sldMk cId="2988082421" sldId="1191"/>
            <ac:spMk id="12" creationId="{41CF91F5-C6BB-478B-E797-4E5CE1B7F0EA}"/>
          </ac:spMkLst>
        </pc:spChg>
        <pc:spChg chg="add mod">
          <ac:chgData name="Rana Alhalaseh" userId="77599387-2e60-4e13-a056-5c29cbf8c9b4" providerId="ADAL" clId="{2DD359C5-67C1-41AB-A7E4-4F676B267D7A}" dt="2024-05-02T12:56:06.061" v="9784" actId="1035"/>
          <ac:spMkLst>
            <pc:docMk/>
            <pc:sldMk cId="2988082421" sldId="1191"/>
            <ac:spMk id="15" creationId="{A078C8CD-702A-00E2-5F84-C29B448F7358}"/>
          </ac:spMkLst>
        </pc:spChg>
        <pc:spChg chg="add del mod">
          <ac:chgData name="Rana Alhalaseh" userId="77599387-2e60-4e13-a056-5c29cbf8c9b4" providerId="ADAL" clId="{2DD359C5-67C1-41AB-A7E4-4F676B267D7A}" dt="2024-05-02T12:35:29.004" v="9284" actId="478"/>
          <ac:spMkLst>
            <pc:docMk/>
            <pc:sldMk cId="2988082421" sldId="1191"/>
            <ac:spMk id="17" creationId="{E8F033EF-EF5A-0A08-F3F0-26F8F6EC34D4}"/>
          </ac:spMkLst>
        </pc:spChg>
        <pc:spChg chg="add mod">
          <ac:chgData name="Rana Alhalaseh" userId="77599387-2e60-4e13-a056-5c29cbf8c9b4" providerId="ADAL" clId="{2DD359C5-67C1-41AB-A7E4-4F676B267D7A}" dt="2024-05-02T13:12:19.371" v="10719" actId="207"/>
          <ac:spMkLst>
            <pc:docMk/>
            <pc:sldMk cId="2988082421" sldId="1191"/>
            <ac:spMk id="18" creationId="{FE172AF4-6D9F-5619-C50A-168F318033AA}"/>
          </ac:spMkLst>
        </pc:spChg>
        <pc:spChg chg="add mod">
          <ac:chgData name="Rana Alhalaseh" userId="77599387-2e60-4e13-a056-5c29cbf8c9b4" providerId="ADAL" clId="{2DD359C5-67C1-41AB-A7E4-4F676B267D7A}" dt="2024-05-02T13:13:05.481" v="10723" actId="400"/>
          <ac:spMkLst>
            <pc:docMk/>
            <pc:sldMk cId="2988082421" sldId="1191"/>
            <ac:spMk id="19" creationId="{69D74341-8D3F-320E-F964-F5996BA84E2B}"/>
          </ac:spMkLst>
        </pc:spChg>
        <pc:spChg chg="add mod">
          <ac:chgData name="Rana Alhalaseh" userId="77599387-2e60-4e13-a056-5c29cbf8c9b4" providerId="ADAL" clId="{2DD359C5-67C1-41AB-A7E4-4F676B267D7A}" dt="2024-05-02T13:42:07.952" v="11293" actId="20577"/>
          <ac:spMkLst>
            <pc:docMk/>
            <pc:sldMk cId="2988082421" sldId="1191"/>
            <ac:spMk id="20" creationId="{65712D21-FA0C-1F7B-7863-0BACB6B0F291}"/>
          </ac:spMkLst>
        </pc:spChg>
        <pc:spChg chg="add mod">
          <ac:chgData name="Rana Alhalaseh" userId="77599387-2e60-4e13-a056-5c29cbf8c9b4" providerId="ADAL" clId="{2DD359C5-67C1-41AB-A7E4-4F676B267D7A}" dt="2024-05-02T13:42:18.492" v="11298" actId="20577"/>
          <ac:spMkLst>
            <pc:docMk/>
            <pc:sldMk cId="2988082421" sldId="1191"/>
            <ac:spMk id="21" creationId="{3F0AECD8-45B7-EA96-AC62-2EB5019C3C46}"/>
          </ac:spMkLst>
        </pc:spChg>
        <pc:graphicFrameChg chg="add del mod">
          <ac:chgData name="Rana Alhalaseh" userId="77599387-2e60-4e13-a056-5c29cbf8c9b4" providerId="ADAL" clId="{2DD359C5-67C1-41AB-A7E4-4F676B267D7A}" dt="2024-05-02T11:50:16.919" v="8276" actId="478"/>
          <ac:graphicFrameMkLst>
            <pc:docMk/>
            <pc:sldMk cId="2988082421" sldId="1191"/>
            <ac:graphicFrameMk id="5" creationId="{92CFBD16-361C-17AE-DF27-50D50F763519}"/>
          </ac:graphicFrameMkLst>
        </pc:graphicFrameChg>
        <pc:graphicFrameChg chg="add mod">
          <ac:chgData name="Rana Alhalaseh" userId="77599387-2e60-4e13-a056-5c29cbf8c9b4" providerId="ADAL" clId="{2DD359C5-67C1-41AB-A7E4-4F676B267D7A}" dt="2024-05-02T12:25:45.351" v="9142" actId="1037"/>
          <ac:graphicFrameMkLst>
            <pc:docMk/>
            <pc:sldMk cId="2988082421" sldId="1191"/>
            <ac:graphicFrameMk id="7" creationId="{A78067F3-BAA4-07E7-449A-A0DC5EE99875}"/>
          </ac:graphicFrameMkLst>
        </pc:graphicFrameChg>
        <pc:graphicFrameChg chg="add mod">
          <ac:chgData name="Rana Alhalaseh" userId="77599387-2e60-4e13-a056-5c29cbf8c9b4" providerId="ADAL" clId="{2DD359C5-67C1-41AB-A7E4-4F676B267D7A}" dt="2024-05-02T12:25:50.670" v="9160" actId="1037"/>
          <ac:graphicFrameMkLst>
            <pc:docMk/>
            <pc:sldMk cId="2988082421" sldId="1191"/>
            <ac:graphicFrameMk id="13" creationId="{4C332705-1315-943C-6783-0753EEFC27CE}"/>
          </ac:graphicFrameMkLst>
        </pc:graphicFrameChg>
      </pc:sldChg>
      <pc:sldChg chg="modSp new mod">
        <pc:chgData name="Rana Alhalaseh" userId="77599387-2e60-4e13-a056-5c29cbf8c9b4" providerId="ADAL" clId="{2DD359C5-67C1-41AB-A7E4-4F676B267D7A}" dt="2024-05-02T13:41:40.832" v="11276" actId="20577"/>
        <pc:sldMkLst>
          <pc:docMk/>
          <pc:sldMk cId="425639333" sldId="1192"/>
        </pc:sldMkLst>
        <pc:spChg chg="mod">
          <ac:chgData name="Rana Alhalaseh" userId="77599387-2e60-4e13-a056-5c29cbf8c9b4" providerId="ADAL" clId="{2DD359C5-67C1-41AB-A7E4-4F676B267D7A}" dt="2024-05-02T13:41:40.832" v="11276" actId="20577"/>
          <ac:spMkLst>
            <pc:docMk/>
            <pc:sldMk cId="425639333" sldId="1192"/>
            <ac:spMk id="2" creationId="{82693591-A2E8-5804-A3E3-CD2310C390DE}"/>
          </ac:spMkLst>
        </pc:spChg>
        <pc:spChg chg="mod">
          <ac:chgData name="Rana Alhalaseh" userId="77599387-2e60-4e13-a056-5c29cbf8c9b4" providerId="ADAL" clId="{2DD359C5-67C1-41AB-A7E4-4F676B267D7A}" dt="2024-05-02T11:50:35.889" v="8293" actId="5793"/>
          <ac:spMkLst>
            <pc:docMk/>
            <pc:sldMk cId="425639333" sldId="1192"/>
            <ac:spMk id="3" creationId="{77A844F9-7A93-6809-06F1-FB590EF5DEE8}"/>
          </ac:spMkLst>
        </pc:spChg>
      </pc:sldChg>
      <pc:sldChg chg="delSp modSp add del mod">
        <pc:chgData name="Rana Alhalaseh" userId="77599387-2e60-4e13-a056-5c29cbf8c9b4" providerId="ADAL" clId="{2DD359C5-67C1-41AB-A7E4-4F676B267D7A}" dt="2024-05-02T13:35:53.792" v="11217" actId="20577"/>
        <pc:sldMkLst>
          <pc:docMk/>
          <pc:sldMk cId="234819031" sldId="1193"/>
        </pc:sldMkLst>
        <pc:spChg chg="mod">
          <ac:chgData name="Rana Alhalaseh" userId="77599387-2e60-4e13-a056-5c29cbf8c9b4" providerId="ADAL" clId="{2DD359C5-67C1-41AB-A7E4-4F676B267D7A}" dt="2024-05-02T13:14:16.151" v="10736" actId="207"/>
          <ac:spMkLst>
            <pc:docMk/>
            <pc:sldMk cId="234819031" sldId="1193"/>
            <ac:spMk id="18" creationId="{FE172AF4-6D9F-5619-C50A-168F318033AA}"/>
          </ac:spMkLst>
        </pc:spChg>
        <pc:spChg chg="mod">
          <ac:chgData name="Rana Alhalaseh" userId="77599387-2e60-4e13-a056-5c29cbf8c9b4" providerId="ADAL" clId="{2DD359C5-67C1-41AB-A7E4-4F676B267D7A}" dt="2024-05-02T13:14:11.022" v="10735" actId="400"/>
          <ac:spMkLst>
            <pc:docMk/>
            <pc:sldMk cId="234819031" sldId="1193"/>
            <ac:spMk id="19" creationId="{69D74341-8D3F-320E-F964-F5996BA84E2B}"/>
          </ac:spMkLst>
        </pc:spChg>
        <pc:spChg chg="del mod">
          <ac:chgData name="Rana Alhalaseh" userId="77599387-2e60-4e13-a056-5c29cbf8c9b4" providerId="ADAL" clId="{2DD359C5-67C1-41AB-A7E4-4F676B267D7A}" dt="2024-05-02T13:14:24.111" v="10738" actId="478"/>
          <ac:spMkLst>
            <pc:docMk/>
            <pc:sldMk cId="234819031" sldId="1193"/>
            <ac:spMk id="20" creationId="{65712D21-FA0C-1F7B-7863-0BACB6B0F291}"/>
          </ac:spMkLst>
        </pc:spChg>
        <pc:spChg chg="mod">
          <ac:chgData name="Rana Alhalaseh" userId="77599387-2e60-4e13-a056-5c29cbf8c9b4" providerId="ADAL" clId="{2DD359C5-67C1-41AB-A7E4-4F676B267D7A}" dt="2024-05-02T13:35:53.792" v="11217" actId="20577"/>
          <ac:spMkLst>
            <pc:docMk/>
            <pc:sldMk cId="234819031" sldId="1193"/>
            <ac:spMk id="21" creationId="{3F0AECD8-45B7-EA96-AC62-2EB5019C3C46}"/>
          </ac:spMkLst>
        </pc:spChg>
      </pc:sldChg>
      <pc:sldChg chg="modSp mod">
        <pc:chgData name="Rana Alhalaseh" userId="77599387-2e60-4e13-a056-5c29cbf8c9b4" providerId="ADAL" clId="{2DD359C5-67C1-41AB-A7E4-4F676B267D7A}" dt="2024-05-06T09:15:05.928" v="14050" actId="20577"/>
        <pc:sldMkLst>
          <pc:docMk/>
          <pc:sldMk cId="545152632" sldId="1194"/>
        </pc:sldMkLst>
        <pc:spChg chg="mod">
          <ac:chgData name="Rana Alhalaseh" userId="77599387-2e60-4e13-a056-5c29cbf8c9b4" providerId="ADAL" clId="{2DD359C5-67C1-41AB-A7E4-4F676B267D7A}" dt="2024-05-06T09:15:05.928" v="14050" actId="20577"/>
          <ac:spMkLst>
            <pc:docMk/>
            <pc:sldMk cId="545152632" sldId="1194"/>
            <ac:spMk id="2" creationId="{1C75972D-ADF4-50FB-880B-C117A5E42071}"/>
          </ac:spMkLst>
        </pc:spChg>
        <pc:spChg chg="mod">
          <ac:chgData name="Rana Alhalaseh" userId="77599387-2e60-4e13-a056-5c29cbf8c9b4" providerId="ADAL" clId="{2DD359C5-67C1-41AB-A7E4-4F676B267D7A}" dt="2024-05-05T11:17:09.302" v="13600" actId="6549"/>
          <ac:spMkLst>
            <pc:docMk/>
            <pc:sldMk cId="545152632" sldId="1194"/>
            <ac:spMk id="3" creationId="{CA250B47-13F3-4332-DC8D-5B0A726E8C99}"/>
          </ac:spMkLst>
        </pc:spChg>
      </pc:sldChg>
      <pc:sldChg chg="modSp mod">
        <pc:chgData name="Rana Alhalaseh" userId="77599387-2e60-4e13-a056-5c29cbf8c9b4" providerId="ADAL" clId="{2DD359C5-67C1-41AB-A7E4-4F676B267D7A}" dt="2024-05-05T11:36:35.088" v="13792" actId="207"/>
        <pc:sldMkLst>
          <pc:docMk/>
          <pc:sldMk cId="2471300579" sldId="1195"/>
        </pc:sldMkLst>
        <pc:spChg chg="mod">
          <ac:chgData name="Rana Alhalaseh" userId="77599387-2e60-4e13-a056-5c29cbf8c9b4" providerId="ADAL" clId="{2DD359C5-67C1-41AB-A7E4-4F676B267D7A}" dt="2024-05-05T11:36:35.088" v="13792" actId="207"/>
          <ac:spMkLst>
            <pc:docMk/>
            <pc:sldMk cId="2471300579" sldId="1195"/>
            <ac:spMk id="2" creationId="{83798CFF-D7EC-F1BC-7CDF-CB98CC463476}"/>
          </ac:spMkLst>
        </pc:spChg>
      </pc:sldChg>
      <pc:sldMasterChg chg="modSp mod">
        <pc:chgData name="Rana Alhalaseh" userId="77599387-2e60-4e13-a056-5c29cbf8c9b4" providerId="ADAL" clId="{2DD359C5-67C1-41AB-A7E4-4F676B267D7A}" dt="2024-04-29T12:31:03.716" v="2568" actId="20577"/>
        <pc:sldMasterMkLst>
          <pc:docMk/>
          <pc:sldMasterMk cId="0" sldId="2147485146"/>
        </pc:sldMasterMkLst>
        <pc:spChg chg="mod">
          <ac:chgData name="Rana Alhalaseh" userId="77599387-2e60-4e13-a056-5c29cbf8c9b4" providerId="ADAL" clId="{2DD359C5-67C1-41AB-A7E4-4F676B267D7A}" dt="2024-04-29T12:31:03.716" v="2568" actId="20577"/>
          <ac:spMkLst>
            <pc:docMk/>
            <pc:sldMasterMk cId="0" sldId="2147485146"/>
            <ac:spMk id="14" creationId="{04953B71-6776-413E-AC69-E69762C9C33E}"/>
          </ac:spMkLst>
        </pc:spChg>
      </pc:sldMasterChg>
    </pc:docChg>
  </pc:docChgLst>
  <pc:docChgLst>
    <pc:chgData name="Rana Alhalaseh" userId="77599387-2e60-4e13-a056-5c29cbf8c9b4" providerId="ADAL" clId="{9850D728-F07C-4FEA-A824-875409BB517D}"/>
    <pc:docChg chg="undo custSel addSld delSld modSld sldOrd">
      <pc:chgData name="Rana Alhalaseh" userId="77599387-2e60-4e13-a056-5c29cbf8c9b4" providerId="ADAL" clId="{9850D728-F07C-4FEA-A824-875409BB517D}" dt="2024-05-13T06:32:35.501" v="408" actId="20577"/>
      <pc:docMkLst>
        <pc:docMk/>
      </pc:docMkLst>
      <pc:sldChg chg="ord">
        <pc:chgData name="Rana Alhalaseh" userId="77599387-2e60-4e13-a056-5c29cbf8c9b4" providerId="ADAL" clId="{9850D728-F07C-4FEA-A824-875409BB517D}" dt="2024-05-09T07:47:02.125" v="318"/>
        <pc:sldMkLst>
          <pc:docMk/>
          <pc:sldMk cId="3992161661" sldId="1146"/>
        </pc:sldMkLst>
      </pc:sldChg>
      <pc:sldChg chg="mod modShow">
        <pc:chgData name="Rana Alhalaseh" userId="77599387-2e60-4e13-a056-5c29cbf8c9b4" providerId="ADAL" clId="{9850D728-F07C-4FEA-A824-875409BB517D}" dt="2024-05-09T07:46:45.469" v="312" actId="729"/>
        <pc:sldMkLst>
          <pc:docMk/>
          <pc:sldMk cId="2319582856" sldId="1170"/>
        </pc:sldMkLst>
      </pc:sldChg>
      <pc:sldChg chg="del">
        <pc:chgData name="Rana Alhalaseh" userId="77599387-2e60-4e13-a056-5c29cbf8c9b4" providerId="ADAL" clId="{9850D728-F07C-4FEA-A824-875409BB517D}" dt="2024-05-09T07:46:28.210" v="309" actId="47"/>
        <pc:sldMkLst>
          <pc:docMk/>
          <pc:sldMk cId="2391667440" sldId="1171"/>
        </pc:sldMkLst>
      </pc:sldChg>
      <pc:sldChg chg="mod modShow">
        <pc:chgData name="Rana Alhalaseh" userId="77599387-2e60-4e13-a056-5c29cbf8c9b4" providerId="ADAL" clId="{9850D728-F07C-4FEA-A824-875409BB517D}" dt="2024-05-09T07:46:48.775" v="313" actId="729"/>
        <pc:sldMkLst>
          <pc:docMk/>
          <pc:sldMk cId="137825151" sldId="1172"/>
        </pc:sldMkLst>
      </pc:sldChg>
      <pc:sldChg chg="mod modShow">
        <pc:chgData name="Rana Alhalaseh" userId="77599387-2e60-4e13-a056-5c29cbf8c9b4" providerId="ADAL" clId="{9850D728-F07C-4FEA-A824-875409BB517D}" dt="2024-05-09T07:46:51.135" v="314" actId="729"/>
        <pc:sldMkLst>
          <pc:docMk/>
          <pc:sldMk cId="3220537001" sldId="1173"/>
        </pc:sldMkLst>
      </pc:sldChg>
      <pc:sldChg chg="mod modShow">
        <pc:chgData name="Rana Alhalaseh" userId="77599387-2e60-4e13-a056-5c29cbf8c9b4" providerId="ADAL" clId="{9850D728-F07C-4FEA-A824-875409BB517D}" dt="2024-05-09T07:46:55.950" v="315" actId="729"/>
        <pc:sldMkLst>
          <pc:docMk/>
          <pc:sldMk cId="2096948308" sldId="1174"/>
        </pc:sldMkLst>
      </pc:sldChg>
      <pc:sldChg chg="mod modShow">
        <pc:chgData name="Rana Alhalaseh" userId="77599387-2e60-4e13-a056-5c29cbf8c9b4" providerId="ADAL" clId="{9850D728-F07C-4FEA-A824-875409BB517D}" dt="2024-05-09T07:46:58.227" v="316" actId="729"/>
        <pc:sldMkLst>
          <pc:docMk/>
          <pc:sldMk cId="2210270166" sldId="1177"/>
        </pc:sldMkLst>
      </pc:sldChg>
      <pc:sldChg chg="del">
        <pc:chgData name="Rana Alhalaseh" userId="77599387-2e60-4e13-a056-5c29cbf8c9b4" providerId="ADAL" clId="{9850D728-F07C-4FEA-A824-875409BB517D}" dt="2024-05-09T07:46:22.689" v="306" actId="47"/>
        <pc:sldMkLst>
          <pc:docMk/>
          <pc:sldMk cId="3694801271" sldId="1181"/>
        </pc:sldMkLst>
      </pc:sldChg>
      <pc:sldChg chg="del">
        <pc:chgData name="Rana Alhalaseh" userId="77599387-2e60-4e13-a056-5c29cbf8c9b4" providerId="ADAL" clId="{9850D728-F07C-4FEA-A824-875409BB517D}" dt="2024-05-09T07:46:25.309" v="307" actId="47"/>
        <pc:sldMkLst>
          <pc:docMk/>
          <pc:sldMk cId="2104411348" sldId="1182"/>
        </pc:sldMkLst>
      </pc:sldChg>
      <pc:sldChg chg="del">
        <pc:chgData name="Rana Alhalaseh" userId="77599387-2e60-4e13-a056-5c29cbf8c9b4" providerId="ADAL" clId="{9850D728-F07C-4FEA-A824-875409BB517D}" dt="2024-05-09T07:46:26.204" v="308" actId="47"/>
        <pc:sldMkLst>
          <pc:docMk/>
          <pc:sldMk cId="1728101470" sldId="1183"/>
        </pc:sldMkLst>
      </pc:sldChg>
      <pc:sldChg chg="delSp modSp mod">
        <pc:chgData name="Rana Alhalaseh" userId="77599387-2e60-4e13-a056-5c29cbf8c9b4" providerId="ADAL" clId="{9850D728-F07C-4FEA-A824-875409BB517D}" dt="2024-05-09T07:42:48.465" v="304" actId="478"/>
        <pc:sldMkLst>
          <pc:docMk/>
          <pc:sldMk cId="558413168" sldId="1184"/>
        </pc:sldMkLst>
        <pc:spChg chg="mod">
          <ac:chgData name="Rana Alhalaseh" userId="77599387-2e60-4e13-a056-5c29cbf8c9b4" providerId="ADAL" clId="{9850D728-F07C-4FEA-A824-875409BB517D}" dt="2024-05-09T07:42:39.374" v="303" actId="20577"/>
          <ac:spMkLst>
            <pc:docMk/>
            <pc:sldMk cId="558413168" sldId="1184"/>
            <ac:spMk id="3" creationId="{0F0AC429-E790-BF01-633B-EC38DE509EE9}"/>
          </ac:spMkLst>
        </pc:spChg>
        <pc:spChg chg="del">
          <ac:chgData name="Rana Alhalaseh" userId="77599387-2e60-4e13-a056-5c29cbf8c9b4" providerId="ADAL" clId="{9850D728-F07C-4FEA-A824-875409BB517D}" dt="2024-05-09T07:42:48.465" v="304" actId="478"/>
          <ac:spMkLst>
            <pc:docMk/>
            <pc:sldMk cId="558413168" sldId="1184"/>
            <ac:spMk id="151" creationId="{9C352149-4784-7E24-1941-A4CC73DC42CE}"/>
          </ac:spMkLst>
        </pc:spChg>
      </pc:sldChg>
      <pc:sldChg chg="delSp mod">
        <pc:chgData name="Rana Alhalaseh" userId="77599387-2e60-4e13-a056-5c29cbf8c9b4" providerId="ADAL" clId="{9850D728-F07C-4FEA-A824-875409BB517D}" dt="2024-05-09T07:45:18.344" v="305" actId="478"/>
        <pc:sldMkLst>
          <pc:docMk/>
          <pc:sldMk cId="1869231076" sldId="1186"/>
        </pc:sldMkLst>
        <pc:spChg chg="del">
          <ac:chgData name="Rana Alhalaseh" userId="77599387-2e60-4e13-a056-5c29cbf8c9b4" providerId="ADAL" clId="{9850D728-F07C-4FEA-A824-875409BB517D}" dt="2024-05-09T07:45:18.344" v="305" actId="478"/>
          <ac:spMkLst>
            <pc:docMk/>
            <pc:sldMk cId="1869231076" sldId="1186"/>
            <ac:spMk id="7" creationId="{5674312C-3B1B-C637-8BD8-FE30BBD9A1C8}"/>
          </ac:spMkLst>
        </pc:spChg>
      </pc:sldChg>
      <pc:sldChg chg="add del">
        <pc:chgData name="Rana Alhalaseh" userId="77599387-2e60-4e13-a056-5c29cbf8c9b4" providerId="ADAL" clId="{9850D728-F07C-4FEA-A824-875409BB517D}" dt="2024-05-09T07:47:13.541" v="321" actId="47"/>
        <pc:sldMkLst>
          <pc:docMk/>
          <pc:sldMk cId="2359988121" sldId="1187"/>
        </pc:sldMkLst>
      </pc:sldChg>
      <pc:sldChg chg="add del">
        <pc:chgData name="Rana Alhalaseh" userId="77599387-2e60-4e13-a056-5c29cbf8c9b4" providerId="ADAL" clId="{9850D728-F07C-4FEA-A824-875409BB517D}" dt="2024-05-09T07:47:17.265" v="323" actId="47"/>
        <pc:sldMkLst>
          <pc:docMk/>
          <pc:sldMk cId="3049330551" sldId="1188"/>
        </pc:sldMkLst>
      </pc:sldChg>
      <pc:sldChg chg="del">
        <pc:chgData name="Rana Alhalaseh" userId="77599387-2e60-4e13-a056-5c29cbf8c9b4" providerId="ADAL" clId="{9850D728-F07C-4FEA-A824-875409BB517D}" dt="2024-05-09T07:47:18.599" v="324" actId="47"/>
        <pc:sldMkLst>
          <pc:docMk/>
          <pc:sldMk cId="664869871" sldId="1189"/>
        </pc:sldMkLst>
      </pc:sldChg>
      <pc:sldChg chg="mod ord modShow">
        <pc:chgData name="Rana Alhalaseh" userId="77599387-2e60-4e13-a056-5c29cbf8c9b4" providerId="ADAL" clId="{9850D728-F07C-4FEA-A824-875409BB517D}" dt="2024-05-13T06:31:17.722" v="326"/>
        <pc:sldMkLst>
          <pc:docMk/>
          <pc:sldMk cId="2988082421" sldId="1191"/>
        </pc:sldMkLst>
      </pc:sldChg>
      <pc:sldChg chg="mod ord modShow">
        <pc:chgData name="Rana Alhalaseh" userId="77599387-2e60-4e13-a056-5c29cbf8c9b4" providerId="ADAL" clId="{9850D728-F07C-4FEA-A824-875409BB517D}" dt="2024-05-13T06:31:17.722" v="326"/>
        <pc:sldMkLst>
          <pc:docMk/>
          <pc:sldMk cId="234819031" sldId="1193"/>
        </pc:sldMkLst>
      </pc:sldChg>
      <pc:sldChg chg="add del">
        <pc:chgData name="Rana Alhalaseh" userId="77599387-2e60-4e13-a056-5c29cbf8c9b4" providerId="ADAL" clId="{9850D728-F07C-4FEA-A824-875409BB517D}" dt="2024-05-08T12:10:45.880" v="2"/>
        <pc:sldMkLst>
          <pc:docMk/>
          <pc:sldMk cId="545152632" sldId="1194"/>
        </pc:sldMkLst>
      </pc:sldChg>
      <pc:sldChg chg="add del">
        <pc:chgData name="Rana Alhalaseh" userId="77599387-2e60-4e13-a056-5c29cbf8c9b4" providerId="ADAL" clId="{9850D728-F07C-4FEA-A824-875409BB517D}" dt="2024-05-08T12:10:45.880" v="2"/>
        <pc:sldMkLst>
          <pc:docMk/>
          <pc:sldMk cId="2471300579" sldId="1195"/>
        </pc:sldMkLst>
      </pc:sldChg>
      <pc:sldChg chg="addSp delSp modSp new mod">
        <pc:chgData name="Rana Alhalaseh" userId="77599387-2e60-4e13-a056-5c29cbf8c9b4" providerId="ADAL" clId="{9850D728-F07C-4FEA-A824-875409BB517D}" dt="2024-05-09T07:41:29.694" v="274" actId="1037"/>
        <pc:sldMkLst>
          <pc:docMk/>
          <pc:sldMk cId="656070956" sldId="1196"/>
        </pc:sldMkLst>
        <pc:spChg chg="del">
          <ac:chgData name="Rana Alhalaseh" userId="77599387-2e60-4e13-a056-5c29cbf8c9b4" providerId="ADAL" clId="{9850D728-F07C-4FEA-A824-875409BB517D}" dt="2024-05-09T07:12:43.754" v="30" actId="478"/>
          <ac:spMkLst>
            <pc:docMk/>
            <pc:sldMk cId="656070956" sldId="1196"/>
            <ac:spMk id="2" creationId="{95081F3E-C9C1-C4E8-6E57-673569F5B378}"/>
          </ac:spMkLst>
        </pc:spChg>
        <pc:spChg chg="mod">
          <ac:chgData name="Rana Alhalaseh" userId="77599387-2e60-4e13-a056-5c29cbf8c9b4" providerId="ADAL" clId="{9850D728-F07C-4FEA-A824-875409BB517D}" dt="2024-05-09T07:12:20.163" v="29"/>
          <ac:spMkLst>
            <pc:docMk/>
            <pc:sldMk cId="656070956" sldId="1196"/>
            <ac:spMk id="3" creationId="{6451287D-98EF-D441-D64C-2ABA0D0A4F7B}"/>
          </ac:spMkLst>
        </pc:spChg>
        <pc:spChg chg="add">
          <ac:chgData name="Rana Alhalaseh" userId="77599387-2e60-4e13-a056-5c29cbf8c9b4" providerId="ADAL" clId="{9850D728-F07C-4FEA-A824-875409BB517D}" dt="2024-05-09T07:20:40.899" v="31"/>
          <ac:spMkLst>
            <pc:docMk/>
            <pc:sldMk cId="656070956" sldId="1196"/>
            <ac:spMk id="4" creationId="{F00A642D-A4EF-7354-385A-E25F5C215B82}"/>
          </ac:spMkLst>
        </pc:spChg>
        <pc:spChg chg="add">
          <ac:chgData name="Rana Alhalaseh" userId="77599387-2e60-4e13-a056-5c29cbf8c9b4" providerId="ADAL" clId="{9850D728-F07C-4FEA-A824-875409BB517D}" dt="2024-05-09T07:20:58.708" v="33"/>
          <ac:spMkLst>
            <pc:docMk/>
            <pc:sldMk cId="656070956" sldId="1196"/>
            <ac:spMk id="6" creationId="{3157AE54-1811-5CEE-6DF0-90306309D92B}"/>
          </ac:spMkLst>
        </pc:spChg>
        <pc:spChg chg="add del">
          <ac:chgData name="Rana Alhalaseh" userId="77599387-2e60-4e13-a056-5c29cbf8c9b4" providerId="ADAL" clId="{9850D728-F07C-4FEA-A824-875409BB517D}" dt="2024-05-09T07:21:15.192" v="37" actId="478"/>
          <ac:spMkLst>
            <pc:docMk/>
            <pc:sldMk cId="656070956" sldId="1196"/>
            <ac:spMk id="8" creationId="{596340DB-76EE-6153-F0E7-F51CFB902A14}"/>
          </ac:spMkLst>
        </pc:spChg>
        <pc:spChg chg="add">
          <ac:chgData name="Rana Alhalaseh" userId="77599387-2e60-4e13-a056-5c29cbf8c9b4" providerId="ADAL" clId="{9850D728-F07C-4FEA-A824-875409BB517D}" dt="2024-05-09T07:21:24.969" v="39"/>
          <ac:spMkLst>
            <pc:docMk/>
            <pc:sldMk cId="656070956" sldId="1196"/>
            <ac:spMk id="10" creationId="{5BBE6C7A-1421-8116-30FB-E475465AADED}"/>
          </ac:spMkLst>
        </pc:spChg>
        <pc:spChg chg="add del mod">
          <ac:chgData name="Rana Alhalaseh" userId="77599387-2e60-4e13-a056-5c29cbf8c9b4" providerId="ADAL" clId="{9850D728-F07C-4FEA-A824-875409BB517D}" dt="2024-05-09T07:41:16.474" v="180" actId="478"/>
          <ac:spMkLst>
            <pc:docMk/>
            <pc:sldMk cId="656070956" sldId="1196"/>
            <ac:spMk id="13" creationId="{DF6F980B-95F4-9B89-344C-02D426565DE0}"/>
          </ac:spMkLst>
        </pc:spChg>
        <pc:spChg chg="add">
          <ac:chgData name="Rana Alhalaseh" userId="77599387-2e60-4e13-a056-5c29cbf8c9b4" providerId="ADAL" clId="{9850D728-F07C-4FEA-A824-875409BB517D}" dt="2024-05-09T07:22:14.848" v="58"/>
          <ac:spMkLst>
            <pc:docMk/>
            <pc:sldMk cId="656070956" sldId="1196"/>
            <ac:spMk id="14" creationId="{AAC61E39-D2D4-FA15-EECF-7ED6FD7CF41A}"/>
          </ac:spMkLst>
        </pc:spChg>
        <pc:spChg chg="add mod">
          <ac:chgData name="Rana Alhalaseh" userId="77599387-2e60-4e13-a056-5c29cbf8c9b4" providerId="ADAL" clId="{9850D728-F07C-4FEA-A824-875409BB517D}" dt="2024-05-09T07:41:22.374" v="238" actId="1037"/>
          <ac:spMkLst>
            <pc:docMk/>
            <pc:sldMk cId="656070956" sldId="1196"/>
            <ac:spMk id="17" creationId="{FA2F03A6-484A-F8D8-BA69-EF913027E5C6}"/>
          </ac:spMkLst>
        </pc:spChg>
        <pc:spChg chg="add">
          <ac:chgData name="Rana Alhalaseh" userId="77599387-2e60-4e13-a056-5c29cbf8c9b4" providerId="ADAL" clId="{9850D728-F07C-4FEA-A824-875409BB517D}" dt="2024-05-09T07:23:13.759" v="67"/>
          <ac:spMkLst>
            <pc:docMk/>
            <pc:sldMk cId="656070956" sldId="1196"/>
            <ac:spMk id="18" creationId="{96E1EC24-53CC-4916-C771-579C30097849}"/>
          </ac:spMkLst>
        </pc:spChg>
        <pc:spChg chg="add mod">
          <ac:chgData name="Rana Alhalaseh" userId="77599387-2e60-4e13-a056-5c29cbf8c9b4" providerId="ADAL" clId="{9850D728-F07C-4FEA-A824-875409BB517D}" dt="2024-05-09T07:41:29.694" v="274" actId="1037"/>
          <ac:spMkLst>
            <pc:docMk/>
            <pc:sldMk cId="656070956" sldId="1196"/>
            <ac:spMk id="21" creationId="{37A90B20-94A8-61CC-A65C-E3DB81B1EB63}"/>
          </ac:spMkLst>
        </pc:spChg>
        <pc:graphicFrameChg chg="add del mod">
          <ac:chgData name="Rana Alhalaseh" userId="77599387-2e60-4e13-a056-5c29cbf8c9b4" providerId="ADAL" clId="{9850D728-F07C-4FEA-A824-875409BB517D}" dt="2024-05-09T07:41:13.934" v="179" actId="478"/>
          <ac:graphicFrameMkLst>
            <pc:docMk/>
            <pc:sldMk cId="656070956" sldId="1196"/>
            <ac:graphicFrameMk id="5" creationId="{8AD21726-999E-7FF2-BF87-7E2A45803EBA}"/>
          </ac:graphicFrameMkLst>
        </pc:graphicFrameChg>
        <pc:graphicFrameChg chg="add del mod">
          <ac:chgData name="Rana Alhalaseh" userId="77599387-2e60-4e13-a056-5c29cbf8c9b4" providerId="ADAL" clId="{9850D728-F07C-4FEA-A824-875409BB517D}" dt="2024-05-09T07:21:46.844" v="41" actId="478"/>
          <ac:graphicFrameMkLst>
            <pc:docMk/>
            <pc:sldMk cId="656070956" sldId="1196"/>
            <ac:graphicFrameMk id="7" creationId="{8228BEF2-3A13-BC67-08D1-DF248850E47B}"/>
          </ac:graphicFrameMkLst>
        </pc:graphicFrameChg>
        <pc:graphicFrameChg chg="add del">
          <ac:chgData name="Rana Alhalaseh" userId="77599387-2e60-4e13-a056-5c29cbf8c9b4" providerId="ADAL" clId="{9850D728-F07C-4FEA-A824-875409BB517D}" dt="2024-05-09T07:21:18.344" v="38" actId="478"/>
          <ac:graphicFrameMkLst>
            <pc:docMk/>
            <pc:sldMk cId="656070956" sldId="1196"/>
            <ac:graphicFrameMk id="9" creationId="{FF762ED2-12CF-F401-1A12-17FA5C11730D}"/>
          </ac:graphicFrameMkLst>
        </pc:graphicFrameChg>
        <pc:graphicFrameChg chg="add del mod">
          <ac:chgData name="Rana Alhalaseh" userId="77599387-2e60-4e13-a056-5c29cbf8c9b4" providerId="ADAL" clId="{9850D728-F07C-4FEA-A824-875409BB517D}" dt="2024-05-09T07:21:47.624" v="42" actId="478"/>
          <ac:graphicFrameMkLst>
            <pc:docMk/>
            <pc:sldMk cId="656070956" sldId="1196"/>
            <ac:graphicFrameMk id="11" creationId="{3EAA2E70-48B9-05E0-A23A-7E8370B25D75}"/>
          </ac:graphicFrameMkLst>
        </pc:graphicFrameChg>
        <pc:graphicFrameChg chg="add mod">
          <ac:chgData name="Rana Alhalaseh" userId="77599387-2e60-4e13-a056-5c29cbf8c9b4" providerId="ADAL" clId="{9850D728-F07C-4FEA-A824-875409BB517D}" dt="2024-05-09T07:41:22.374" v="238" actId="1037"/>
          <ac:graphicFrameMkLst>
            <pc:docMk/>
            <pc:sldMk cId="656070956" sldId="1196"/>
            <ac:graphicFrameMk id="15" creationId="{5DA05161-098C-7433-33A8-86047DC2CCDF}"/>
          </ac:graphicFrameMkLst>
        </pc:graphicFrameChg>
        <pc:graphicFrameChg chg="add mod">
          <ac:chgData name="Rana Alhalaseh" userId="77599387-2e60-4e13-a056-5c29cbf8c9b4" providerId="ADAL" clId="{9850D728-F07C-4FEA-A824-875409BB517D}" dt="2024-05-09T07:41:29.694" v="274" actId="1037"/>
          <ac:graphicFrameMkLst>
            <pc:docMk/>
            <pc:sldMk cId="656070956" sldId="1196"/>
            <ac:graphicFrameMk id="19" creationId="{657B607E-11BB-7D8B-9B23-0A2A0F27EEEF}"/>
          </ac:graphicFrameMkLst>
        </pc:graphicFrameChg>
      </pc:sldChg>
      <pc:sldChg chg="new del">
        <pc:chgData name="Rana Alhalaseh" userId="77599387-2e60-4e13-a056-5c29cbf8c9b4" providerId="ADAL" clId="{9850D728-F07C-4FEA-A824-875409BB517D}" dt="2024-05-09T07:46:43.139" v="311" actId="47"/>
        <pc:sldMkLst>
          <pc:docMk/>
          <pc:sldMk cId="89025980" sldId="1197"/>
        </pc:sldMkLst>
      </pc:sldChg>
      <pc:sldChg chg="modSp new mod">
        <pc:chgData name="Rana Alhalaseh" userId="77599387-2e60-4e13-a056-5c29cbf8c9b4" providerId="ADAL" clId="{9850D728-F07C-4FEA-A824-875409BB517D}" dt="2024-05-13T06:32:35.501" v="408" actId="20577"/>
        <pc:sldMkLst>
          <pc:docMk/>
          <pc:sldMk cId="3447690190" sldId="1197"/>
        </pc:sldMkLst>
        <pc:spChg chg="mod">
          <ac:chgData name="Rana Alhalaseh" userId="77599387-2e60-4e13-a056-5c29cbf8c9b4" providerId="ADAL" clId="{9850D728-F07C-4FEA-A824-875409BB517D}" dt="2024-05-13T06:32:35.501" v="408" actId="20577"/>
          <ac:spMkLst>
            <pc:docMk/>
            <pc:sldMk cId="3447690190" sldId="1197"/>
            <ac:spMk id="2" creationId="{F6024BA7-044E-490C-E96B-F6A352A0690F}"/>
          </ac:spMkLst>
        </pc:spChg>
        <pc:spChg chg="mod">
          <ac:chgData name="Rana Alhalaseh" userId="77599387-2e60-4e13-a056-5c29cbf8c9b4" providerId="ADAL" clId="{9850D728-F07C-4FEA-A824-875409BB517D}" dt="2024-05-13T06:31:26.009" v="338" actId="20577"/>
          <ac:spMkLst>
            <pc:docMk/>
            <pc:sldMk cId="3447690190" sldId="1197"/>
            <ac:spMk id="3" creationId="{F25E7BE5-5154-8256-860E-88D5415C56FB}"/>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1</a:t>
            </a:fld>
            <a:endParaRPr lang="en-GB" altLang="en-US"/>
          </a:p>
        </p:txBody>
      </p:sp>
    </p:spTree>
    <p:extLst>
      <p:ext uri="{BB962C8B-B14F-4D97-AF65-F5344CB8AC3E}">
        <p14:creationId xmlns:p14="http://schemas.microsoft.com/office/powerpoint/2010/main" val="16641421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11</a:t>
            </a:fld>
            <a:endParaRPr lang="en-GB" altLang="en-US"/>
          </a:p>
        </p:txBody>
      </p:sp>
    </p:spTree>
    <p:extLst>
      <p:ext uri="{BB962C8B-B14F-4D97-AF65-F5344CB8AC3E}">
        <p14:creationId xmlns:p14="http://schemas.microsoft.com/office/powerpoint/2010/main" val="25601913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7640621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150992-8EE2-4E9A-AFFD-677F4AE8D509}" type="datetimeFigureOut">
              <a:rPr lang="en-IN" smtClean="0"/>
              <a:t>13-05-2024</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9168483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F150992-8EE2-4E9A-AFFD-677F4AE8D509}" type="datetimeFigureOut">
              <a:rPr lang="en-IN" smtClean="0"/>
              <a:t>13-05-2024</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8568060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F150992-8EE2-4E9A-AFFD-677F4AE8D509}" type="datetimeFigureOut">
              <a:rPr lang="en-IN" smtClean="0"/>
              <a:t>13-05-2024</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38000077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13-05-2024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22200464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13-05-2024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2444713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B863CA68-B42A-07E6-E9ED-09CA251C024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19935987"/>
      </p:ext>
    </p:extLst>
  </p:cSld>
  <p:clrMapOvr>
    <a:masterClrMapping/>
  </p:clrMapOvr>
  <p:transition>
    <p:wipe dir="r"/>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Tree>
    <p:extLst>
      <p:ext uri="{BB962C8B-B14F-4D97-AF65-F5344CB8AC3E}">
        <p14:creationId xmlns:p14="http://schemas.microsoft.com/office/powerpoint/2010/main" val="366363657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13-05-2024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27933341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13-05-2024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30149946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F150992-8EE2-4E9A-AFFD-677F4AE8D509}" type="datetimeFigureOut">
              <a:rPr lang="en-IN" smtClean="0"/>
              <a:t>13-05-2024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8905766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p:cNvSpPr>
            <a:spLocks noGrp="1"/>
          </p:cNvSpPr>
          <p:nvPr>
            <p:ph type="dt" sz="half" idx="10"/>
          </p:nvPr>
        </p:nvSpPr>
        <p:spPr/>
        <p:txBody>
          <a:bodyPr/>
          <a:lstStyle/>
          <a:p>
            <a:fld id="{1F150992-8EE2-4E9A-AFFD-677F4AE8D509}" type="datetimeFigureOut">
              <a:rPr lang="en-IN" smtClean="0"/>
              <a:t>13-05-2024</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9505034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p:cNvSpPr>
            <a:spLocks noGrp="1"/>
          </p:cNvSpPr>
          <p:nvPr>
            <p:ph type="dt" sz="half" idx="10"/>
          </p:nvPr>
        </p:nvSpPr>
        <p:spPr/>
        <p:txBody>
          <a:bodyPr/>
          <a:lstStyle/>
          <a:p>
            <a:fld id="{1F150992-8EE2-4E9A-AFFD-677F4AE8D509}" type="datetimeFigureOut">
              <a:rPr lang="en-IN" smtClean="0"/>
              <a:t>13-05-2024</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4139991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Date Placeholder 2"/>
          <p:cNvSpPr>
            <a:spLocks noGrp="1"/>
          </p:cNvSpPr>
          <p:nvPr>
            <p:ph type="dt" sz="half" idx="10"/>
          </p:nvPr>
        </p:nvSpPr>
        <p:spPr/>
        <p:txBody>
          <a:bodyPr/>
          <a:lstStyle/>
          <a:p>
            <a:fld id="{1F150992-8EE2-4E9A-AFFD-677F4AE8D509}" type="datetimeFigureOut">
              <a:rPr lang="en-IN" smtClean="0"/>
              <a:t>13-05-2024</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363255483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838575"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a:latin typeface="Arial "/>
              </a:rPr>
              <a:t>3GPP TSG-SA WG6 Meeting #61</a:t>
            </a:r>
          </a:p>
          <a:p>
            <a:pPr eaLnBrk="1" hangingPunct="1">
              <a:defRPr/>
            </a:pPr>
            <a:r>
              <a:rPr lang="en-IN" altLang="en-US" sz="1200" b="1">
                <a:latin typeface="Arial "/>
              </a:rPr>
              <a:t>Jeju, Korea, 20</a:t>
            </a:r>
            <a:r>
              <a:rPr lang="en-IN" altLang="en-US" sz="1200" b="1" baseline="30000">
                <a:latin typeface="Arial "/>
              </a:rPr>
              <a:t>th</a:t>
            </a:r>
            <a:r>
              <a:rPr lang="en-IN" altLang="en-US" sz="1200" b="1">
                <a:latin typeface="Arial "/>
              </a:rPr>
              <a:t> - 24</a:t>
            </a:r>
            <a:r>
              <a:rPr lang="en-IN" altLang="en-US" sz="1200" b="1" baseline="30000">
                <a:latin typeface="Arial "/>
              </a:rPr>
              <a:t>th </a:t>
            </a:r>
            <a:r>
              <a:rPr lang="en-IN" altLang="en-US" sz="1200" b="1">
                <a:latin typeface="Arial "/>
              </a:rPr>
              <a:t>May 2024</a:t>
            </a:r>
            <a:endParaRPr lang="en-US" altLang="en-US" sz="1200" b="1">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553998"/>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50000"/>
              </a:spcBef>
              <a:spcAft>
                <a:spcPct val="0"/>
              </a:spcAft>
              <a:buClrTx/>
              <a:buSzTx/>
              <a:buFontTx/>
              <a:buNone/>
              <a:tabLst/>
              <a:defRPr/>
            </a:pPr>
            <a:r>
              <a:rPr lang="de-DE" sz="1200" b="1" dirty="0"/>
              <a:t>S6-242132 </a:t>
            </a:r>
          </a:p>
          <a:p>
            <a:pPr algn="r" eaLnBrk="1" hangingPunct="1">
              <a:spcBef>
                <a:spcPct val="50000"/>
              </a:spcBef>
              <a:defRPr/>
            </a:pP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150992-8EE2-4E9A-AFFD-677F4AE8D509}" type="datetimeFigureOut">
              <a:rPr lang="en-IN" smtClean="0"/>
              <a:t>13-05-2024</a:t>
            </a:fld>
            <a:endParaRPr lang="en-I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EE1ECD-22FF-4247-AD91-9F6445F0A690}" type="slidenum">
              <a:rPr lang="en-IN" smtClean="0"/>
              <a:t>‹#›</a:t>
            </a:fld>
            <a:endParaRPr lang="en-IN"/>
          </a:p>
        </p:txBody>
      </p:sp>
    </p:spTree>
    <p:extLst>
      <p:ext uri="{BB962C8B-B14F-4D97-AF65-F5344CB8AC3E}">
        <p14:creationId xmlns:p14="http://schemas.microsoft.com/office/powerpoint/2010/main" val="2886855992"/>
      </p:ext>
    </p:extLst>
  </p:cSld>
  <p:clrMap bg1="lt1" tx1="dk1" bg2="lt2" tx2="dk2" accent1="accent1" accent2="accent2" accent3="accent3" accent4="accent4" accent5="accent5" accent6="accent6" hlink="hlink" folHlink="folHlink"/>
  <p:sldLayoutIdLst>
    <p:sldLayoutId id="2147485165" r:id="rId1"/>
    <p:sldLayoutId id="2147485166" r:id="rId2"/>
    <p:sldLayoutId id="2147485167" r:id="rId3"/>
    <p:sldLayoutId id="2147485168" r:id="rId4"/>
    <p:sldLayoutId id="2147485169" r:id="rId5"/>
    <p:sldLayoutId id="2147485170" r:id="rId6"/>
    <p:sldLayoutId id="2147485171" r:id="rId7"/>
    <p:sldLayoutId id="2147485172" r:id="rId8"/>
    <p:sldLayoutId id="2147485173" r:id="rId9"/>
    <p:sldLayoutId id="2147485174" r:id="rId10"/>
    <p:sldLayoutId id="214748517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oleObject" Target="../embeddings/oleObject4.bin"/><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oleObject" Target="../embeddings/oleObject1.bin"/><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oleObject" Target="../embeddings/oleObject5.bin"/><Relationship Id="rId1" Type="http://schemas.openxmlformats.org/officeDocument/2006/relationships/slideLayout" Target="../slideLayouts/slideLayout2.xml"/><Relationship Id="rId5" Type="http://schemas.openxmlformats.org/officeDocument/2006/relationships/image" Target="../media/image5.emf"/><Relationship Id="rId4" Type="http://schemas.openxmlformats.org/officeDocument/2006/relationships/oleObject" Target="../embeddings/oleObject6.bin"/></Relationships>
</file>

<file path=ppt/slides/_rels/slide2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oleObject" Target="../embeddings/oleObject7.bin"/><Relationship Id="rId1" Type="http://schemas.openxmlformats.org/officeDocument/2006/relationships/slideLayout" Target="../slideLayouts/slideLayout2.xml"/><Relationship Id="rId5" Type="http://schemas.openxmlformats.org/officeDocument/2006/relationships/image" Target="../media/image5.emf"/><Relationship Id="rId4" Type="http://schemas.openxmlformats.org/officeDocument/2006/relationships/oleObject" Target="../embeddings/oleObject8.bin"/></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oleObject" Target="../embeddings/oleObject2.bin"/><Relationship Id="rId1" Type="http://schemas.openxmlformats.org/officeDocument/2006/relationships/slideLayout" Target="../slideLayouts/slideLayout2.xml"/><Relationship Id="rId5" Type="http://schemas.openxmlformats.org/officeDocument/2006/relationships/image" Target="../media/image5.emf"/><Relationship Id="rId4" Type="http://schemas.openxmlformats.org/officeDocument/2006/relationships/oleObject" Target="../embeddings/oleObject3.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158239" y="1709738"/>
            <a:ext cx="9674601" cy="2852737"/>
          </a:xfrm>
        </p:spPr>
        <p:txBody>
          <a:bodyPr/>
          <a:lstStyle/>
          <a:p>
            <a:pPr eaLnBrk="1" hangingPunct="1"/>
            <a:r>
              <a:rPr lang="en-IN" sz="4800" dirty="0"/>
              <a:t>Recap on signalling plane migration discussion</a:t>
            </a:r>
            <a:endParaRPr lang="en-GB" altLang="en-US" sz="48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1158240" y="5329628"/>
            <a:ext cx="7886700" cy="744602"/>
          </a:xfrm>
        </p:spPr>
        <p:txBody>
          <a:bodyPr/>
          <a:lstStyle/>
          <a:p>
            <a:pPr marL="0" indent="0" eaLnBrk="1" hangingPunct="1">
              <a:buFontTx/>
              <a:buNone/>
            </a:pPr>
            <a:r>
              <a:rPr lang="en-GB" altLang="en-US" sz="1800"/>
              <a:t>Ericsson</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9C40278-C4F7-36E4-2993-9A873CC3F8B1}"/>
              </a:ext>
            </a:extLst>
          </p:cNvPr>
          <p:cNvSpPr>
            <a:spLocks noGrp="1"/>
          </p:cNvSpPr>
          <p:nvPr>
            <p:ph idx="1"/>
          </p:nvPr>
        </p:nvSpPr>
        <p:spPr>
          <a:xfrm>
            <a:off x="838200" y="1825625"/>
            <a:ext cx="10515600" cy="824269"/>
          </a:xfrm>
        </p:spPr>
        <p:txBody>
          <a:bodyPr/>
          <a:lstStyle/>
          <a:p>
            <a:r>
              <a:rPr lang="en-US" dirty="0"/>
              <a:t>Scenario: </a:t>
            </a:r>
            <a:r>
              <a:rPr lang="en-US" dirty="0" err="1"/>
              <a:t>MCx</a:t>
            </a:r>
            <a:r>
              <a:rPr lang="en-US" dirty="0"/>
              <a:t> user simultaneously uses multiple </a:t>
            </a:r>
            <a:r>
              <a:rPr lang="en-US" dirty="0" err="1"/>
              <a:t>MCx</a:t>
            </a:r>
            <a:r>
              <a:rPr lang="en-US" dirty="0"/>
              <a:t> UE devices</a:t>
            </a:r>
          </a:p>
          <a:p>
            <a:pPr marL="0" indent="0">
              <a:buNone/>
            </a:pPr>
            <a:endParaRPr lang="en-US" dirty="0"/>
          </a:p>
        </p:txBody>
      </p:sp>
      <p:sp>
        <p:nvSpPr>
          <p:cNvPr id="3" name="Title 2">
            <a:extLst>
              <a:ext uri="{FF2B5EF4-FFF2-40B4-BE49-F238E27FC236}">
                <a16:creationId xmlns:a16="http://schemas.microsoft.com/office/drawing/2014/main" id="{0F0AC429-E790-BF01-633B-EC38DE509EE9}"/>
              </a:ext>
            </a:extLst>
          </p:cNvPr>
          <p:cNvSpPr>
            <a:spLocks noGrp="1"/>
          </p:cNvSpPr>
          <p:nvPr>
            <p:ph type="title"/>
          </p:nvPr>
        </p:nvSpPr>
        <p:spPr/>
        <p:txBody>
          <a:bodyPr/>
          <a:lstStyle/>
          <a:p>
            <a:r>
              <a:rPr lang="en-US" dirty="0"/>
              <a:t>MC service user migration</a:t>
            </a:r>
          </a:p>
        </p:txBody>
      </p:sp>
      <p:sp>
        <p:nvSpPr>
          <p:cNvPr id="12" name="TextBox 11">
            <a:extLst>
              <a:ext uri="{FF2B5EF4-FFF2-40B4-BE49-F238E27FC236}">
                <a16:creationId xmlns:a16="http://schemas.microsoft.com/office/drawing/2014/main" id="{D6213A54-84CB-C9A9-0917-CF99242DC39E}"/>
              </a:ext>
            </a:extLst>
          </p:cNvPr>
          <p:cNvSpPr txBox="1"/>
          <p:nvPr/>
        </p:nvSpPr>
        <p:spPr>
          <a:xfrm>
            <a:off x="1614914" y="2245575"/>
            <a:ext cx="889204" cy="230497"/>
          </a:xfrm>
          <a:prstGeom prst="rect">
            <a:avLst/>
          </a:prstGeom>
          <a:solidFill>
            <a:schemeClr val="accent4">
              <a:lumMod val="60000"/>
              <a:lumOff val="40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100" b="0" i="0" u="none" strike="noStrike" kern="1000" cap="none" spc="-30" normalizeH="0" baseline="0">
                <a:ln>
                  <a:noFill/>
                </a:ln>
                <a:solidFill>
                  <a:srgbClr val="181818"/>
                </a:solidFill>
                <a:effectLst/>
                <a:uLnTx/>
                <a:uFillTx/>
                <a:latin typeface="Ericsson Hilda"/>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t>MC system A</a:t>
            </a:r>
          </a:p>
        </p:txBody>
      </p:sp>
      <p:sp>
        <p:nvSpPr>
          <p:cNvPr id="13" name="TextBox 12">
            <a:extLst>
              <a:ext uri="{FF2B5EF4-FFF2-40B4-BE49-F238E27FC236}">
                <a16:creationId xmlns:a16="http://schemas.microsoft.com/office/drawing/2014/main" id="{678B6096-F748-67DA-CE9B-444F0FE42DD9}"/>
              </a:ext>
            </a:extLst>
          </p:cNvPr>
          <p:cNvSpPr txBox="1"/>
          <p:nvPr/>
        </p:nvSpPr>
        <p:spPr bwMode="auto">
          <a:xfrm>
            <a:off x="713433" y="3145723"/>
            <a:ext cx="833773" cy="169277"/>
          </a:xfrm>
          <a:prstGeom prst="rect">
            <a:avLst/>
          </a:prstGeom>
          <a:noFill/>
          <a:ln w="12700">
            <a:noFill/>
            <a:miter lim="800000"/>
            <a:headEnd/>
            <a:tailEnd/>
          </a:ln>
        </p:spPr>
        <p:txBody>
          <a:bodyPr vert="horz" wrap="square" lIns="72000" tIns="0" rIns="73152" bIns="0" numCol="1" rtlCol="0" anchor="t" anchorCtr="0" compatLnSpc="1">
            <a:prstTxWarp prst="textNoShape">
              <a:avLst/>
            </a:prstTxWarp>
            <a:spAutoFit/>
          </a:bodyPr>
          <a:lstStyle/>
          <a:p>
            <a:pPr algn="r">
              <a:buClr>
                <a:schemeClr val="tx1"/>
              </a:buClr>
            </a:pPr>
            <a:r>
              <a:rPr lang="en-US" sz="1100" dirty="0">
                <a:solidFill>
                  <a:schemeClr val="accent4">
                    <a:lumMod val="75000"/>
                  </a:schemeClr>
                </a:solidFill>
              </a:rPr>
              <a:t>PLMN A</a:t>
            </a:r>
          </a:p>
        </p:txBody>
      </p:sp>
      <p:sp>
        <p:nvSpPr>
          <p:cNvPr id="14" name="TextBox 13">
            <a:extLst>
              <a:ext uri="{FF2B5EF4-FFF2-40B4-BE49-F238E27FC236}">
                <a16:creationId xmlns:a16="http://schemas.microsoft.com/office/drawing/2014/main" id="{99BCBF8F-75C4-7DC2-E43C-CA7300C17487}"/>
              </a:ext>
            </a:extLst>
          </p:cNvPr>
          <p:cNvSpPr txBox="1"/>
          <p:nvPr/>
        </p:nvSpPr>
        <p:spPr>
          <a:xfrm>
            <a:off x="1540349" y="3112108"/>
            <a:ext cx="1024620" cy="241880"/>
          </a:xfrm>
          <a:prstGeom prst="rect">
            <a:avLst/>
          </a:prstGeom>
          <a:solidFill>
            <a:schemeClr val="accent4">
              <a:lumMod val="75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100" b="0" i="0" u="none" strike="noStrike" kern="1000" cap="none" spc="-30" normalizeH="0" baseline="0">
                <a:ln>
                  <a:noFill/>
                </a:ln>
                <a:solidFill>
                  <a:srgbClr val="181818"/>
                </a:solidFill>
                <a:effectLst/>
                <a:uLnTx/>
                <a:uFillTx/>
                <a:latin typeface="Ericsson Hilda"/>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solidFill>
                  <a:schemeClr val="bg1"/>
                </a:solidFill>
              </a:rPr>
              <a:t>Core Network</a:t>
            </a:r>
          </a:p>
        </p:txBody>
      </p:sp>
      <p:cxnSp>
        <p:nvCxnSpPr>
          <p:cNvPr id="15" name="Straight Connector 14">
            <a:extLst>
              <a:ext uri="{FF2B5EF4-FFF2-40B4-BE49-F238E27FC236}">
                <a16:creationId xmlns:a16="http://schemas.microsoft.com/office/drawing/2014/main" id="{89761CE9-9B90-CB94-E6E6-335886834425}"/>
              </a:ext>
            </a:extLst>
          </p:cNvPr>
          <p:cNvCxnSpPr>
            <a:cxnSpLocks/>
            <a:stCxn id="107" idx="2"/>
            <a:endCxn id="14" idx="0"/>
          </p:cNvCxnSpPr>
          <p:nvPr/>
        </p:nvCxnSpPr>
        <p:spPr bwMode="auto">
          <a:xfrm flipH="1">
            <a:off x="2052659" y="2877120"/>
            <a:ext cx="6857" cy="234988"/>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6" name="Freeform: Shape 15">
            <a:extLst>
              <a:ext uri="{FF2B5EF4-FFF2-40B4-BE49-F238E27FC236}">
                <a16:creationId xmlns:a16="http://schemas.microsoft.com/office/drawing/2014/main" id="{8A68160E-7E66-0594-A03A-8661C4C7139A}"/>
              </a:ext>
            </a:extLst>
          </p:cNvPr>
          <p:cNvSpPr/>
          <p:nvPr/>
        </p:nvSpPr>
        <p:spPr bwMode="auto">
          <a:xfrm>
            <a:off x="1968205" y="3346374"/>
            <a:ext cx="418529" cy="1363794"/>
          </a:xfrm>
          <a:custGeom>
            <a:avLst/>
            <a:gdLst>
              <a:gd name="connsiteX0" fmla="*/ 306613 w 1487713"/>
              <a:gd name="connsiteY0" fmla="*/ 1377950 h 1377950"/>
              <a:gd name="connsiteX1" fmla="*/ 78013 w 1487713"/>
              <a:gd name="connsiteY1" fmla="*/ 241300 h 1377950"/>
              <a:gd name="connsiteX2" fmla="*/ 1487713 w 1487713"/>
              <a:gd name="connsiteY2" fmla="*/ 0 h 1377950"/>
              <a:gd name="connsiteX0" fmla="*/ 280877 w 1461977"/>
              <a:gd name="connsiteY0" fmla="*/ 1377950 h 1377950"/>
              <a:gd name="connsiteX1" fmla="*/ 52277 w 1461977"/>
              <a:gd name="connsiteY1" fmla="*/ 241300 h 1377950"/>
              <a:gd name="connsiteX2" fmla="*/ 1461977 w 1461977"/>
              <a:gd name="connsiteY2" fmla="*/ 0 h 1377950"/>
              <a:gd name="connsiteX0" fmla="*/ 280877 w 1461977"/>
              <a:gd name="connsiteY0" fmla="*/ 1377950 h 1377950"/>
              <a:gd name="connsiteX1" fmla="*/ 52277 w 1461977"/>
              <a:gd name="connsiteY1" fmla="*/ 241300 h 1377950"/>
              <a:gd name="connsiteX2" fmla="*/ 1461977 w 1461977"/>
              <a:gd name="connsiteY2" fmla="*/ 0 h 1377950"/>
              <a:gd name="connsiteX0" fmla="*/ 248165 w 1429265"/>
              <a:gd name="connsiteY0" fmla="*/ 1377950 h 1377950"/>
              <a:gd name="connsiteX1" fmla="*/ 19565 w 1429265"/>
              <a:gd name="connsiteY1" fmla="*/ 241300 h 1377950"/>
              <a:gd name="connsiteX2" fmla="*/ 1429265 w 1429265"/>
              <a:gd name="connsiteY2" fmla="*/ 0 h 1377950"/>
              <a:gd name="connsiteX0" fmla="*/ 248165 w 1429265"/>
              <a:gd name="connsiteY0" fmla="*/ 1377950 h 1377950"/>
              <a:gd name="connsiteX1" fmla="*/ 19565 w 1429265"/>
              <a:gd name="connsiteY1" fmla="*/ 241300 h 1377950"/>
              <a:gd name="connsiteX2" fmla="*/ 1429265 w 1429265"/>
              <a:gd name="connsiteY2" fmla="*/ 0 h 1377950"/>
              <a:gd name="connsiteX0" fmla="*/ 248165 w 248165"/>
              <a:gd name="connsiteY0" fmla="*/ 1136650 h 1136650"/>
              <a:gd name="connsiteX1" fmla="*/ 19565 w 248165"/>
              <a:gd name="connsiteY1" fmla="*/ 0 h 1136650"/>
              <a:gd name="connsiteX0" fmla="*/ 228600 w 228600"/>
              <a:gd name="connsiteY0" fmla="*/ 1136650 h 1136650"/>
              <a:gd name="connsiteX1" fmla="*/ 0 w 228600"/>
              <a:gd name="connsiteY1" fmla="*/ 0 h 1136650"/>
              <a:gd name="connsiteX0" fmla="*/ 228600 w 228600"/>
              <a:gd name="connsiteY0" fmla="*/ 1182370 h 1182370"/>
              <a:gd name="connsiteX1" fmla="*/ 0 w 228600"/>
              <a:gd name="connsiteY1" fmla="*/ 0 h 1182370"/>
            </a:gdLst>
            <a:ahLst/>
            <a:cxnLst>
              <a:cxn ang="0">
                <a:pos x="connsiteX0" y="connsiteY0"/>
              </a:cxn>
              <a:cxn ang="0">
                <a:pos x="connsiteX1" y="connsiteY1"/>
              </a:cxn>
            </a:cxnLst>
            <a:rect l="l" t="t" r="r" b="b"/>
            <a:pathLst>
              <a:path w="228600" h="1182370">
                <a:moveTo>
                  <a:pt x="228600" y="1182370"/>
                </a:moveTo>
                <a:cubicBezTo>
                  <a:pt x="225425" y="951124"/>
                  <a:pt x="12700" y="244898"/>
                  <a:pt x="0" y="0"/>
                </a:cubicBezTo>
              </a:path>
            </a:pathLst>
          </a:custGeom>
          <a:noFill/>
          <a:ln w="28575" cap="flat" cmpd="sng" algn="ctr">
            <a:solidFill>
              <a:schemeClr val="accent4">
                <a:lumMod val="75000"/>
              </a:schemeClr>
            </a:solidFill>
            <a:prstDash val="solid"/>
            <a:round/>
            <a:headEnd type="none" w="med" len="med"/>
            <a:tailEnd type="none" w="med" len="med"/>
          </a:ln>
          <a:effectLst/>
        </p:spPr>
        <p:txBody>
          <a:bodyPr rtlCol="0" anchor="ctr"/>
          <a:lstStyle/>
          <a:p>
            <a:pPr algn="ctr"/>
            <a:endParaRPr lang="en-US" dirty="0"/>
          </a:p>
        </p:txBody>
      </p:sp>
      <p:sp>
        <p:nvSpPr>
          <p:cNvPr id="22" name="TextBox 21">
            <a:extLst>
              <a:ext uri="{FF2B5EF4-FFF2-40B4-BE49-F238E27FC236}">
                <a16:creationId xmlns:a16="http://schemas.microsoft.com/office/drawing/2014/main" id="{1696548E-566D-C1C2-002F-62A06252E7DF}"/>
              </a:ext>
            </a:extLst>
          </p:cNvPr>
          <p:cNvSpPr txBox="1"/>
          <p:nvPr/>
        </p:nvSpPr>
        <p:spPr bwMode="auto">
          <a:xfrm>
            <a:off x="8649359" y="3170845"/>
            <a:ext cx="814038" cy="169277"/>
          </a:xfrm>
          <a:prstGeom prst="rect">
            <a:avLst/>
          </a:prstGeom>
          <a:noFill/>
          <a:ln w="12700">
            <a:noFill/>
            <a:miter lim="800000"/>
            <a:headEnd/>
            <a:tailEnd/>
          </a:ln>
        </p:spPr>
        <p:txBody>
          <a:bodyPr vert="horz" wrap="square" lIns="72000" tIns="0" rIns="73152" bIns="0" numCol="1" rtlCol="0" anchor="t" anchorCtr="0" compatLnSpc="1">
            <a:prstTxWarp prst="textNoShape">
              <a:avLst/>
            </a:prstTxWarp>
            <a:spAutoFit/>
          </a:bodyPr>
          <a:lstStyle/>
          <a:p>
            <a:pPr algn="r">
              <a:buClr>
                <a:schemeClr val="tx1"/>
              </a:buClr>
            </a:pPr>
            <a:r>
              <a:rPr lang="en-US" sz="1100" dirty="0">
                <a:solidFill>
                  <a:schemeClr val="accent3">
                    <a:lumMod val="50000"/>
                  </a:schemeClr>
                </a:solidFill>
              </a:rPr>
              <a:t>PLMN B</a:t>
            </a:r>
          </a:p>
        </p:txBody>
      </p:sp>
      <p:sp>
        <p:nvSpPr>
          <p:cNvPr id="32" name="TextBox 31">
            <a:extLst>
              <a:ext uri="{FF2B5EF4-FFF2-40B4-BE49-F238E27FC236}">
                <a16:creationId xmlns:a16="http://schemas.microsoft.com/office/drawing/2014/main" id="{E7B0051A-522E-81F0-6B89-2A3057F0E1D8}"/>
              </a:ext>
            </a:extLst>
          </p:cNvPr>
          <p:cNvSpPr txBox="1"/>
          <p:nvPr/>
        </p:nvSpPr>
        <p:spPr>
          <a:xfrm>
            <a:off x="9451446" y="3128826"/>
            <a:ext cx="1024620" cy="241880"/>
          </a:xfrm>
          <a:prstGeom prst="rect">
            <a:avLst/>
          </a:prstGeom>
          <a:solidFill>
            <a:schemeClr val="accent3">
              <a:lumMod val="75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600" b="0" i="0" u="none" strike="noStrike" kern="1000" cap="none" spc="-30" normalizeH="0" baseline="0">
                <a:ln>
                  <a:noFill/>
                </a:ln>
                <a:solidFill>
                  <a:srgbClr val="181818"/>
                </a:solidFill>
                <a:effectLst/>
                <a:uLnTx/>
                <a:uFillTx/>
                <a:latin typeface="Ericsson Hilda"/>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sz="1100" dirty="0">
                <a:solidFill>
                  <a:schemeClr val="bg1"/>
                </a:solidFill>
              </a:rPr>
              <a:t>Core Network</a:t>
            </a:r>
          </a:p>
        </p:txBody>
      </p:sp>
      <p:cxnSp>
        <p:nvCxnSpPr>
          <p:cNvPr id="33" name="Straight Connector 32">
            <a:extLst>
              <a:ext uri="{FF2B5EF4-FFF2-40B4-BE49-F238E27FC236}">
                <a16:creationId xmlns:a16="http://schemas.microsoft.com/office/drawing/2014/main" id="{43429E17-5924-00C9-EE37-C3A1EE398BF0}"/>
              </a:ext>
            </a:extLst>
          </p:cNvPr>
          <p:cNvCxnSpPr>
            <a:cxnSpLocks/>
            <a:stCxn id="145" idx="2"/>
            <a:endCxn id="32" idx="0"/>
          </p:cNvCxnSpPr>
          <p:nvPr/>
        </p:nvCxnSpPr>
        <p:spPr bwMode="auto">
          <a:xfrm flipH="1">
            <a:off x="9963756" y="2890067"/>
            <a:ext cx="3077" cy="238759"/>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46" name="TextBox 45">
            <a:extLst>
              <a:ext uri="{FF2B5EF4-FFF2-40B4-BE49-F238E27FC236}">
                <a16:creationId xmlns:a16="http://schemas.microsoft.com/office/drawing/2014/main" id="{1E7086BD-BE9C-B470-2DDE-DA13E0371C94}"/>
              </a:ext>
            </a:extLst>
          </p:cNvPr>
          <p:cNvSpPr txBox="1"/>
          <p:nvPr/>
        </p:nvSpPr>
        <p:spPr>
          <a:xfrm>
            <a:off x="378431" y="5262260"/>
            <a:ext cx="759507" cy="311600"/>
          </a:xfrm>
          <a:prstGeom prst="rect">
            <a:avLst/>
          </a:prstGeom>
        </p:spPr>
        <p:txBody>
          <a:bodyPr vert="horz" wrap="squar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sz="1000" b="0" i="0" u="none" strike="noStrike" kern="1000" cap="none" spc="-30" normalizeH="0" baseline="0" noProof="0" dirty="0" err="1">
                <a:ln>
                  <a:noFill/>
                </a:ln>
                <a:solidFill>
                  <a:schemeClr val="tx1"/>
                </a:solidFill>
                <a:effectLst/>
                <a:uLnTx/>
                <a:uFillTx/>
                <a:latin typeface="Ericsson Hilda"/>
                <a:ea typeface="+mn-ea"/>
                <a:cs typeface="+mn-cs"/>
              </a:rPr>
              <a:t>MCx</a:t>
            </a:r>
            <a:r>
              <a:rPr kumimoji="0" lang="en-US" sz="1000" b="0" i="0" u="none" strike="noStrike" kern="1000" cap="none" spc="-30" normalizeH="0" baseline="0" noProof="0" dirty="0">
                <a:ln>
                  <a:noFill/>
                </a:ln>
                <a:solidFill>
                  <a:schemeClr val="tx1"/>
                </a:solidFill>
                <a:effectLst/>
                <a:uLnTx/>
                <a:uFillTx/>
                <a:latin typeface="Ericsson Hilda"/>
                <a:ea typeface="+mn-ea"/>
                <a:cs typeface="+mn-cs"/>
              </a:rPr>
              <a:t> user 1</a:t>
            </a:r>
          </a:p>
        </p:txBody>
      </p:sp>
      <p:grpSp>
        <p:nvGrpSpPr>
          <p:cNvPr id="58" name="Group 57">
            <a:extLst>
              <a:ext uri="{FF2B5EF4-FFF2-40B4-BE49-F238E27FC236}">
                <a16:creationId xmlns:a16="http://schemas.microsoft.com/office/drawing/2014/main" id="{5D666EFB-240C-436E-32A1-21DE00F1CAD0}"/>
              </a:ext>
            </a:extLst>
          </p:cNvPr>
          <p:cNvGrpSpPr/>
          <p:nvPr/>
        </p:nvGrpSpPr>
        <p:grpSpPr>
          <a:xfrm>
            <a:off x="1221786" y="4681975"/>
            <a:ext cx="584848" cy="616035"/>
            <a:chOff x="4159967" y="5063923"/>
            <a:chExt cx="584848" cy="615108"/>
          </a:xfrm>
          <a:solidFill>
            <a:schemeClr val="accent4">
              <a:lumMod val="75000"/>
            </a:schemeClr>
          </a:solidFill>
        </p:grpSpPr>
        <p:sp>
          <p:nvSpPr>
            <p:cNvPr id="59" name="TextBox 58">
              <a:extLst>
                <a:ext uri="{FF2B5EF4-FFF2-40B4-BE49-F238E27FC236}">
                  <a16:creationId xmlns:a16="http://schemas.microsoft.com/office/drawing/2014/main" id="{EB1A52A3-D67E-1CF5-9E74-1001AE18EA75}"/>
                </a:ext>
              </a:extLst>
            </p:cNvPr>
            <p:cNvSpPr txBox="1"/>
            <p:nvPr/>
          </p:nvSpPr>
          <p:spPr>
            <a:xfrm>
              <a:off x="4159967" y="5063923"/>
              <a:ext cx="584848" cy="614385"/>
            </a:xfrm>
            <a:prstGeom prst="rect">
              <a:avLst/>
            </a:prstGeom>
            <a:grpFill/>
          </p:spPr>
          <p:txBody>
            <a:bodyPr vert="horz" wrap="square" lIns="72000" tIns="36000" rIns="72000" bIns="36000" rtlCol="0" anchor="t">
              <a:noAutofit/>
            </a:bodyPr>
            <a:lstStyle/>
            <a:p>
              <a:pPr marR="0" algn="ctr" defTabSz="914400" rtl="0" eaLnBrk="1" fontAlgn="base" latinLnBrk="0" hangingPunct="1">
                <a:lnSpc>
                  <a:spcPct val="100000"/>
                </a:lnSpc>
                <a:spcBef>
                  <a:spcPts val="800"/>
                </a:spcBef>
                <a:spcAft>
                  <a:spcPct val="0"/>
                </a:spcAft>
                <a:buClrTx/>
                <a:buSzTx/>
                <a:tabLst/>
              </a:pPr>
              <a:r>
                <a:rPr kumimoji="0" lang="en-US" sz="1400" b="0" i="0" u="none" strike="noStrike" kern="1000" cap="none" spc="-30" normalizeH="0" baseline="0" noProof="0" dirty="0">
                  <a:ln>
                    <a:noFill/>
                  </a:ln>
                  <a:solidFill>
                    <a:schemeClr val="bg1"/>
                  </a:solidFill>
                  <a:effectLst/>
                  <a:uLnTx/>
                  <a:uFillTx/>
                  <a:latin typeface="Ericsson Hilda"/>
                  <a:ea typeface="+mn-ea"/>
                  <a:cs typeface="+mn-cs"/>
                </a:rPr>
                <a:t>UE 1</a:t>
              </a:r>
            </a:p>
          </p:txBody>
        </p:sp>
        <p:sp>
          <p:nvSpPr>
            <p:cNvPr id="60" name="Rectangle 59">
              <a:extLst>
                <a:ext uri="{FF2B5EF4-FFF2-40B4-BE49-F238E27FC236}">
                  <a16:creationId xmlns:a16="http://schemas.microsoft.com/office/drawing/2014/main" id="{7A247B31-3A5B-0907-EDE8-5AA6EA49A513}"/>
                </a:ext>
              </a:extLst>
            </p:cNvPr>
            <p:cNvSpPr/>
            <p:nvPr/>
          </p:nvSpPr>
          <p:spPr bwMode="auto">
            <a:xfrm>
              <a:off x="4182449" y="5374331"/>
              <a:ext cx="546041" cy="304700"/>
            </a:xfrm>
            <a:prstGeom prst="rect">
              <a:avLst/>
            </a:prstGeom>
            <a:solidFill>
              <a:schemeClr val="accent4">
                <a:lumMod val="60000"/>
                <a:lumOff val="40000"/>
              </a:schemeClr>
            </a:solidFill>
            <a:ln w="12700">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algn="ctr" rtl="0" fontAlgn="base">
                <a:spcBef>
                  <a:spcPts val="300"/>
                </a:spcBef>
                <a:spcAft>
                  <a:spcPct val="0"/>
                </a:spcAft>
              </a:pPr>
              <a:r>
                <a:rPr lang="en-US" sz="1050" kern="1000" spc="-30" dirty="0">
                  <a:solidFill>
                    <a:srgbClr val="181818"/>
                  </a:solidFill>
                  <a:latin typeface="Ericsson Hilda"/>
                </a:rPr>
                <a:t>MC Client1</a:t>
              </a:r>
            </a:p>
          </p:txBody>
        </p:sp>
      </p:grpSp>
      <p:grpSp>
        <p:nvGrpSpPr>
          <p:cNvPr id="61" name="Graphic 53">
            <a:extLst>
              <a:ext uri="{FF2B5EF4-FFF2-40B4-BE49-F238E27FC236}">
                <a16:creationId xmlns:a16="http://schemas.microsoft.com/office/drawing/2014/main" id="{22BE6735-7DA0-FA64-2E60-0D879E34031B}"/>
              </a:ext>
            </a:extLst>
          </p:cNvPr>
          <p:cNvGrpSpPr>
            <a:grpSpLocks/>
          </p:cNvGrpSpPr>
          <p:nvPr/>
        </p:nvGrpSpPr>
        <p:grpSpPr>
          <a:xfrm>
            <a:off x="448989" y="4642074"/>
            <a:ext cx="522025" cy="623361"/>
            <a:chOff x="2262122" y="3693155"/>
            <a:chExt cx="720552" cy="757821"/>
          </a:xfrm>
        </p:grpSpPr>
        <p:sp>
          <p:nvSpPr>
            <p:cNvPr id="62" name="Freeform: Shape 61">
              <a:extLst>
                <a:ext uri="{FF2B5EF4-FFF2-40B4-BE49-F238E27FC236}">
                  <a16:creationId xmlns:a16="http://schemas.microsoft.com/office/drawing/2014/main" id="{4C1D5E1B-D89D-6BAA-4E7C-AE7B38029705}"/>
                </a:ext>
              </a:extLst>
            </p:cNvPr>
            <p:cNvSpPr/>
            <p:nvPr/>
          </p:nvSpPr>
          <p:spPr>
            <a:xfrm>
              <a:off x="2252805" y="4259409"/>
              <a:ext cx="732975" cy="186349"/>
            </a:xfrm>
            <a:custGeom>
              <a:avLst/>
              <a:gdLst>
                <a:gd name="connsiteX0" fmla="*/ 681916 w 732975"/>
                <a:gd name="connsiteY0" fmla="*/ 185356 h 186349"/>
                <a:gd name="connsiteX1" fmla="*/ 526997 w 732975"/>
                <a:gd name="connsiteY1" fmla="*/ 59011 h 186349"/>
                <a:gd name="connsiteX2" fmla="*/ 213060 w 732975"/>
                <a:gd name="connsiteY2" fmla="*/ 59011 h 186349"/>
                <a:gd name="connsiteX3" fmla="*/ 58017 w 732975"/>
                <a:gd name="connsiteY3" fmla="*/ 185356 h 186349"/>
                <a:gd name="connsiteX4" fmla="*/ 9317 w 732975"/>
                <a:gd name="connsiteY4" fmla="*/ 175293 h 186349"/>
                <a:gd name="connsiteX5" fmla="*/ 213060 w 732975"/>
                <a:gd name="connsiteY5" fmla="*/ 9317 h 186349"/>
                <a:gd name="connsiteX6" fmla="*/ 526997 w 732975"/>
                <a:gd name="connsiteY6" fmla="*/ 9317 h 186349"/>
                <a:gd name="connsiteX7" fmla="*/ 730615 w 732975"/>
                <a:gd name="connsiteY7" fmla="*/ 175293 h 186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2975" h="186349">
                  <a:moveTo>
                    <a:pt x="681916" y="185356"/>
                  </a:moveTo>
                  <a:cubicBezTo>
                    <a:pt x="666557" y="111962"/>
                    <a:pt x="601979" y="59296"/>
                    <a:pt x="526997" y="59011"/>
                  </a:cubicBezTo>
                  <a:lnTo>
                    <a:pt x="213060" y="59011"/>
                  </a:lnTo>
                  <a:cubicBezTo>
                    <a:pt x="138030" y="59238"/>
                    <a:pt x="73386" y="111918"/>
                    <a:pt x="58017" y="185356"/>
                  </a:cubicBezTo>
                  <a:lnTo>
                    <a:pt x="9317" y="175293"/>
                  </a:lnTo>
                  <a:cubicBezTo>
                    <a:pt x="29591" y="78842"/>
                    <a:pt x="114502" y="9670"/>
                    <a:pt x="213060" y="9317"/>
                  </a:cubicBezTo>
                  <a:lnTo>
                    <a:pt x="526997" y="9317"/>
                  </a:lnTo>
                  <a:cubicBezTo>
                    <a:pt x="625525" y="9681"/>
                    <a:pt x="710393" y="78862"/>
                    <a:pt x="730615" y="175293"/>
                  </a:cubicBezTo>
                  <a:close/>
                </a:path>
              </a:pathLst>
            </a:custGeom>
            <a:solidFill>
              <a:schemeClr val="tx1"/>
            </a:solidFill>
            <a:ln w="9525" cap="flat">
              <a:noFill/>
              <a:prstDash val="solid"/>
              <a:miter/>
            </a:ln>
          </p:spPr>
          <p:txBody>
            <a:bodyPr rtlCol="0" anchor="ctr"/>
            <a:lstStyle/>
            <a:p>
              <a:pPr marL="0" indent="0">
                <a:buNone/>
              </a:pPr>
              <a:endParaRPr lang="en-US"/>
            </a:p>
          </p:txBody>
        </p:sp>
        <p:sp>
          <p:nvSpPr>
            <p:cNvPr id="63" name="Freeform: Shape 62">
              <a:extLst>
                <a:ext uri="{FF2B5EF4-FFF2-40B4-BE49-F238E27FC236}">
                  <a16:creationId xmlns:a16="http://schemas.microsoft.com/office/drawing/2014/main" id="{A703D683-2B50-32D2-86C8-6E560569D982}"/>
                </a:ext>
              </a:extLst>
            </p:cNvPr>
            <p:cNvSpPr/>
            <p:nvPr/>
          </p:nvSpPr>
          <p:spPr>
            <a:xfrm>
              <a:off x="2400766" y="3683838"/>
              <a:ext cx="434816" cy="546625"/>
            </a:xfrm>
            <a:custGeom>
              <a:avLst/>
              <a:gdLst>
                <a:gd name="connsiteX0" fmla="*/ 235919 w 434815"/>
                <a:gd name="connsiteY0" fmla="*/ 540786 h 546624"/>
                <a:gd name="connsiteX1" fmla="*/ 208090 w 434815"/>
                <a:gd name="connsiteY1" fmla="*/ 540786 h 546624"/>
                <a:gd name="connsiteX2" fmla="*/ 9317 w 434815"/>
                <a:gd name="connsiteY2" fmla="*/ 342013 h 546624"/>
                <a:gd name="connsiteX3" fmla="*/ 9317 w 434815"/>
                <a:gd name="connsiteY3" fmla="*/ 208090 h 546624"/>
                <a:gd name="connsiteX4" fmla="*/ 208090 w 434815"/>
                <a:gd name="connsiteY4" fmla="*/ 9317 h 546624"/>
                <a:gd name="connsiteX5" fmla="*/ 235919 w 434815"/>
                <a:gd name="connsiteY5" fmla="*/ 9317 h 546624"/>
                <a:gd name="connsiteX6" fmla="*/ 434692 w 434815"/>
                <a:gd name="connsiteY6" fmla="*/ 208090 h 546624"/>
                <a:gd name="connsiteX7" fmla="*/ 434692 w 434815"/>
                <a:gd name="connsiteY7" fmla="*/ 342510 h 546624"/>
                <a:gd name="connsiteX8" fmla="*/ 235919 w 434815"/>
                <a:gd name="connsiteY8" fmla="*/ 540786 h 546624"/>
                <a:gd name="connsiteX9" fmla="*/ 208090 w 434815"/>
                <a:gd name="connsiteY9" fmla="*/ 59011 h 546624"/>
                <a:gd name="connsiteX10" fmla="*/ 60129 w 434815"/>
                <a:gd name="connsiteY10" fmla="*/ 208090 h 546624"/>
                <a:gd name="connsiteX11" fmla="*/ 60129 w 434815"/>
                <a:gd name="connsiteY11" fmla="*/ 342510 h 546624"/>
                <a:gd name="connsiteX12" fmla="*/ 209209 w 434815"/>
                <a:gd name="connsiteY12" fmla="*/ 491590 h 546624"/>
                <a:gd name="connsiteX13" fmla="*/ 237037 w 434815"/>
                <a:gd name="connsiteY13" fmla="*/ 491590 h 546624"/>
                <a:gd name="connsiteX14" fmla="*/ 386117 w 434815"/>
                <a:gd name="connsiteY14" fmla="*/ 342510 h 546624"/>
                <a:gd name="connsiteX15" fmla="*/ 386117 w 434815"/>
                <a:gd name="connsiteY15" fmla="*/ 208090 h 546624"/>
                <a:gd name="connsiteX16" fmla="*/ 237037 w 434815"/>
                <a:gd name="connsiteY16" fmla="*/ 59011 h 546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34815" h="546624">
                  <a:moveTo>
                    <a:pt x="235919" y="540786"/>
                  </a:moveTo>
                  <a:lnTo>
                    <a:pt x="208090" y="540786"/>
                  </a:lnTo>
                  <a:cubicBezTo>
                    <a:pt x="98311" y="540786"/>
                    <a:pt x="9317" y="451793"/>
                    <a:pt x="9317" y="342013"/>
                  </a:cubicBezTo>
                  <a:lnTo>
                    <a:pt x="9317" y="208090"/>
                  </a:lnTo>
                  <a:cubicBezTo>
                    <a:pt x="9317" y="98311"/>
                    <a:pt x="98311" y="9317"/>
                    <a:pt x="208090" y="9317"/>
                  </a:cubicBezTo>
                  <a:lnTo>
                    <a:pt x="235919" y="9317"/>
                  </a:lnTo>
                  <a:cubicBezTo>
                    <a:pt x="345698" y="9317"/>
                    <a:pt x="434692" y="98311"/>
                    <a:pt x="434692" y="208090"/>
                  </a:cubicBezTo>
                  <a:lnTo>
                    <a:pt x="434692" y="342510"/>
                  </a:lnTo>
                  <a:cubicBezTo>
                    <a:pt x="434417" y="452095"/>
                    <a:pt x="345505" y="540786"/>
                    <a:pt x="235919" y="540786"/>
                  </a:cubicBezTo>
                  <a:close/>
                  <a:moveTo>
                    <a:pt x="208090" y="59011"/>
                  </a:moveTo>
                  <a:cubicBezTo>
                    <a:pt x="126194" y="59625"/>
                    <a:pt x="60126" y="126190"/>
                    <a:pt x="60129" y="208090"/>
                  </a:cubicBezTo>
                  <a:lnTo>
                    <a:pt x="60129" y="342510"/>
                  </a:lnTo>
                  <a:cubicBezTo>
                    <a:pt x="60129" y="424844"/>
                    <a:pt x="126874" y="491590"/>
                    <a:pt x="209209" y="491590"/>
                  </a:cubicBezTo>
                  <a:lnTo>
                    <a:pt x="237037" y="491590"/>
                  </a:lnTo>
                  <a:cubicBezTo>
                    <a:pt x="319371" y="491590"/>
                    <a:pt x="386117" y="424844"/>
                    <a:pt x="386117" y="342510"/>
                  </a:cubicBezTo>
                  <a:lnTo>
                    <a:pt x="386117" y="208090"/>
                  </a:lnTo>
                  <a:cubicBezTo>
                    <a:pt x="386117" y="125756"/>
                    <a:pt x="319371" y="59011"/>
                    <a:pt x="237037" y="59011"/>
                  </a:cubicBezTo>
                  <a:close/>
                </a:path>
              </a:pathLst>
            </a:custGeom>
            <a:solidFill>
              <a:schemeClr val="tx1"/>
            </a:solidFill>
            <a:ln w="9525" cap="flat">
              <a:noFill/>
              <a:prstDash val="solid"/>
              <a:miter/>
            </a:ln>
          </p:spPr>
          <p:txBody>
            <a:bodyPr rtlCol="0" anchor="ctr"/>
            <a:lstStyle/>
            <a:p>
              <a:pPr marL="0" indent="0">
                <a:buNone/>
              </a:pPr>
              <a:endParaRPr lang="en-US" dirty="0"/>
            </a:p>
          </p:txBody>
        </p:sp>
      </p:grpSp>
      <p:sp>
        <p:nvSpPr>
          <p:cNvPr id="64" name="Freeform: Shape 63">
            <a:extLst>
              <a:ext uri="{FF2B5EF4-FFF2-40B4-BE49-F238E27FC236}">
                <a16:creationId xmlns:a16="http://schemas.microsoft.com/office/drawing/2014/main" id="{7C182BE7-1DF7-02D1-44E7-CB7E95CF00B1}"/>
              </a:ext>
            </a:extLst>
          </p:cNvPr>
          <p:cNvSpPr/>
          <p:nvPr/>
        </p:nvSpPr>
        <p:spPr bwMode="auto">
          <a:xfrm flipH="1">
            <a:off x="1564833" y="3346375"/>
            <a:ext cx="308311" cy="1333528"/>
          </a:xfrm>
          <a:custGeom>
            <a:avLst/>
            <a:gdLst>
              <a:gd name="connsiteX0" fmla="*/ 306613 w 1487713"/>
              <a:gd name="connsiteY0" fmla="*/ 1377950 h 1377950"/>
              <a:gd name="connsiteX1" fmla="*/ 78013 w 1487713"/>
              <a:gd name="connsiteY1" fmla="*/ 241300 h 1377950"/>
              <a:gd name="connsiteX2" fmla="*/ 1487713 w 1487713"/>
              <a:gd name="connsiteY2" fmla="*/ 0 h 1377950"/>
              <a:gd name="connsiteX0" fmla="*/ 280877 w 1461977"/>
              <a:gd name="connsiteY0" fmla="*/ 1377950 h 1377950"/>
              <a:gd name="connsiteX1" fmla="*/ 52277 w 1461977"/>
              <a:gd name="connsiteY1" fmla="*/ 241300 h 1377950"/>
              <a:gd name="connsiteX2" fmla="*/ 1461977 w 1461977"/>
              <a:gd name="connsiteY2" fmla="*/ 0 h 1377950"/>
              <a:gd name="connsiteX0" fmla="*/ 280877 w 1461977"/>
              <a:gd name="connsiteY0" fmla="*/ 1377950 h 1377950"/>
              <a:gd name="connsiteX1" fmla="*/ 52277 w 1461977"/>
              <a:gd name="connsiteY1" fmla="*/ 241300 h 1377950"/>
              <a:gd name="connsiteX2" fmla="*/ 1461977 w 1461977"/>
              <a:gd name="connsiteY2" fmla="*/ 0 h 1377950"/>
              <a:gd name="connsiteX0" fmla="*/ 248165 w 1429265"/>
              <a:gd name="connsiteY0" fmla="*/ 1377950 h 1377950"/>
              <a:gd name="connsiteX1" fmla="*/ 19565 w 1429265"/>
              <a:gd name="connsiteY1" fmla="*/ 241300 h 1377950"/>
              <a:gd name="connsiteX2" fmla="*/ 1429265 w 1429265"/>
              <a:gd name="connsiteY2" fmla="*/ 0 h 1377950"/>
              <a:gd name="connsiteX0" fmla="*/ 248165 w 1429265"/>
              <a:gd name="connsiteY0" fmla="*/ 1377950 h 1377950"/>
              <a:gd name="connsiteX1" fmla="*/ 19565 w 1429265"/>
              <a:gd name="connsiteY1" fmla="*/ 241300 h 1377950"/>
              <a:gd name="connsiteX2" fmla="*/ 1429265 w 1429265"/>
              <a:gd name="connsiteY2" fmla="*/ 0 h 1377950"/>
              <a:gd name="connsiteX0" fmla="*/ 248165 w 248165"/>
              <a:gd name="connsiteY0" fmla="*/ 1136650 h 1136650"/>
              <a:gd name="connsiteX1" fmla="*/ 19565 w 248165"/>
              <a:gd name="connsiteY1" fmla="*/ 0 h 1136650"/>
              <a:gd name="connsiteX0" fmla="*/ 228600 w 228600"/>
              <a:gd name="connsiteY0" fmla="*/ 1136650 h 1136650"/>
              <a:gd name="connsiteX1" fmla="*/ 0 w 228600"/>
              <a:gd name="connsiteY1" fmla="*/ 0 h 1136650"/>
              <a:gd name="connsiteX0" fmla="*/ 228600 w 228600"/>
              <a:gd name="connsiteY0" fmla="*/ 1182370 h 1182370"/>
              <a:gd name="connsiteX1" fmla="*/ 0 w 228600"/>
              <a:gd name="connsiteY1" fmla="*/ 0 h 1182370"/>
            </a:gdLst>
            <a:ahLst/>
            <a:cxnLst>
              <a:cxn ang="0">
                <a:pos x="connsiteX0" y="connsiteY0"/>
              </a:cxn>
              <a:cxn ang="0">
                <a:pos x="connsiteX1" y="connsiteY1"/>
              </a:cxn>
            </a:cxnLst>
            <a:rect l="l" t="t" r="r" b="b"/>
            <a:pathLst>
              <a:path w="228600" h="1182370">
                <a:moveTo>
                  <a:pt x="228600" y="1182370"/>
                </a:moveTo>
                <a:cubicBezTo>
                  <a:pt x="225425" y="951124"/>
                  <a:pt x="12700" y="244898"/>
                  <a:pt x="0" y="0"/>
                </a:cubicBezTo>
              </a:path>
            </a:pathLst>
          </a:custGeom>
          <a:noFill/>
          <a:ln w="28575" cap="flat" cmpd="sng" algn="ctr">
            <a:solidFill>
              <a:schemeClr val="accent4">
                <a:lumMod val="75000"/>
              </a:schemeClr>
            </a:solidFill>
            <a:prstDash val="solid"/>
            <a:round/>
            <a:headEnd type="none" w="med" len="med"/>
            <a:tailEnd type="none" w="med" len="med"/>
          </a:ln>
          <a:effectLst/>
        </p:spPr>
        <p:txBody>
          <a:bodyPr rtlCol="0" anchor="ctr"/>
          <a:lstStyle/>
          <a:p>
            <a:pPr algn="ctr"/>
            <a:endParaRPr lang="en-US" dirty="0"/>
          </a:p>
        </p:txBody>
      </p:sp>
      <p:grpSp>
        <p:nvGrpSpPr>
          <p:cNvPr id="72" name="Group 71">
            <a:extLst>
              <a:ext uri="{FF2B5EF4-FFF2-40B4-BE49-F238E27FC236}">
                <a16:creationId xmlns:a16="http://schemas.microsoft.com/office/drawing/2014/main" id="{C84B65EA-A0A9-0C41-F8FB-F0D9719EDBAF}"/>
              </a:ext>
            </a:extLst>
          </p:cNvPr>
          <p:cNvGrpSpPr/>
          <p:nvPr/>
        </p:nvGrpSpPr>
        <p:grpSpPr>
          <a:xfrm>
            <a:off x="1890482" y="4685091"/>
            <a:ext cx="584848" cy="616035"/>
            <a:chOff x="4159967" y="5063923"/>
            <a:chExt cx="584848" cy="615108"/>
          </a:xfrm>
          <a:solidFill>
            <a:schemeClr val="accent4">
              <a:lumMod val="75000"/>
            </a:schemeClr>
          </a:solidFill>
        </p:grpSpPr>
        <p:sp>
          <p:nvSpPr>
            <p:cNvPr id="73" name="TextBox 72">
              <a:extLst>
                <a:ext uri="{FF2B5EF4-FFF2-40B4-BE49-F238E27FC236}">
                  <a16:creationId xmlns:a16="http://schemas.microsoft.com/office/drawing/2014/main" id="{34B545AC-37C6-6860-4920-862A7AE1D0D3}"/>
                </a:ext>
              </a:extLst>
            </p:cNvPr>
            <p:cNvSpPr txBox="1"/>
            <p:nvPr/>
          </p:nvSpPr>
          <p:spPr>
            <a:xfrm>
              <a:off x="4159967" y="5063923"/>
              <a:ext cx="584848" cy="614385"/>
            </a:xfrm>
            <a:prstGeom prst="rect">
              <a:avLst/>
            </a:prstGeom>
            <a:grpFill/>
          </p:spPr>
          <p:txBody>
            <a:bodyPr vert="horz" wrap="square" lIns="72000" tIns="36000" rIns="72000" bIns="36000" rtlCol="0" anchor="t">
              <a:noAutofit/>
            </a:bodyPr>
            <a:lstStyle/>
            <a:p>
              <a:pPr marR="0" algn="ctr" defTabSz="914400" rtl="0" eaLnBrk="1" fontAlgn="base" latinLnBrk="0" hangingPunct="1">
                <a:lnSpc>
                  <a:spcPct val="100000"/>
                </a:lnSpc>
                <a:spcBef>
                  <a:spcPts val="800"/>
                </a:spcBef>
                <a:spcAft>
                  <a:spcPct val="0"/>
                </a:spcAft>
                <a:buClrTx/>
                <a:buSzTx/>
                <a:tabLst/>
              </a:pPr>
              <a:r>
                <a:rPr kumimoji="0" lang="en-US" sz="1400" b="0" i="0" u="none" strike="noStrike" kern="1000" cap="none" spc="-30" normalizeH="0" baseline="0" noProof="0" dirty="0">
                  <a:ln>
                    <a:noFill/>
                  </a:ln>
                  <a:solidFill>
                    <a:schemeClr val="bg1"/>
                  </a:solidFill>
                  <a:effectLst/>
                  <a:uLnTx/>
                  <a:uFillTx/>
                  <a:latin typeface="Ericsson Hilda"/>
                  <a:ea typeface="+mn-ea"/>
                  <a:cs typeface="+mn-cs"/>
                </a:rPr>
                <a:t>UE 2</a:t>
              </a:r>
            </a:p>
          </p:txBody>
        </p:sp>
        <p:sp>
          <p:nvSpPr>
            <p:cNvPr id="74" name="Rectangle 73">
              <a:extLst>
                <a:ext uri="{FF2B5EF4-FFF2-40B4-BE49-F238E27FC236}">
                  <a16:creationId xmlns:a16="http://schemas.microsoft.com/office/drawing/2014/main" id="{1C4EC94A-8573-8FBF-2913-05730356E309}"/>
                </a:ext>
              </a:extLst>
            </p:cNvPr>
            <p:cNvSpPr/>
            <p:nvPr/>
          </p:nvSpPr>
          <p:spPr bwMode="auto">
            <a:xfrm>
              <a:off x="4182449" y="5374331"/>
              <a:ext cx="546041" cy="304700"/>
            </a:xfrm>
            <a:prstGeom prst="rect">
              <a:avLst/>
            </a:prstGeom>
            <a:solidFill>
              <a:schemeClr val="accent4">
                <a:lumMod val="60000"/>
                <a:lumOff val="40000"/>
              </a:schemeClr>
            </a:solidFill>
            <a:ln w="12700">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algn="ctr" rtl="0" fontAlgn="base">
                <a:spcBef>
                  <a:spcPts val="300"/>
                </a:spcBef>
                <a:spcAft>
                  <a:spcPct val="0"/>
                </a:spcAft>
              </a:pPr>
              <a:r>
                <a:rPr lang="en-US" sz="1050" kern="1000" spc="-30" dirty="0">
                  <a:solidFill>
                    <a:srgbClr val="181818"/>
                  </a:solidFill>
                  <a:latin typeface="Ericsson Hilda"/>
                </a:rPr>
                <a:t>MC Client2</a:t>
              </a:r>
            </a:p>
          </p:txBody>
        </p:sp>
      </p:grpSp>
      <p:sp>
        <p:nvSpPr>
          <p:cNvPr id="98" name="TextBox 97">
            <a:extLst>
              <a:ext uri="{FF2B5EF4-FFF2-40B4-BE49-F238E27FC236}">
                <a16:creationId xmlns:a16="http://schemas.microsoft.com/office/drawing/2014/main" id="{9C292650-3B9E-5BFA-7ADD-3325118EC820}"/>
              </a:ext>
            </a:extLst>
          </p:cNvPr>
          <p:cNvSpPr txBox="1"/>
          <p:nvPr/>
        </p:nvSpPr>
        <p:spPr>
          <a:xfrm>
            <a:off x="1178246" y="5314417"/>
            <a:ext cx="672177" cy="311600"/>
          </a:xfrm>
          <a:prstGeom prst="rect">
            <a:avLst/>
          </a:prstGeom>
        </p:spPr>
        <p:txBody>
          <a:bodyPr vert="horz" wrap="squar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sz="1000" b="0" i="0" u="none" strike="noStrike" kern="1000" cap="none" spc="-30" normalizeH="0" baseline="0" noProof="0" dirty="0" err="1">
                <a:ln>
                  <a:noFill/>
                </a:ln>
                <a:solidFill>
                  <a:schemeClr val="tx1"/>
                </a:solidFill>
                <a:effectLst/>
                <a:uLnTx/>
                <a:uFillTx/>
                <a:latin typeface="Ericsson Hilda"/>
                <a:ea typeface="+mn-ea"/>
                <a:cs typeface="+mn-cs"/>
              </a:rPr>
              <a:t>MCx</a:t>
            </a:r>
            <a:r>
              <a:rPr kumimoji="0" lang="en-US" sz="1000" b="0" i="0" u="none" strike="noStrike" kern="1000" cap="none" spc="-30" normalizeH="0" baseline="0" noProof="0" dirty="0">
                <a:ln>
                  <a:noFill/>
                </a:ln>
                <a:solidFill>
                  <a:schemeClr val="tx1"/>
                </a:solidFill>
                <a:effectLst/>
                <a:uLnTx/>
                <a:uFillTx/>
                <a:latin typeface="Ericsson Hilda"/>
                <a:ea typeface="+mn-ea"/>
                <a:cs typeface="+mn-cs"/>
              </a:rPr>
              <a:t> UE 1</a:t>
            </a:r>
          </a:p>
        </p:txBody>
      </p:sp>
      <p:sp>
        <p:nvSpPr>
          <p:cNvPr id="99" name="TextBox 98">
            <a:extLst>
              <a:ext uri="{FF2B5EF4-FFF2-40B4-BE49-F238E27FC236}">
                <a16:creationId xmlns:a16="http://schemas.microsoft.com/office/drawing/2014/main" id="{7B30BDBB-23E7-7382-3A3B-360D8CD2EF10}"/>
              </a:ext>
            </a:extLst>
          </p:cNvPr>
          <p:cNvSpPr txBox="1"/>
          <p:nvPr/>
        </p:nvSpPr>
        <p:spPr>
          <a:xfrm>
            <a:off x="1840709" y="5323748"/>
            <a:ext cx="672177" cy="311600"/>
          </a:xfrm>
          <a:prstGeom prst="rect">
            <a:avLst/>
          </a:prstGeom>
        </p:spPr>
        <p:txBody>
          <a:bodyPr vert="horz" wrap="squar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sz="1000" b="0" i="0" u="none" strike="noStrike" kern="1000" cap="none" spc="-30" normalizeH="0" baseline="0" noProof="0" dirty="0" err="1">
                <a:ln>
                  <a:noFill/>
                </a:ln>
                <a:solidFill>
                  <a:schemeClr val="tx1"/>
                </a:solidFill>
                <a:effectLst/>
                <a:uLnTx/>
                <a:uFillTx/>
                <a:latin typeface="Ericsson Hilda"/>
                <a:ea typeface="+mn-ea"/>
                <a:cs typeface="+mn-cs"/>
              </a:rPr>
              <a:t>MCx</a:t>
            </a:r>
            <a:r>
              <a:rPr kumimoji="0" lang="en-US" sz="1000" b="0" i="0" u="none" strike="noStrike" kern="1000" cap="none" spc="-30" normalizeH="0" baseline="0" noProof="0" dirty="0">
                <a:ln>
                  <a:noFill/>
                </a:ln>
                <a:solidFill>
                  <a:schemeClr val="tx1"/>
                </a:solidFill>
                <a:effectLst/>
                <a:uLnTx/>
                <a:uFillTx/>
                <a:latin typeface="Ericsson Hilda"/>
                <a:ea typeface="+mn-ea"/>
                <a:cs typeface="+mn-cs"/>
              </a:rPr>
              <a:t> UE </a:t>
            </a:r>
            <a:r>
              <a:rPr lang="en-US" sz="1000" kern="1000" spc="-30" dirty="0">
                <a:latin typeface="Ericsson Hilda"/>
                <a:cs typeface="+mn-cs"/>
              </a:rPr>
              <a:t>2</a:t>
            </a:r>
            <a:endParaRPr kumimoji="0" lang="en-US" sz="1000" b="0" i="0" u="none" strike="noStrike" kern="1000" cap="none" spc="-30" normalizeH="0" baseline="0" noProof="0" dirty="0">
              <a:ln>
                <a:noFill/>
              </a:ln>
              <a:solidFill>
                <a:schemeClr val="tx1"/>
              </a:solidFill>
              <a:effectLst/>
              <a:uLnTx/>
              <a:uFillTx/>
              <a:latin typeface="Ericsson Hilda"/>
              <a:ea typeface="+mn-ea"/>
              <a:cs typeface="+mn-cs"/>
            </a:endParaRPr>
          </a:p>
        </p:txBody>
      </p:sp>
      <p:sp>
        <p:nvSpPr>
          <p:cNvPr id="100" name="Arrow: Right 99">
            <a:extLst>
              <a:ext uri="{FF2B5EF4-FFF2-40B4-BE49-F238E27FC236}">
                <a16:creationId xmlns:a16="http://schemas.microsoft.com/office/drawing/2014/main" id="{FF2C5AD9-2A05-97BA-2025-76622861E542}"/>
              </a:ext>
            </a:extLst>
          </p:cNvPr>
          <p:cNvSpPr/>
          <p:nvPr/>
        </p:nvSpPr>
        <p:spPr>
          <a:xfrm>
            <a:off x="2764733" y="2917375"/>
            <a:ext cx="2319740" cy="1038812"/>
          </a:xfrm>
          <a:prstGeom prst="rightArrow">
            <a:avLst/>
          </a:prstGeom>
          <a:solidFill>
            <a:schemeClr val="accent3">
              <a:lumMod val="40000"/>
              <a:lumOff val="60000"/>
            </a:schemeClr>
          </a:solidFill>
          <a:ln>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TextBox 106">
            <a:extLst>
              <a:ext uri="{FF2B5EF4-FFF2-40B4-BE49-F238E27FC236}">
                <a16:creationId xmlns:a16="http://schemas.microsoft.com/office/drawing/2014/main" id="{B35060E5-EFBD-5D9B-012A-9B0E9CA7FCFF}"/>
              </a:ext>
            </a:extLst>
          </p:cNvPr>
          <p:cNvSpPr txBox="1"/>
          <p:nvPr/>
        </p:nvSpPr>
        <p:spPr>
          <a:xfrm>
            <a:off x="1547206" y="2646623"/>
            <a:ext cx="1024620" cy="230497"/>
          </a:xfrm>
          <a:prstGeom prst="rect">
            <a:avLst/>
          </a:prstGeom>
          <a:solidFill>
            <a:schemeClr val="accent4">
              <a:lumMod val="20000"/>
              <a:lumOff val="80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100" b="0" i="0" u="none" strike="noStrike" kern="1000" cap="none" spc="-30" normalizeH="0" baseline="0">
                <a:ln>
                  <a:noFill/>
                </a:ln>
                <a:solidFill>
                  <a:srgbClr val="181818"/>
                </a:solidFill>
                <a:effectLst/>
                <a:uLnTx/>
                <a:uFillTx/>
                <a:latin typeface="Ericsson Hilda"/>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t>SIP core/ IMS</a:t>
            </a:r>
          </a:p>
        </p:txBody>
      </p:sp>
      <p:cxnSp>
        <p:nvCxnSpPr>
          <p:cNvPr id="65" name="Straight Arrow Connector 653">
            <a:extLst>
              <a:ext uri="{FF2B5EF4-FFF2-40B4-BE49-F238E27FC236}">
                <a16:creationId xmlns:a16="http://schemas.microsoft.com/office/drawing/2014/main" id="{C14D1B4D-1D45-DD94-2E53-50F6B3AE02B2}"/>
              </a:ext>
            </a:extLst>
          </p:cNvPr>
          <p:cNvCxnSpPr>
            <a:cxnSpLocks/>
            <a:endCxn id="59" idx="1"/>
          </p:cNvCxnSpPr>
          <p:nvPr/>
        </p:nvCxnSpPr>
        <p:spPr bwMode="auto">
          <a:xfrm rot="5400000">
            <a:off x="201700" y="3403871"/>
            <a:ext cx="2605847" cy="565673"/>
          </a:xfrm>
          <a:prstGeom prst="bentConnector4">
            <a:avLst>
              <a:gd name="adj1" fmla="val 44097"/>
              <a:gd name="adj2" fmla="val 140412"/>
            </a:avLst>
          </a:prstGeom>
          <a:solidFill>
            <a:schemeClr val="accent1"/>
          </a:solidFill>
          <a:ln w="19050" cap="flat" cmpd="sng" algn="ctr">
            <a:solidFill>
              <a:schemeClr val="accent4">
                <a:lumMod val="60000"/>
                <a:lumOff val="40000"/>
              </a:schemeClr>
            </a:solidFill>
            <a:prstDash val="dash"/>
            <a:round/>
            <a:headEnd type="triangle"/>
            <a:tailEnd type="triangle"/>
          </a:ln>
          <a:effectLst/>
        </p:spPr>
      </p:cxnSp>
      <p:cxnSp>
        <p:nvCxnSpPr>
          <p:cNvPr id="21" name="Straight Arrow Connector 653">
            <a:extLst>
              <a:ext uri="{FF2B5EF4-FFF2-40B4-BE49-F238E27FC236}">
                <a16:creationId xmlns:a16="http://schemas.microsoft.com/office/drawing/2014/main" id="{4633533F-B934-C5C7-5CC4-871334095E70}"/>
              </a:ext>
            </a:extLst>
          </p:cNvPr>
          <p:cNvCxnSpPr>
            <a:cxnSpLocks/>
            <a:endCxn id="73" idx="3"/>
          </p:cNvCxnSpPr>
          <p:nvPr/>
        </p:nvCxnSpPr>
        <p:spPr bwMode="auto">
          <a:xfrm rot="16200000" flipH="1">
            <a:off x="1045337" y="3562754"/>
            <a:ext cx="2610524" cy="249462"/>
          </a:xfrm>
          <a:prstGeom prst="bentConnector4">
            <a:avLst>
              <a:gd name="adj1" fmla="val 44107"/>
              <a:gd name="adj2" fmla="val 161714"/>
            </a:avLst>
          </a:prstGeom>
          <a:solidFill>
            <a:schemeClr val="accent1"/>
          </a:solidFill>
          <a:ln w="19050" cap="flat" cmpd="sng" algn="ctr">
            <a:solidFill>
              <a:schemeClr val="accent4">
                <a:lumMod val="60000"/>
                <a:lumOff val="40000"/>
              </a:schemeClr>
            </a:solidFill>
            <a:prstDash val="dash"/>
            <a:round/>
            <a:headEnd type="triangle"/>
            <a:tailEnd type="triangle"/>
          </a:ln>
          <a:effectLst/>
        </p:spPr>
      </p:cxnSp>
      <p:cxnSp>
        <p:nvCxnSpPr>
          <p:cNvPr id="120" name="Straight Connector 119">
            <a:extLst>
              <a:ext uri="{FF2B5EF4-FFF2-40B4-BE49-F238E27FC236}">
                <a16:creationId xmlns:a16="http://schemas.microsoft.com/office/drawing/2014/main" id="{5319884F-B61F-F7D6-1D23-E464401D2AA4}"/>
              </a:ext>
            </a:extLst>
          </p:cNvPr>
          <p:cNvCxnSpPr>
            <a:cxnSpLocks/>
            <a:stCxn id="12" idx="2"/>
            <a:endCxn id="107" idx="0"/>
          </p:cNvCxnSpPr>
          <p:nvPr/>
        </p:nvCxnSpPr>
        <p:spPr bwMode="auto">
          <a:xfrm>
            <a:off x="2059516" y="2476072"/>
            <a:ext cx="0" cy="170551"/>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37" name="TextBox 136">
            <a:extLst>
              <a:ext uri="{FF2B5EF4-FFF2-40B4-BE49-F238E27FC236}">
                <a16:creationId xmlns:a16="http://schemas.microsoft.com/office/drawing/2014/main" id="{DCF92E74-59FB-0987-DB2B-4E4BF240CBFF}"/>
              </a:ext>
            </a:extLst>
          </p:cNvPr>
          <p:cNvSpPr txBox="1"/>
          <p:nvPr/>
        </p:nvSpPr>
        <p:spPr bwMode="auto">
          <a:xfrm>
            <a:off x="378432" y="2680420"/>
            <a:ext cx="1183620" cy="169277"/>
          </a:xfrm>
          <a:prstGeom prst="rect">
            <a:avLst/>
          </a:prstGeom>
          <a:noFill/>
          <a:ln w="12700">
            <a:noFill/>
            <a:miter lim="800000"/>
            <a:headEnd/>
            <a:tailEnd/>
          </a:ln>
        </p:spPr>
        <p:txBody>
          <a:bodyPr vert="horz" wrap="square" lIns="72000" tIns="0" rIns="73152" bIns="0" numCol="1" rtlCol="0" anchor="t" anchorCtr="0" compatLnSpc="1">
            <a:prstTxWarp prst="textNoShape">
              <a:avLst/>
            </a:prstTxWarp>
            <a:spAutoFit/>
          </a:bodyPr>
          <a:lstStyle/>
          <a:p>
            <a:pPr algn="r">
              <a:buClr>
                <a:schemeClr val="tx1"/>
              </a:buClr>
            </a:pPr>
            <a:r>
              <a:rPr lang="en-US" sz="1100" dirty="0"/>
              <a:t>SIP core/ IMS A</a:t>
            </a:r>
          </a:p>
        </p:txBody>
      </p:sp>
      <p:sp>
        <p:nvSpPr>
          <p:cNvPr id="144" name="TextBox 143">
            <a:extLst>
              <a:ext uri="{FF2B5EF4-FFF2-40B4-BE49-F238E27FC236}">
                <a16:creationId xmlns:a16="http://schemas.microsoft.com/office/drawing/2014/main" id="{B95F32C3-6764-B0D9-9DCA-3CDFFB5F39D2}"/>
              </a:ext>
            </a:extLst>
          </p:cNvPr>
          <p:cNvSpPr txBox="1"/>
          <p:nvPr/>
        </p:nvSpPr>
        <p:spPr>
          <a:xfrm>
            <a:off x="9520335" y="2232444"/>
            <a:ext cx="889205" cy="230497"/>
          </a:xfrm>
          <a:prstGeom prst="rect">
            <a:avLst/>
          </a:prstGeom>
          <a:solidFill>
            <a:schemeClr val="accent3">
              <a:lumMod val="60000"/>
              <a:lumOff val="40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100" b="0" i="0" u="none" strike="noStrike" kern="1000" cap="none" spc="-30" normalizeH="0" baseline="0">
                <a:ln>
                  <a:noFill/>
                </a:ln>
                <a:solidFill>
                  <a:srgbClr val="181818"/>
                </a:solidFill>
                <a:effectLst/>
                <a:uLnTx/>
                <a:uFillTx/>
                <a:latin typeface="Ericsson Hilda"/>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t>MC system B</a:t>
            </a:r>
          </a:p>
        </p:txBody>
      </p:sp>
      <p:sp>
        <p:nvSpPr>
          <p:cNvPr id="145" name="TextBox 144">
            <a:extLst>
              <a:ext uri="{FF2B5EF4-FFF2-40B4-BE49-F238E27FC236}">
                <a16:creationId xmlns:a16="http://schemas.microsoft.com/office/drawing/2014/main" id="{9FB4AABA-90F2-4A93-AFD3-C0025FD9CF2A}"/>
              </a:ext>
            </a:extLst>
          </p:cNvPr>
          <p:cNvSpPr txBox="1"/>
          <p:nvPr/>
        </p:nvSpPr>
        <p:spPr>
          <a:xfrm>
            <a:off x="9493024" y="2659570"/>
            <a:ext cx="947617" cy="230497"/>
          </a:xfrm>
          <a:prstGeom prst="rect">
            <a:avLst/>
          </a:prstGeom>
          <a:solidFill>
            <a:schemeClr val="accent3">
              <a:lumMod val="20000"/>
              <a:lumOff val="80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100" b="0" i="0" u="none" strike="noStrike" kern="1000" cap="none" spc="-30" normalizeH="0" baseline="0">
                <a:ln>
                  <a:noFill/>
                </a:ln>
                <a:solidFill>
                  <a:srgbClr val="181818"/>
                </a:solidFill>
                <a:effectLst/>
                <a:uLnTx/>
                <a:uFillTx/>
                <a:latin typeface="Ericsson Hilda"/>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t>SIP core/ IMS</a:t>
            </a:r>
          </a:p>
        </p:txBody>
      </p:sp>
      <p:cxnSp>
        <p:nvCxnSpPr>
          <p:cNvPr id="146" name="Straight Connector 145">
            <a:extLst>
              <a:ext uri="{FF2B5EF4-FFF2-40B4-BE49-F238E27FC236}">
                <a16:creationId xmlns:a16="http://schemas.microsoft.com/office/drawing/2014/main" id="{6B5D32F0-4C2D-7591-8ACF-5C18F3738577}"/>
              </a:ext>
            </a:extLst>
          </p:cNvPr>
          <p:cNvCxnSpPr>
            <a:cxnSpLocks/>
            <a:stCxn id="144" idx="2"/>
            <a:endCxn id="145" idx="0"/>
          </p:cNvCxnSpPr>
          <p:nvPr/>
        </p:nvCxnSpPr>
        <p:spPr bwMode="auto">
          <a:xfrm>
            <a:off x="9964938" y="2462941"/>
            <a:ext cx="1895" cy="196629"/>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47" name="TextBox 146">
            <a:extLst>
              <a:ext uri="{FF2B5EF4-FFF2-40B4-BE49-F238E27FC236}">
                <a16:creationId xmlns:a16="http://schemas.microsoft.com/office/drawing/2014/main" id="{EF7B8DEC-F60E-6755-2B11-DD555BBDD76A}"/>
              </a:ext>
            </a:extLst>
          </p:cNvPr>
          <p:cNvSpPr txBox="1"/>
          <p:nvPr/>
        </p:nvSpPr>
        <p:spPr bwMode="auto">
          <a:xfrm>
            <a:off x="8343275" y="2692608"/>
            <a:ext cx="1183620" cy="169277"/>
          </a:xfrm>
          <a:prstGeom prst="rect">
            <a:avLst/>
          </a:prstGeom>
          <a:noFill/>
          <a:ln w="12700">
            <a:noFill/>
            <a:miter lim="800000"/>
            <a:headEnd/>
            <a:tailEnd/>
          </a:ln>
        </p:spPr>
        <p:txBody>
          <a:bodyPr vert="horz" wrap="square" lIns="72000" tIns="0" rIns="73152" bIns="0" numCol="1" rtlCol="0" anchor="t" anchorCtr="0" compatLnSpc="1">
            <a:prstTxWarp prst="textNoShape">
              <a:avLst/>
            </a:prstTxWarp>
            <a:spAutoFit/>
          </a:bodyPr>
          <a:lstStyle/>
          <a:p>
            <a:pPr algn="r">
              <a:buClr>
                <a:schemeClr val="tx1"/>
              </a:buClr>
            </a:pPr>
            <a:r>
              <a:rPr lang="en-US" sz="1100" dirty="0"/>
              <a:t>SIP core/ IMS B</a:t>
            </a:r>
          </a:p>
        </p:txBody>
      </p:sp>
      <p:sp>
        <p:nvSpPr>
          <p:cNvPr id="4" name="TextBox 3">
            <a:extLst>
              <a:ext uri="{FF2B5EF4-FFF2-40B4-BE49-F238E27FC236}">
                <a16:creationId xmlns:a16="http://schemas.microsoft.com/office/drawing/2014/main" id="{71612973-6C08-844D-1F1F-79D3555B4BBF}"/>
              </a:ext>
            </a:extLst>
          </p:cNvPr>
          <p:cNvSpPr txBox="1"/>
          <p:nvPr/>
        </p:nvSpPr>
        <p:spPr>
          <a:xfrm>
            <a:off x="3064258" y="5058208"/>
            <a:ext cx="4457347" cy="938719"/>
          </a:xfrm>
          <a:prstGeom prst="rect">
            <a:avLst/>
          </a:prstGeom>
          <a:noFill/>
        </p:spPr>
        <p:txBody>
          <a:bodyPr wrap="square" rtlCol="0">
            <a:spAutoFit/>
          </a:bodyPr>
          <a:lstStyle/>
          <a:p>
            <a:r>
              <a:rPr lang="en-US" sz="1100" b="1" dirty="0"/>
              <a:t>Observation</a:t>
            </a:r>
            <a:r>
              <a:rPr lang="en-US" sz="1100" dirty="0"/>
              <a:t>: According to TS 23.280, clause 10.6.3.3.1, step 7, </a:t>
            </a:r>
            <a:r>
              <a:rPr lang="en-GB" sz="1100" dirty="0"/>
              <a:t>the primary MC service server marks the MC service user as having migrated.</a:t>
            </a:r>
            <a:br>
              <a:rPr lang="en-GB" sz="1100" dirty="0"/>
            </a:br>
            <a:r>
              <a:rPr lang="en-GB" sz="1100" dirty="0"/>
              <a:t>This means that all </a:t>
            </a:r>
            <a:r>
              <a:rPr lang="en-GB" sz="1100" dirty="0" err="1"/>
              <a:t>MCx</a:t>
            </a:r>
            <a:r>
              <a:rPr lang="en-GB" sz="1100" dirty="0"/>
              <a:t> clients that a single MC user uses need to be migrated simultaneously. </a:t>
            </a:r>
            <a:endParaRPr lang="en-US" sz="1100" dirty="0"/>
          </a:p>
        </p:txBody>
      </p:sp>
      <p:graphicFrame>
        <p:nvGraphicFramePr>
          <p:cNvPr id="152" name="Object 151">
            <a:extLst>
              <a:ext uri="{FF2B5EF4-FFF2-40B4-BE49-F238E27FC236}">
                <a16:creationId xmlns:a16="http://schemas.microsoft.com/office/drawing/2014/main" id="{6544F4A0-D757-F434-BB85-4F4579461DB5}"/>
              </a:ext>
            </a:extLst>
          </p:cNvPr>
          <p:cNvGraphicFramePr>
            <a:graphicFrameLocks noChangeAspect="1"/>
          </p:cNvGraphicFramePr>
          <p:nvPr>
            <p:extLst>
              <p:ext uri="{D42A27DB-BD31-4B8C-83A1-F6EECF244321}">
                <p14:modId xmlns:p14="http://schemas.microsoft.com/office/powerpoint/2010/main" val="2979635163"/>
              </p:ext>
            </p:extLst>
          </p:nvPr>
        </p:nvGraphicFramePr>
        <p:xfrm>
          <a:off x="7467725" y="3402951"/>
          <a:ext cx="4407033" cy="3436480"/>
        </p:xfrm>
        <a:graphic>
          <a:graphicData uri="http://schemas.openxmlformats.org/presentationml/2006/ole">
            <mc:AlternateContent xmlns:mc="http://schemas.openxmlformats.org/markup-compatibility/2006">
              <mc:Choice xmlns:v="urn:schemas-microsoft-com:vml" Requires="v">
                <p:oleObj name="Visio" r:id="rId2" imgW="10715528" imgH="7581760" progId="Visio.Drawing.11">
                  <p:embed/>
                </p:oleObj>
              </mc:Choice>
              <mc:Fallback>
                <p:oleObj name="Visio" r:id="rId2" imgW="10715528" imgH="7581760" progId="Visio.Drawing.11">
                  <p:embed/>
                  <p:pic>
                    <p:nvPicPr>
                      <p:cNvPr id="152" name="Object 151">
                        <a:extLst>
                          <a:ext uri="{FF2B5EF4-FFF2-40B4-BE49-F238E27FC236}">
                            <a16:creationId xmlns:a16="http://schemas.microsoft.com/office/drawing/2014/main" id="{6544F4A0-D757-F434-BB85-4F4579461D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508" t="2530" r="44351" b="37804"/>
                      <a:stretch>
                        <a:fillRect/>
                      </a:stretch>
                    </p:blipFill>
                    <p:spPr bwMode="auto">
                      <a:xfrm>
                        <a:off x="7467725" y="3402951"/>
                        <a:ext cx="4407033" cy="3436480"/>
                      </a:xfrm>
                      <a:prstGeom prst="rect">
                        <a:avLst/>
                      </a:prstGeom>
                      <a:noFill/>
                    </p:spPr>
                  </p:pic>
                </p:oleObj>
              </mc:Fallback>
            </mc:AlternateContent>
          </a:graphicData>
        </a:graphic>
      </p:graphicFrame>
      <p:sp>
        <p:nvSpPr>
          <p:cNvPr id="153" name="Oval 152">
            <a:extLst>
              <a:ext uri="{FF2B5EF4-FFF2-40B4-BE49-F238E27FC236}">
                <a16:creationId xmlns:a16="http://schemas.microsoft.com/office/drawing/2014/main" id="{3BC9A6E1-15E1-0601-B0F8-F341FA140084}"/>
              </a:ext>
            </a:extLst>
          </p:cNvPr>
          <p:cNvSpPr/>
          <p:nvPr/>
        </p:nvSpPr>
        <p:spPr>
          <a:xfrm>
            <a:off x="10823514" y="4889840"/>
            <a:ext cx="1038804" cy="33500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Aft>
                <a:spcPts val="1200"/>
              </a:spcAft>
            </a:pPr>
            <a:endParaRPr lang="en-DE" sz="1800" b="1"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154" name="TextBox 153">
            <a:extLst>
              <a:ext uri="{FF2B5EF4-FFF2-40B4-BE49-F238E27FC236}">
                <a16:creationId xmlns:a16="http://schemas.microsoft.com/office/drawing/2014/main" id="{B9C9A389-4CC7-3C8A-5375-5DDE7BC4C3EA}"/>
              </a:ext>
            </a:extLst>
          </p:cNvPr>
          <p:cNvSpPr txBox="1"/>
          <p:nvPr/>
        </p:nvSpPr>
        <p:spPr>
          <a:xfrm>
            <a:off x="8125944" y="6523983"/>
            <a:ext cx="3063940" cy="338554"/>
          </a:xfrm>
          <a:prstGeom prst="rect">
            <a:avLst/>
          </a:prstGeom>
          <a:noFill/>
        </p:spPr>
        <p:txBody>
          <a:bodyPr wrap="square" rtlCol="0">
            <a:spAutoFit/>
          </a:bodyPr>
          <a:lstStyle/>
          <a:p>
            <a:r>
              <a:rPr lang="en-GB" sz="800" b="1" dirty="0">
                <a:effectLst/>
                <a:latin typeface="Arial" panose="020B0604020202020204" pitchFamily="34" charset="0"/>
                <a:ea typeface="Times New Roman" panose="02020603050405020304" pitchFamily="18" charset="0"/>
                <a:cs typeface="Times New Roman" panose="02020603050405020304" pitchFamily="18" charset="0"/>
              </a:rPr>
              <a:t>Figure 10.6.3.3.1-1: Service authorization for migration to partner MC system and subsequent service authorization</a:t>
            </a:r>
            <a:endParaRPr lang="en-DE" sz="800" b="1"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155" name="TextBox 154">
            <a:extLst>
              <a:ext uri="{FF2B5EF4-FFF2-40B4-BE49-F238E27FC236}">
                <a16:creationId xmlns:a16="http://schemas.microsoft.com/office/drawing/2014/main" id="{727196E3-461E-5519-B08A-5A3BBCA76956}"/>
              </a:ext>
            </a:extLst>
          </p:cNvPr>
          <p:cNvSpPr txBox="1"/>
          <p:nvPr/>
        </p:nvSpPr>
        <p:spPr>
          <a:xfrm>
            <a:off x="4599081" y="4242542"/>
            <a:ext cx="2769739" cy="553998"/>
          </a:xfrm>
          <a:prstGeom prst="rect">
            <a:avLst/>
          </a:prstGeom>
          <a:noFill/>
        </p:spPr>
        <p:txBody>
          <a:bodyPr wrap="square" rtlCol="0">
            <a:spAutoFit/>
          </a:bodyPr>
          <a:lstStyle/>
          <a:p>
            <a:r>
              <a:rPr lang="en-GB" sz="1000" dirty="0">
                <a:effectLst/>
                <a:latin typeface="Times New Roman" panose="02020603050405020304" pitchFamily="18" charset="0"/>
                <a:ea typeface="Times New Roman" panose="02020603050405020304" pitchFamily="18" charset="0"/>
              </a:rPr>
              <a:t>7. The primary MC service </a:t>
            </a:r>
            <a:r>
              <a:rPr lang="en-GB" sz="1000" dirty="0">
                <a:effectLst/>
                <a:highlight>
                  <a:srgbClr val="FFFF00"/>
                </a:highlight>
                <a:latin typeface="Times New Roman" panose="02020603050405020304" pitchFamily="18" charset="0"/>
                <a:ea typeface="Times New Roman" panose="02020603050405020304" pitchFamily="18" charset="0"/>
              </a:rPr>
              <a:t>server marks the MC service user</a:t>
            </a:r>
            <a:r>
              <a:rPr lang="en-GB" sz="1000" dirty="0">
                <a:effectLst/>
                <a:latin typeface="Times New Roman" panose="02020603050405020304" pitchFamily="18" charset="0"/>
                <a:ea typeface="Times New Roman" panose="02020603050405020304" pitchFamily="18" charset="0"/>
              </a:rPr>
              <a:t> as having migrated, and records the partner MC system as the migrated MC system….</a:t>
            </a:r>
            <a:endParaRPr lang="en-US" sz="1000" dirty="0"/>
          </a:p>
        </p:txBody>
      </p:sp>
      <p:cxnSp>
        <p:nvCxnSpPr>
          <p:cNvPr id="157" name="Straight Arrow Connector 156">
            <a:extLst>
              <a:ext uri="{FF2B5EF4-FFF2-40B4-BE49-F238E27FC236}">
                <a16:creationId xmlns:a16="http://schemas.microsoft.com/office/drawing/2014/main" id="{5FCEF821-FA80-A303-7081-0E05A53BDE9D}"/>
              </a:ext>
            </a:extLst>
          </p:cNvPr>
          <p:cNvCxnSpPr>
            <a:cxnSpLocks/>
            <a:stCxn id="153" idx="2"/>
            <a:endCxn id="155" idx="3"/>
          </p:cNvCxnSpPr>
          <p:nvPr/>
        </p:nvCxnSpPr>
        <p:spPr>
          <a:xfrm flipH="1" flipV="1">
            <a:off x="7368820" y="4519541"/>
            <a:ext cx="3454694" cy="537799"/>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67" name="TextBox 166">
            <a:extLst>
              <a:ext uri="{FF2B5EF4-FFF2-40B4-BE49-F238E27FC236}">
                <a16:creationId xmlns:a16="http://schemas.microsoft.com/office/drawing/2014/main" id="{939510F9-F5CA-9879-88CF-20806F83960A}"/>
              </a:ext>
            </a:extLst>
          </p:cNvPr>
          <p:cNvSpPr txBox="1"/>
          <p:nvPr/>
        </p:nvSpPr>
        <p:spPr>
          <a:xfrm>
            <a:off x="2767155" y="3195551"/>
            <a:ext cx="2323472" cy="461665"/>
          </a:xfrm>
          <a:prstGeom prst="rect">
            <a:avLst/>
          </a:prstGeom>
          <a:noFill/>
        </p:spPr>
        <p:txBody>
          <a:bodyPr wrap="square" rtlCol="0">
            <a:spAutoFit/>
          </a:bodyPr>
          <a:lstStyle/>
          <a:p>
            <a:pPr marL="171450" indent="-171450">
              <a:buFont typeface="Arial" panose="020B0604020202020204" pitchFamily="34" charset="0"/>
              <a:buChar char="•"/>
            </a:pPr>
            <a:r>
              <a:rPr lang="en-US" sz="800" dirty="0" err="1"/>
              <a:t>MCx</a:t>
            </a:r>
            <a:r>
              <a:rPr lang="en-US" sz="800" dirty="0"/>
              <a:t> user 1 migrates with </a:t>
            </a:r>
            <a:r>
              <a:rPr lang="en-US" sz="800" dirty="0" err="1"/>
              <a:t>MCx</a:t>
            </a:r>
            <a:r>
              <a:rPr lang="en-US" sz="800" dirty="0"/>
              <a:t> UE1 only</a:t>
            </a:r>
          </a:p>
          <a:p>
            <a:pPr marL="171450" indent="-171450">
              <a:buFont typeface="Arial" panose="020B0604020202020204" pitchFamily="34" charset="0"/>
              <a:buChar char="•"/>
            </a:pPr>
            <a:r>
              <a:rPr lang="en-US" sz="800" dirty="0"/>
              <a:t>Change to PLMN B and SIP core/IMS B are needed</a:t>
            </a:r>
          </a:p>
        </p:txBody>
      </p:sp>
    </p:spTree>
    <p:extLst>
      <p:ext uri="{BB962C8B-B14F-4D97-AF65-F5344CB8AC3E}">
        <p14:creationId xmlns:p14="http://schemas.microsoft.com/office/powerpoint/2010/main" val="558413168"/>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0AC429-E790-BF01-633B-EC38DE509EE9}"/>
              </a:ext>
            </a:extLst>
          </p:cNvPr>
          <p:cNvSpPr>
            <a:spLocks noGrp="1"/>
          </p:cNvSpPr>
          <p:nvPr>
            <p:ph type="title"/>
          </p:nvPr>
        </p:nvSpPr>
        <p:spPr/>
        <p:txBody>
          <a:bodyPr/>
          <a:lstStyle/>
          <a:p>
            <a:r>
              <a:rPr lang="en-US" dirty="0"/>
              <a:t>Solution evaluation: Solution 1</a:t>
            </a:r>
          </a:p>
        </p:txBody>
      </p:sp>
      <p:sp>
        <p:nvSpPr>
          <p:cNvPr id="12" name="TextBox 11">
            <a:extLst>
              <a:ext uri="{FF2B5EF4-FFF2-40B4-BE49-F238E27FC236}">
                <a16:creationId xmlns:a16="http://schemas.microsoft.com/office/drawing/2014/main" id="{D6213A54-84CB-C9A9-0917-CF99242DC39E}"/>
              </a:ext>
            </a:extLst>
          </p:cNvPr>
          <p:cNvSpPr txBox="1"/>
          <p:nvPr/>
        </p:nvSpPr>
        <p:spPr>
          <a:xfrm>
            <a:off x="1614914" y="2251793"/>
            <a:ext cx="889204" cy="230497"/>
          </a:xfrm>
          <a:prstGeom prst="rect">
            <a:avLst/>
          </a:prstGeom>
          <a:solidFill>
            <a:schemeClr val="accent4">
              <a:lumMod val="60000"/>
              <a:lumOff val="40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100" b="0" i="0" u="none" strike="noStrike" kern="1000" cap="none" spc="-30" normalizeH="0" baseline="0">
                <a:ln>
                  <a:noFill/>
                </a:ln>
                <a:solidFill>
                  <a:srgbClr val="181818"/>
                </a:solidFill>
                <a:effectLst/>
                <a:uLnTx/>
                <a:uFillTx/>
                <a:latin typeface="Ericsson Hilda"/>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t>MC system A</a:t>
            </a:r>
          </a:p>
        </p:txBody>
      </p:sp>
      <p:sp>
        <p:nvSpPr>
          <p:cNvPr id="13" name="TextBox 12">
            <a:extLst>
              <a:ext uri="{FF2B5EF4-FFF2-40B4-BE49-F238E27FC236}">
                <a16:creationId xmlns:a16="http://schemas.microsoft.com/office/drawing/2014/main" id="{678B6096-F748-67DA-CE9B-444F0FE42DD9}"/>
              </a:ext>
            </a:extLst>
          </p:cNvPr>
          <p:cNvSpPr txBox="1"/>
          <p:nvPr/>
        </p:nvSpPr>
        <p:spPr bwMode="auto">
          <a:xfrm>
            <a:off x="713433" y="3151941"/>
            <a:ext cx="833773" cy="169277"/>
          </a:xfrm>
          <a:prstGeom prst="rect">
            <a:avLst/>
          </a:prstGeom>
          <a:noFill/>
          <a:ln w="12700">
            <a:noFill/>
            <a:miter lim="800000"/>
            <a:headEnd/>
            <a:tailEnd/>
          </a:ln>
        </p:spPr>
        <p:txBody>
          <a:bodyPr vert="horz" wrap="square" lIns="72000" tIns="0" rIns="73152" bIns="0" numCol="1" rtlCol="0" anchor="t" anchorCtr="0" compatLnSpc="1">
            <a:prstTxWarp prst="textNoShape">
              <a:avLst/>
            </a:prstTxWarp>
            <a:spAutoFit/>
          </a:bodyPr>
          <a:lstStyle/>
          <a:p>
            <a:pPr algn="r">
              <a:buClr>
                <a:schemeClr val="tx1"/>
              </a:buClr>
            </a:pPr>
            <a:r>
              <a:rPr lang="en-US" sz="1100" dirty="0">
                <a:solidFill>
                  <a:schemeClr val="accent4">
                    <a:lumMod val="75000"/>
                  </a:schemeClr>
                </a:solidFill>
              </a:rPr>
              <a:t>PLMN A</a:t>
            </a:r>
          </a:p>
        </p:txBody>
      </p:sp>
      <p:sp>
        <p:nvSpPr>
          <p:cNvPr id="14" name="TextBox 13">
            <a:extLst>
              <a:ext uri="{FF2B5EF4-FFF2-40B4-BE49-F238E27FC236}">
                <a16:creationId xmlns:a16="http://schemas.microsoft.com/office/drawing/2014/main" id="{99BCBF8F-75C4-7DC2-E43C-CA7300C17487}"/>
              </a:ext>
            </a:extLst>
          </p:cNvPr>
          <p:cNvSpPr txBox="1"/>
          <p:nvPr/>
        </p:nvSpPr>
        <p:spPr>
          <a:xfrm>
            <a:off x="1540349" y="3118326"/>
            <a:ext cx="1024620" cy="241880"/>
          </a:xfrm>
          <a:prstGeom prst="rect">
            <a:avLst/>
          </a:prstGeom>
          <a:solidFill>
            <a:schemeClr val="accent4">
              <a:lumMod val="75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100" b="0" i="0" u="none" strike="noStrike" kern="1000" cap="none" spc="-30" normalizeH="0" baseline="0">
                <a:ln>
                  <a:noFill/>
                </a:ln>
                <a:solidFill>
                  <a:srgbClr val="181818"/>
                </a:solidFill>
                <a:effectLst/>
                <a:uLnTx/>
                <a:uFillTx/>
                <a:latin typeface="Ericsson Hilda"/>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solidFill>
                  <a:schemeClr val="bg1"/>
                </a:solidFill>
              </a:rPr>
              <a:t>Core Network</a:t>
            </a:r>
          </a:p>
        </p:txBody>
      </p:sp>
      <p:cxnSp>
        <p:nvCxnSpPr>
          <p:cNvPr id="15" name="Straight Connector 14">
            <a:extLst>
              <a:ext uri="{FF2B5EF4-FFF2-40B4-BE49-F238E27FC236}">
                <a16:creationId xmlns:a16="http://schemas.microsoft.com/office/drawing/2014/main" id="{89761CE9-9B90-CB94-E6E6-335886834425}"/>
              </a:ext>
            </a:extLst>
          </p:cNvPr>
          <p:cNvCxnSpPr>
            <a:cxnSpLocks/>
            <a:stCxn id="107" idx="2"/>
            <a:endCxn id="14" idx="0"/>
          </p:cNvCxnSpPr>
          <p:nvPr/>
        </p:nvCxnSpPr>
        <p:spPr bwMode="auto">
          <a:xfrm flipH="1">
            <a:off x="2052659" y="2883338"/>
            <a:ext cx="6857" cy="234988"/>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6" name="Freeform: Shape 15">
            <a:extLst>
              <a:ext uri="{FF2B5EF4-FFF2-40B4-BE49-F238E27FC236}">
                <a16:creationId xmlns:a16="http://schemas.microsoft.com/office/drawing/2014/main" id="{8A68160E-7E66-0594-A03A-8661C4C7139A}"/>
              </a:ext>
            </a:extLst>
          </p:cNvPr>
          <p:cNvSpPr/>
          <p:nvPr/>
        </p:nvSpPr>
        <p:spPr bwMode="auto">
          <a:xfrm>
            <a:off x="1968205" y="3352592"/>
            <a:ext cx="418529" cy="1363794"/>
          </a:xfrm>
          <a:custGeom>
            <a:avLst/>
            <a:gdLst>
              <a:gd name="connsiteX0" fmla="*/ 306613 w 1487713"/>
              <a:gd name="connsiteY0" fmla="*/ 1377950 h 1377950"/>
              <a:gd name="connsiteX1" fmla="*/ 78013 w 1487713"/>
              <a:gd name="connsiteY1" fmla="*/ 241300 h 1377950"/>
              <a:gd name="connsiteX2" fmla="*/ 1487713 w 1487713"/>
              <a:gd name="connsiteY2" fmla="*/ 0 h 1377950"/>
              <a:gd name="connsiteX0" fmla="*/ 280877 w 1461977"/>
              <a:gd name="connsiteY0" fmla="*/ 1377950 h 1377950"/>
              <a:gd name="connsiteX1" fmla="*/ 52277 w 1461977"/>
              <a:gd name="connsiteY1" fmla="*/ 241300 h 1377950"/>
              <a:gd name="connsiteX2" fmla="*/ 1461977 w 1461977"/>
              <a:gd name="connsiteY2" fmla="*/ 0 h 1377950"/>
              <a:gd name="connsiteX0" fmla="*/ 280877 w 1461977"/>
              <a:gd name="connsiteY0" fmla="*/ 1377950 h 1377950"/>
              <a:gd name="connsiteX1" fmla="*/ 52277 w 1461977"/>
              <a:gd name="connsiteY1" fmla="*/ 241300 h 1377950"/>
              <a:gd name="connsiteX2" fmla="*/ 1461977 w 1461977"/>
              <a:gd name="connsiteY2" fmla="*/ 0 h 1377950"/>
              <a:gd name="connsiteX0" fmla="*/ 248165 w 1429265"/>
              <a:gd name="connsiteY0" fmla="*/ 1377950 h 1377950"/>
              <a:gd name="connsiteX1" fmla="*/ 19565 w 1429265"/>
              <a:gd name="connsiteY1" fmla="*/ 241300 h 1377950"/>
              <a:gd name="connsiteX2" fmla="*/ 1429265 w 1429265"/>
              <a:gd name="connsiteY2" fmla="*/ 0 h 1377950"/>
              <a:gd name="connsiteX0" fmla="*/ 248165 w 1429265"/>
              <a:gd name="connsiteY0" fmla="*/ 1377950 h 1377950"/>
              <a:gd name="connsiteX1" fmla="*/ 19565 w 1429265"/>
              <a:gd name="connsiteY1" fmla="*/ 241300 h 1377950"/>
              <a:gd name="connsiteX2" fmla="*/ 1429265 w 1429265"/>
              <a:gd name="connsiteY2" fmla="*/ 0 h 1377950"/>
              <a:gd name="connsiteX0" fmla="*/ 248165 w 248165"/>
              <a:gd name="connsiteY0" fmla="*/ 1136650 h 1136650"/>
              <a:gd name="connsiteX1" fmla="*/ 19565 w 248165"/>
              <a:gd name="connsiteY1" fmla="*/ 0 h 1136650"/>
              <a:gd name="connsiteX0" fmla="*/ 228600 w 228600"/>
              <a:gd name="connsiteY0" fmla="*/ 1136650 h 1136650"/>
              <a:gd name="connsiteX1" fmla="*/ 0 w 228600"/>
              <a:gd name="connsiteY1" fmla="*/ 0 h 1136650"/>
              <a:gd name="connsiteX0" fmla="*/ 228600 w 228600"/>
              <a:gd name="connsiteY0" fmla="*/ 1182370 h 1182370"/>
              <a:gd name="connsiteX1" fmla="*/ 0 w 228600"/>
              <a:gd name="connsiteY1" fmla="*/ 0 h 1182370"/>
            </a:gdLst>
            <a:ahLst/>
            <a:cxnLst>
              <a:cxn ang="0">
                <a:pos x="connsiteX0" y="connsiteY0"/>
              </a:cxn>
              <a:cxn ang="0">
                <a:pos x="connsiteX1" y="connsiteY1"/>
              </a:cxn>
            </a:cxnLst>
            <a:rect l="l" t="t" r="r" b="b"/>
            <a:pathLst>
              <a:path w="228600" h="1182370">
                <a:moveTo>
                  <a:pt x="228600" y="1182370"/>
                </a:moveTo>
                <a:cubicBezTo>
                  <a:pt x="225425" y="951124"/>
                  <a:pt x="12700" y="244898"/>
                  <a:pt x="0" y="0"/>
                </a:cubicBezTo>
              </a:path>
            </a:pathLst>
          </a:custGeom>
          <a:noFill/>
          <a:ln w="28575" cap="flat" cmpd="sng" algn="ctr">
            <a:solidFill>
              <a:schemeClr val="accent4">
                <a:lumMod val="75000"/>
              </a:schemeClr>
            </a:solidFill>
            <a:prstDash val="solid"/>
            <a:round/>
            <a:headEnd type="none" w="med" len="med"/>
            <a:tailEnd type="none" w="med" len="med"/>
          </a:ln>
          <a:effectLst/>
        </p:spPr>
        <p:txBody>
          <a:bodyPr rtlCol="0" anchor="ctr"/>
          <a:lstStyle/>
          <a:p>
            <a:pPr algn="ctr"/>
            <a:endParaRPr lang="en-US" dirty="0"/>
          </a:p>
        </p:txBody>
      </p:sp>
      <p:sp>
        <p:nvSpPr>
          <p:cNvPr id="22" name="TextBox 21">
            <a:extLst>
              <a:ext uri="{FF2B5EF4-FFF2-40B4-BE49-F238E27FC236}">
                <a16:creationId xmlns:a16="http://schemas.microsoft.com/office/drawing/2014/main" id="{1696548E-566D-C1C2-002F-62A06252E7DF}"/>
              </a:ext>
            </a:extLst>
          </p:cNvPr>
          <p:cNvSpPr txBox="1"/>
          <p:nvPr/>
        </p:nvSpPr>
        <p:spPr bwMode="auto">
          <a:xfrm>
            <a:off x="8649359" y="3177063"/>
            <a:ext cx="814038" cy="169277"/>
          </a:xfrm>
          <a:prstGeom prst="rect">
            <a:avLst/>
          </a:prstGeom>
          <a:noFill/>
          <a:ln w="12700">
            <a:noFill/>
            <a:miter lim="800000"/>
            <a:headEnd/>
            <a:tailEnd/>
          </a:ln>
        </p:spPr>
        <p:txBody>
          <a:bodyPr vert="horz" wrap="square" lIns="72000" tIns="0" rIns="73152" bIns="0" numCol="1" rtlCol="0" anchor="t" anchorCtr="0" compatLnSpc="1">
            <a:prstTxWarp prst="textNoShape">
              <a:avLst/>
            </a:prstTxWarp>
            <a:spAutoFit/>
          </a:bodyPr>
          <a:lstStyle/>
          <a:p>
            <a:pPr algn="r">
              <a:buClr>
                <a:schemeClr val="tx1"/>
              </a:buClr>
            </a:pPr>
            <a:r>
              <a:rPr lang="en-US" sz="1100" dirty="0">
                <a:solidFill>
                  <a:schemeClr val="accent3">
                    <a:lumMod val="50000"/>
                  </a:schemeClr>
                </a:solidFill>
              </a:rPr>
              <a:t>PLMN B</a:t>
            </a:r>
          </a:p>
        </p:txBody>
      </p:sp>
      <p:sp>
        <p:nvSpPr>
          <p:cNvPr id="32" name="TextBox 31">
            <a:extLst>
              <a:ext uri="{FF2B5EF4-FFF2-40B4-BE49-F238E27FC236}">
                <a16:creationId xmlns:a16="http://schemas.microsoft.com/office/drawing/2014/main" id="{E7B0051A-522E-81F0-6B89-2A3057F0E1D8}"/>
              </a:ext>
            </a:extLst>
          </p:cNvPr>
          <p:cNvSpPr txBox="1"/>
          <p:nvPr/>
        </p:nvSpPr>
        <p:spPr>
          <a:xfrm>
            <a:off x="9451446" y="3135044"/>
            <a:ext cx="1024620" cy="241880"/>
          </a:xfrm>
          <a:prstGeom prst="rect">
            <a:avLst/>
          </a:prstGeom>
          <a:solidFill>
            <a:schemeClr val="accent3">
              <a:lumMod val="75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600" b="0" i="0" u="none" strike="noStrike" kern="1000" cap="none" spc="-30" normalizeH="0" baseline="0">
                <a:ln>
                  <a:noFill/>
                </a:ln>
                <a:solidFill>
                  <a:srgbClr val="181818"/>
                </a:solidFill>
                <a:effectLst/>
                <a:uLnTx/>
                <a:uFillTx/>
                <a:latin typeface="Ericsson Hilda"/>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sz="1100" dirty="0">
                <a:solidFill>
                  <a:schemeClr val="bg1"/>
                </a:solidFill>
              </a:rPr>
              <a:t>Core Network</a:t>
            </a:r>
          </a:p>
        </p:txBody>
      </p:sp>
      <p:cxnSp>
        <p:nvCxnSpPr>
          <p:cNvPr id="33" name="Straight Connector 32">
            <a:extLst>
              <a:ext uri="{FF2B5EF4-FFF2-40B4-BE49-F238E27FC236}">
                <a16:creationId xmlns:a16="http://schemas.microsoft.com/office/drawing/2014/main" id="{43429E17-5924-00C9-EE37-C3A1EE398BF0}"/>
              </a:ext>
            </a:extLst>
          </p:cNvPr>
          <p:cNvCxnSpPr>
            <a:cxnSpLocks/>
            <a:stCxn id="145" idx="2"/>
            <a:endCxn id="32" idx="0"/>
          </p:cNvCxnSpPr>
          <p:nvPr/>
        </p:nvCxnSpPr>
        <p:spPr bwMode="auto">
          <a:xfrm flipH="1">
            <a:off x="9963756" y="2896285"/>
            <a:ext cx="3077" cy="238759"/>
          </a:xfrm>
          <a:prstGeom prst="line">
            <a:avLst/>
          </a:prstGeom>
          <a:solidFill>
            <a:schemeClr val="accent1"/>
          </a:solidFill>
          <a:ln w="12700" cap="flat" cmpd="sng" algn="ctr">
            <a:solidFill>
              <a:schemeClr val="tx1"/>
            </a:solidFill>
            <a:prstDash val="solid"/>
            <a:round/>
            <a:headEnd type="none" w="med" len="med"/>
            <a:tailEnd type="none"/>
          </a:ln>
          <a:effectLst/>
        </p:spPr>
      </p:cxnSp>
      <p:grpSp>
        <p:nvGrpSpPr>
          <p:cNvPr id="35" name="Group 34">
            <a:extLst>
              <a:ext uri="{FF2B5EF4-FFF2-40B4-BE49-F238E27FC236}">
                <a16:creationId xmlns:a16="http://schemas.microsoft.com/office/drawing/2014/main" id="{6F4E555F-EEEE-94A6-A099-A9B085A16665}"/>
              </a:ext>
            </a:extLst>
          </p:cNvPr>
          <p:cNvGrpSpPr/>
          <p:nvPr/>
        </p:nvGrpSpPr>
        <p:grpSpPr>
          <a:xfrm>
            <a:off x="10291741" y="4693494"/>
            <a:ext cx="612257" cy="616035"/>
            <a:chOff x="7345896" y="5081483"/>
            <a:chExt cx="522024" cy="616035"/>
          </a:xfrm>
        </p:grpSpPr>
        <p:sp>
          <p:nvSpPr>
            <p:cNvPr id="36" name="TextBox 35">
              <a:extLst>
                <a:ext uri="{FF2B5EF4-FFF2-40B4-BE49-F238E27FC236}">
                  <a16:creationId xmlns:a16="http://schemas.microsoft.com/office/drawing/2014/main" id="{68CF02BC-070F-5CEE-D995-E97FAFFFFAE6}"/>
                </a:ext>
              </a:extLst>
            </p:cNvPr>
            <p:cNvSpPr txBox="1"/>
            <p:nvPr/>
          </p:nvSpPr>
          <p:spPr>
            <a:xfrm>
              <a:off x="7345896" y="5081483"/>
              <a:ext cx="522024" cy="615311"/>
            </a:xfrm>
            <a:prstGeom prst="rect">
              <a:avLst/>
            </a:prstGeom>
            <a:solidFill>
              <a:schemeClr val="accent3">
                <a:lumMod val="75000"/>
              </a:schemeClr>
            </a:solidFill>
          </p:spPr>
          <p:txBody>
            <a:bodyPr vert="horz" wrap="square" lIns="72000" tIns="36000" rIns="72000" bIns="36000" rtlCol="0" anchor="t">
              <a:noAutofit/>
            </a:bodyPr>
            <a:lstStyle/>
            <a:p>
              <a:pPr marR="0" algn="ctr" defTabSz="914400" rtl="0" eaLnBrk="1" fontAlgn="base" latinLnBrk="0" hangingPunct="1">
                <a:lnSpc>
                  <a:spcPct val="100000"/>
                </a:lnSpc>
                <a:spcBef>
                  <a:spcPts val="800"/>
                </a:spcBef>
                <a:spcAft>
                  <a:spcPct val="0"/>
                </a:spcAft>
                <a:buClrTx/>
                <a:buSzTx/>
                <a:tabLst/>
              </a:pPr>
              <a:r>
                <a:rPr kumimoji="0" lang="en-US" sz="1400" b="0" i="0" u="none" strike="noStrike" kern="1000" cap="none" spc="-30" normalizeH="0" baseline="0" noProof="0" dirty="0">
                  <a:ln>
                    <a:noFill/>
                  </a:ln>
                  <a:solidFill>
                    <a:schemeClr val="bg1"/>
                  </a:solidFill>
                  <a:effectLst/>
                  <a:uLnTx/>
                  <a:uFillTx/>
                  <a:latin typeface="Ericsson Hilda"/>
                  <a:ea typeface="+mn-ea"/>
                  <a:cs typeface="+mn-cs"/>
                </a:rPr>
                <a:t>UE 1</a:t>
              </a:r>
            </a:p>
          </p:txBody>
        </p:sp>
        <p:sp>
          <p:nvSpPr>
            <p:cNvPr id="37" name="Rectangle 36">
              <a:extLst>
                <a:ext uri="{FF2B5EF4-FFF2-40B4-BE49-F238E27FC236}">
                  <a16:creationId xmlns:a16="http://schemas.microsoft.com/office/drawing/2014/main" id="{8D9EFF25-180C-782F-1E4D-4DF7472990F1}"/>
                </a:ext>
              </a:extLst>
            </p:cNvPr>
            <p:cNvSpPr/>
            <p:nvPr/>
          </p:nvSpPr>
          <p:spPr bwMode="auto">
            <a:xfrm>
              <a:off x="7379331" y="5392359"/>
              <a:ext cx="458323" cy="305159"/>
            </a:xfrm>
            <a:prstGeom prst="rect">
              <a:avLst/>
            </a:prstGeom>
            <a:solidFill>
              <a:schemeClr val="accent3">
                <a:lumMod val="60000"/>
                <a:lumOff val="40000"/>
              </a:schemeClr>
            </a:solidFill>
            <a:ln w="12700">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algn="ctr" rtl="0" fontAlgn="base">
                <a:spcBef>
                  <a:spcPts val="300"/>
                </a:spcBef>
                <a:spcAft>
                  <a:spcPct val="0"/>
                </a:spcAft>
              </a:pPr>
              <a:r>
                <a:rPr lang="en-US" sz="1050" kern="1000" spc="-30" dirty="0">
                  <a:solidFill>
                    <a:srgbClr val="181818"/>
                  </a:solidFill>
                  <a:latin typeface="Ericsson Hilda"/>
                </a:rPr>
                <a:t>MC Client1</a:t>
              </a:r>
            </a:p>
          </p:txBody>
        </p:sp>
      </p:grpSp>
      <p:sp>
        <p:nvSpPr>
          <p:cNvPr id="38" name="Freeform: Shape 37">
            <a:extLst>
              <a:ext uri="{FF2B5EF4-FFF2-40B4-BE49-F238E27FC236}">
                <a16:creationId xmlns:a16="http://schemas.microsoft.com/office/drawing/2014/main" id="{8DB67E4C-8BFF-7CD4-F7C0-39280B74FA3C}"/>
              </a:ext>
            </a:extLst>
          </p:cNvPr>
          <p:cNvSpPr/>
          <p:nvPr/>
        </p:nvSpPr>
        <p:spPr bwMode="auto">
          <a:xfrm>
            <a:off x="9917864" y="3386998"/>
            <a:ext cx="612258" cy="1322677"/>
          </a:xfrm>
          <a:custGeom>
            <a:avLst/>
            <a:gdLst>
              <a:gd name="connsiteX0" fmla="*/ 306613 w 1487713"/>
              <a:gd name="connsiteY0" fmla="*/ 1377950 h 1377950"/>
              <a:gd name="connsiteX1" fmla="*/ 78013 w 1487713"/>
              <a:gd name="connsiteY1" fmla="*/ 241300 h 1377950"/>
              <a:gd name="connsiteX2" fmla="*/ 1487713 w 1487713"/>
              <a:gd name="connsiteY2" fmla="*/ 0 h 1377950"/>
              <a:gd name="connsiteX0" fmla="*/ 280877 w 1461977"/>
              <a:gd name="connsiteY0" fmla="*/ 1377950 h 1377950"/>
              <a:gd name="connsiteX1" fmla="*/ 52277 w 1461977"/>
              <a:gd name="connsiteY1" fmla="*/ 241300 h 1377950"/>
              <a:gd name="connsiteX2" fmla="*/ 1461977 w 1461977"/>
              <a:gd name="connsiteY2" fmla="*/ 0 h 1377950"/>
              <a:gd name="connsiteX0" fmla="*/ 280877 w 1461977"/>
              <a:gd name="connsiteY0" fmla="*/ 1377950 h 1377950"/>
              <a:gd name="connsiteX1" fmla="*/ 52277 w 1461977"/>
              <a:gd name="connsiteY1" fmla="*/ 241300 h 1377950"/>
              <a:gd name="connsiteX2" fmla="*/ 1461977 w 1461977"/>
              <a:gd name="connsiteY2" fmla="*/ 0 h 1377950"/>
              <a:gd name="connsiteX0" fmla="*/ 248165 w 1429265"/>
              <a:gd name="connsiteY0" fmla="*/ 1377950 h 1377950"/>
              <a:gd name="connsiteX1" fmla="*/ 19565 w 1429265"/>
              <a:gd name="connsiteY1" fmla="*/ 241300 h 1377950"/>
              <a:gd name="connsiteX2" fmla="*/ 1429265 w 1429265"/>
              <a:gd name="connsiteY2" fmla="*/ 0 h 1377950"/>
              <a:gd name="connsiteX0" fmla="*/ 248165 w 1429265"/>
              <a:gd name="connsiteY0" fmla="*/ 1377950 h 1377950"/>
              <a:gd name="connsiteX1" fmla="*/ 19565 w 1429265"/>
              <a:gd name="connsiteY1" fmla="*/ 241300 h 1377950"/>
              <a:gd name="connsiteX2" fmla="*/ 1429265 w 1429265"/>
              <a:gd name="connsiteY2" fmla="*/ 0 h 1377950"/>
              <a:gd name="connsiteX0" fmla="*/ 248165 w 248165"/>
              <a:gd name="connsiteY0" fmla="*/ 1136650 h 1136650"/>
              <a:gd name="connsiteX1" fmla="*/ 19565 w 248165"/>
              <a:gd name="connsiteY1" fmla="*/ 0 h 1136650"/>
              <a:gd name="connsiteX0" fmla="*/ 228600 w 228600"/>
              <a:gd name="connsiteY0" fmla="*/ 1136650 h 1136650"/>
              <a:gd name="connsiteX1" fmla="*/ 0 w 228600"/>
              <a:gd name="connsiteY1" fmla="*/ 0 h 1136650"/>
              <a:gd name="connsiteX0" fmla="*/ 228600 w 228600"/>
              <a:gd name="connsiteY0" fmla="*/ 1182370 h 1182370"/>
              <a:gd name="connsiteX1" fmla="*/ 0 w 228600"/>
              <a:gd name="connsiteY1" fmla="*/ 0 h 1182370"/>
            </a:gdLst>
            <a:ahLst/>
            <a:cxnLst>
              <a:cxn ang="0">
                <a:pos x="connsiteX0" y="connsiteY0"/>
              </a:cxn>
              <a:cxn ang="0">
                <a:pos x="connsiteX1" y="connsiteY1"/>
              </a:cxn>
            </a:cxnLst>
            <a:rect l="l" t="t" r="r" b="b"/>
            <a:pathLst>
              <a:path w="228600" h="1182370">
                <a:moveTo>
                  <a:pt x="228600" y="1182370"/>
                </a:moveTo>
                <a:cubicBezTo>
                  <a:pt x="225425" y="951124"/>
                  <a:pt x="12700" y="244898"/>
                  <a:pt x="0" y="0"/>
                </a:cubicBezTo>
              </a:path>
            </a:pathLst>
          </a:custGeom>
          <a:noFill/>
          <a:ln w="28575" cap="flat" cmpd="sng" algn="ctr">
            <a:solidFill>
              <a:schemeClr val="accent3">
                <a:lumMod val="75000"/>
              </a:schemeClr>
            </a:solidFill>
            <a:prstDash val="solid"/>
            <a:round/>
            <a:headEnd type="none" w="med" len="med"/>
            <a:tailEnd type="none" w="med" len="med"/>
          </a:ln>
          <a:effectLst/>
        </p:spPr>
        <p:txBody>
          <a:bodyPr rtlCol="0" anchor="ctr"/>
          <a:lstStyle/>
          <a:p>
            <a:pPr algn="ctr"/>
            <a:endParaRPr lang="en-US" dirty="0"/>
          </a:p>
        </p:txBody>
      </p:sp>
      <p:grpSp>
        <p:nvGrpSpPr>
          <p:cNvPr id="43" name="Graphic 53">
            <a:extLst>
              <a:ext uri="{FF2B5EF4-FFF2-40B4-BE49-F238E27FC236}">
                <a16:creationId xmlns:a16="http://schemas.microsoft.com/office/drawing/2014/main" id="{10F8457F-BDC3-BB4E-F0B2-2FD75AE74E29}"/>
              </a:ext>
            </a:extLst>
          </p:cNvPr>
          <p:cNvGrpSpPr>
            <a:grpSpLocks/>
          </p:cNvGrpSpPr>
          <p:nvPr/>
        </p:nvGrpSpPr>
        <p:grpSpPr>
          <a:xfrm>
            <a:off x="9687016" y="4693494"/>
            <a:ext cx="522025" cy="623361"/>
            <a:chOff x="2262122" y="3693155"/>
            <a:chExt cx="720552" cy="757821"/>
          </a:xfrm>
        </p:grpSpPr>
        <p:sp>
          <p:nvSpPr>
            <p:cNvPr id="44" name="Freeform: Shape 43">
              <a:extLst>
                <a:ext uri="{FF2B5EF4-FFF2-40B4-BE49-F238E27FC236}">
                  <a16:creationId xmlns:a16="http://schemas.microsoft.com/office/drawing/2014/main" id="{A81F27D3-E1CC-9A45-737A-539A6DE0C406}"/>
                </a:ext>
              </a:extLst>
            </p:cNvPr>
            <p:cNvSpPr/>
            <p:nvPr/>
          </p:nvSpPr>
          <p:spPr>
            <a:xfrm>
              <a:off x="2252805" y="4259409"/>
              <a:ext cx="732975" cy="186349"/>
            </a:xfrm>
            <a:custGeom>
              <a:avLst/>
              <a:gdLst>
                <a:gd name="connsiteX0" fmla="*/ 681916 w 732975"/>
                <a:gd name="connsiteY0" fmla="*/ 185356 h 186349"/>
                <a:gd name="connsiteX1" fmla="*/ 526997 w 732975"/>
                <a:gd name="connsiteY1" fmla="*/ 59011 h 186349"/>
                <a:gd name="connsiteX2" fmla="*/ 213060 w 732975"/>
                <a:gd name="connsiteY2" fmla="*/ 59011 h 186349"/>
                <a:gd name="connsiteX3" fmla="*/ 58017 w 732975"/>
                <a:gd name="connsiteY3" fmla="*/ 185356 h 186349"/>
                <a:gd name="connsiteX4" fmla="*/ 9317 w 732975"/>
                <a:gd name="connsiteY4" fmla="*/ 175293 h 186349"/>
                <a:gd name="connsiteX5" fmla="*/ 213060 w 732975"/>
                <a:gd name="connsiteY5" fmla="*/ 9317 h 186349"/>
                <a:gd name="connsiteX6" fmla="*/ 526997 w 732975"/>
                <a:gd name="connsiteY6" fmla="*/ 9317 h 186349"/>
                <a:gd name="connsiteX7" fmla="*/ 730615 w 732975"/>
                <a:gd name="connsiteY7" fmla="*/ 175293 h 186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2975" h="186349">
                  <a:moveTo>
                    <a:pt x="681916" y="185356"/>
                  </a:moveTo>
                  <a:cubicBezTo>
                    <a:pt x="666557" y="111962"/>
                    <a:pt x="601979" y="59296"/>
                    <a:pt x="526997" y="59011"/>
                  </a:cubicBezTo>
                  <a:lnTo>
                    <a:pt x="213060" y="59011"/>
                  </a:lnTo>
                  <a:cubicBezTo>
                    <a:pt x="138030" y="59238"/>
                    <a:pt x="73386" y="111918"/>
                    <a:pt x="58017" y="185356"/>
                  </a:cubicBezTo>
                  <a:lnTo>
                    <a:pt x="9317" y="175293"/>
                  </a:lnTo>
                  <a:cubicBezTo>
                    <a:pt x="29591" y="78842"/>
                    <a:pt x="114502" y="9670"/>
                    <a:pt x="213060" y="9317"/>
                  </a:cubicBezTo>
                  <a:lnTo>
                    <a:pt x="526997" y="9317"/>
                  </a:lnTo>
                  <a:cubicBezTo>
                    <a:pt x="625525" y="9681"/>
                    <a:pt x="710393" y="78862"/>
                    <a:pt x="730615" y="175293"/>
                  </a:cubicBezTo>
                  <a:close/>
                </a:path>
              </a:pathLst>
            </a:custGeom>
            <a:solidFill>
              <a:schemeClr val="tx1"/>
            </a:solidFill>
            <a:ln w="9525" cap="flat">
              <a:noFill/>
              <a:prstDash val="solid"/>
              <a:miter/>
            </a:ln>
          </p:spPr>
          <p:txBody>
            <a:bodyPr rtlCol="0" anchor="ctr"/>
            <a:lstStyle/>
            <a:p>
              <a:pPr marL="0" indent="0">
                <a:buNone/>
              </a:pPr>
              <a:endParaRPr lang="en-US"/>
            </a:p>
          </p:txBody>
        </p:sp>
        <p:sp>
          <p:nvSpPr>
            <p:cNvPr id="45" name="Freeform: Shape 44">
              <a:extLst>
                <a:ext uri="{FF2B5EF4-FFF2-40B4-BE49-F238E27FC236}">
                  <a16:creationId xmlns:a16="http://schemas.microsoft.com/office/drawing/2014/main" id="{CD2EF5AC-89F7-9FB2-5A3B-7662AFBD809E}"/>
                </a:ext>
              </a:extLst>
            </p:cNvPr>
            <p:cNvSpPr/>
            <p:nvPr/>
          </p:nvSpPr>
          <p:spPr>
            <a:xfrm>
              <a:off x="2400766" y="3683838"/>
              <a:ext cx="434816" cy="546625"/>
            </a:xfrm>
            <a:custGeom>
              <a:avLst/>
              <a:gdLst>
                <a:gd name="connsiteX0" fmla="*/ 235919 w 434815"/>
                <a:gd name="connsiteY0" fmla="*/ 540786 h 546624"/>
                <a:gd name="connsiteX1" fmla="*/ 208090 w 434815"/>
                <a:gd name="connsiteY1" fmla="*/ 540786 h 546624"/>
                <a:gd name="connsiteX2" fmla="*/ 9317 w 434815"/>
                <a:gd name="connsiteY2" fmla="*/ 342013 h 546624"/>
                <a:gd name="connsiteX3" fmla="*/ 9317 w 434815"/>
                <a:gd name="connsiteY3" fmla="*/ 208090 h 546624"/>
                <a:gd name="connsiteX4" fmla="*/ 208090 w 434815"/>
                <a:gd name="connsiteY4" fmla="*/ 9317 h 546624"/>
                <a:gd name="connsiteX5" fmla="*/ 235919 w 434815"/>
                <a:gd name="connsiteY5" fmla="*/ 9317 h 546624"/>
                <a:gd name="connsiteX6" fmla="*/ 434692 w 434815"/>
                <a:gd name="connsiteY6" fmla="*/ 208090 h 546624"/>
                <a:gd name="connsiteX7" fmla="*/ 434692 w 434815"/>
                <a:gd name="connsiteY7" fmla="*/ 342510 h 546624"/>
                <a:gd name="connsiteX8" fmla="*/ 235919 w 434815"/>
                <a:gd name="connsiteY8" fmla="*/ 540786 h 546624"/>
                <a:gd name="connsiteX9" fmla="*/ 208090 w 434815"/>
                <a:gd name="connsiteY9" fmla="*/ 59011 h 546624"/>
                <a:gd name="connsiteX10" fmla="*/ 60129 w 434815"/>
                <a:gd name="connsiteY10" fmla="*/ 208090 h 546624"/>
                <a:gd name="connsiteX11" fmla="*/ 60129 w 434815"/>
                <a:gd name="connsiteY11" fmla="*/ 342510 h 546624"/>
                <a:gd name="connsiteX12" fmla="*/ 209209 w 434815"/>
                <a:gd name="connsiteY12" fmla="*/ 491590 h 546624"/>
                <a:gd name="connsiteX13" fmla="*/ 237037 w 434815"/>
                <a:gd name="connsiteY13" fmla="*/ 491590 h 546624"/>
                <a:gd name="connsiteX14" fmla="*/ 386117 w 434815"/>
                <a:gd name="connsiteY14" fmla="*/ 342510 h 546624"/>
                <a:gd name="connsiteX15" fmla="*/ 386117 w 434815"/>
                <a:gd name="connsiteY15" fmla="*/ 208090 h 546624"/>
                <a:gd name="connsiteX16" fmla="*/ 237037 w 434815"/>
                <a:gd name="connsiteY16" fmla="*/ 59011 h 546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34815" h="546624">
                  <a:moveTo>
                    <a:pt x="235919" y="540786"/>
                  </a:moveTo>
                  <a:lnTo>
                    <a:pt x="208090" y="540786"/>
                  </a:lnTo>
                  <a:cubicBezTo>
                    <a:pt x="98311" y="540786"/>
                    <a:pt x="9317" y="451793"/>
                    <a:pt x="9317" y="342013"/>
                  </a:cubicBezTo>
                  <a:lnTo>
                    <a:pt x="9317" y="208090"/>
                  </a:lnTo>
                  <a:cubicBezTo>
                    <a:pt x="9317" y="98311"/>
                    <a:pt x="98311" y="9317"/>
                    <a:pt x="208090" y="9317"/>
                  </a:cubicBezTo>
                  <a:lnTo>
                    <a:pt x="235919" y="9317"/>
                  </a:lnTo>
                  <a:cubicBezTo>
                    <a:pt x="345698" y="9317"/>
                    <a:pt x="434692" y="98311"/>
                    <a:pt x="434692" y="208090"/>
                  </a:cubicBezTo>
                  <a:lnTo>
                    <a:pt x="434692" y="342510"/>
                  </a:lnTo>
                  <a:cubicBezTo>
                    <a:pt x="434417" y="452095"/>
                    <a:pt x="345505" y="540786"/>
                    <a:pt x="235919" y="540786"/>
                  </a:cubicBezTo>
                  <a:close/>
                  <a:moveTo>
                    <a:pt x="208090" y="59011"/>
                  </a:moveTo>
                  <a:cubicBezTo>
                    <a:pt x="126194" y="59625"/>
                    <a:pt x="60126" y="126190"/>
                    <a:pt x="60129" y="208090"/>
                  </a:cubicBezTo>
                  <a:lnTo>
                    <a:pt x="60129" y="342510"/>
                  </a:lnTo>
                  <a:cubicBezTo>
                    <a:pt x="60129" y="424844"/>
                    <a:pt x="126874" y="491590"/>
                    <a:pt x="209209" y="491590"/>
                  </a:cubicBezTo>
                  <a:lnTo>
                    <a:pt x="237037" y="491590"/>
                  </a:lnTo>
                  <a:cubicBezTo>
                    <a:pt x="319371" y="491590"/>
                    <a:pt x="386117" y="424844"/>
                    <a:pt x="386117" y="342510"/>
                  </a:cubicBezTo>
                  <a:lnTo>
                    <a:pt x="386117" y="208090"/>
                  </a:lnTo>
                  <a:cubicBezTo>
                    <a:pt x="386117" y="125756"/>
                    <a:pt x="319371" y="59011"/>
                    <a:pt x="237037" y="59011"/>
                  </a:cubicBezTo>
                  <a:close/>
                </a:path>
              </a:pathLst>
            </a:custGeom>
            <a:solidFill>
              <a:schemeClr val="tx1"/>
            </a:solidFill>
            <a:ln w="9525" cap="flat">
              <a:noFill/>
              <a:prstDash val="solid"/>
              <a:miter/>
            </a:ln>
          </p:spPr>
          <p:txBody>
            <a:bodyPr rtlCol="0" anchor="ctr"/>
            <a:lstStyle/>
            <a:p>
              <a:pPr marL="0" indent="0">
                <a:buNone/>
              </a:pPr>
              <a:endParaRPr lang="en-US" dirty="0"/>
            </a:p>
          </p:txBody>
        </p:sp>
      </p:grpSp>
      <p:sp>
        <p:nvSpPr>
          <p:cNvPr id="46" name="TextBox 45">
            <a:extLst>
              <a:ext uri="{FF2B5EF4-FFF2-40B4-BE49-F238E27FC236}">
                <a16:creationId xmlns:a16="http://schemas.microsoft.com/office/drawing/2014/main" id="{1E7086BD-BE9C-B470-2DDE-DA13E0371C94}"/>
              </a:ext>
            </a:extLst>
          </p:cNvPr>
          <p:cNvSpPr txBox="1"/>
          <p:nvPr/>
        </p:nvSpPr>
        <p:spPr>
          <a:xfrm>
            <a:off x="378431" y="5268478"/>
            <a:ext cx="759507" cy="311600"/>
          </a:xfrm>
          <a:prstGeom prst="rect">
            <a:avLst/>
          </a:prstGeom>
        </p:spPr>
        <p:txBody>
          <a:bodyPr vert="horz" wrap="squar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sz="1000" b="0" i="0" u="none" strike="noStrike" kern="1000" cap="none" spc="-30" normalizeH="0" baseline="0" noProof="0" dirty="0" err="1">
                <a:ln>
                  <a:noFill/>
                </a:ln>
                <a:solidFill>
                  <a:schemeClr val="tx1"/>
                </a:solidFill>
                <a:effectLst/>
                <a:uLnTx/>
                <a:uFillTx/>
                <a:latin typeface="Ericsson Hilda"/>
                <a:ea typeface="+mn-ea"/>
                <a:cs typeface="+mn-cs"/>
              </a:rPr>
              <a:t>MCx</a:t>
            </a:r>
            <a:r>
              <a:rPr kumimoji="0" lang="en-US" sz="1000" b="0" i="0" u="none" strike="noStrike" kern="1000" cap="none" spc="-30" normalizeH="0" baseline="0" noProof="0" dirty="0">
                <a:ln>
                  <a:noFill/>
                </a:ln>
                <a:solidFill>
                  <a:schemeClr val="tx1"/>
                </a:solidFill>
                <a:effectLst/>
                <a:uLnTx/>
                <a:uFillTx/>
                <a:latin typeface="Ericsson Hilda"/>
                <a:ea typeface="+mn-ea"/>
                <a:cs typeface="+mn-cs"/>
              </a:rPr>
              <a:t> user 1</a:t>
            </a:r>
          </a:p>
        </p:txBody>
      </p:sp>
      <p:sp>
        <p:nvSpPr>
          <p:cNvPr id="47" name="TextBox 46">
            <a:extLst>
              <a:ext uri="{FF2B5EF4-FFF2-40B4-BE49-F238E27FC236}">
                <a16:creationId xmlns:a16="http://schemas.microsoft.com/office/drawing/2014/main" id="{30437D0B-FF10-7E1A-8AF5-2580FEBB75E0}"/>
              </a:ext>
            </a:extLst>
          </p:cNvPr>
          <p:cNvSpPr txBox="1"/>
          <p:nvPr/>
        </p:nvSpPr>
        <p:spPr>
          <a:xfrm>
            <a:off x="9605815" y="5344003"/>
            <a:ext cx="752940" cy="311600"/>
          </a:xfrm>
          <a:prstGeom prst="rect">
            <a:avLst/>
          </a:prstGeom>
        </p:spPr>
        <p:txBody>
          <a:bodyPr vert="horz" wrap="squar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sz="1000" b="0" i="0" u="none" strike="noStrike" kern="1000" cap="none" spc="-30" normalizeH="0" baseline="0" noProof="0" dirty="0" err="1">
                <a:ln>
                  <a:noFill/>
                </a:ln>
                <a:solidFill>
                  <a:schemeClr val="tx1"/>
                </a:solidFill>
                <a:effectLst/>
                <a:uLnTx/>
                <a:uFillTx/>
                <a:latin typeface="Ericsson Hilda"/>
                <a:ea typeface="+mn-ea"/>
                <a:cs typeface="+mn-cs"/>
              </a:rPr>
              <a:t>MCx</a:t>
            </a:r>
            <a:r>
              <a:rPr kumimoji="0" lang="en-US" sz="1000" b="0" i="0" u="none" strike="noStrike" kern="1000" cap="none" spc="-30" normalizeH="0" baseline="0" noProof="0" dirty="0">
                <a:ln>
                  <a:noFill/>
                </a:ln>
                <a:solidFill>
                  <a:schemeClr val="tx1"/>
                </a:solidFill>
                <a:effectLst/>
                <a:uLnTx/>
                <a:uFillTx/>
                <a:latin typeface="Ericsson Hilda"/>
                <a:ea typeface="+mn-ea"/>
                <a:cs typeface="+mn-cs"/>
              </a:rPr>
              <a:t> user 1 </a:t>
            </a:r>
          </a:p>
        </p:txBody>
      </p:sp>
      <p:grpSp>
        <p:nvGrpSpPr>
          <p:cNvPr id="58" name="Group 57">
            <a:extLst>
              <a:ext uri="{FF2B5EF4-FFF2-40B4-BE49-F238E27FC236}">
                <a16:creationId xmlns:a16="http://schemas.microsoft.com/office/drawing/2014/main" id="{5D666EFB-240C-436E-32A1-21DE00F1CAD0}"/>
              </a:ext>
            </a:extLst>
          </p:cNvPr>
          <p:cNvGrpSpPr/>
          <p:nvPr/>
        </p:nvGrpSpPr>
        <p:grpSpPr>
          <a:xfrm>
            <a:off x="1221786" y="4688193"/>
            <a:ext cx="584848" cy="616035"/>
            <a:chOff x="4159967" y="5063923"/>
            <a:chExt cx="584848" cy="615108"/>
          </a:xfrm>
          <a:solidFill>
            <a:schemeClr val="accent4">
              <a:lumMod val="75000"/>
            </a:schemeClr>
          </a:solidFill>
        </p:grpSpPr>
        <p:sp>
          <p:nvSpPr>
            <p:cNvPr id="59" name="TextBox 58">
              <a:extLst>
                <a:ext uri="{FF2B5EF4-FFF2-40B4-BE49-F238E27FC236}">
                  <a16:creationId xmlns:a16="http://schemas.microsoft.com/office/drawing/2014/main" id="{EB1A52A3-D67E-1CF5-9E74-1001AE18EA75}"/>
                </a:ext>
              </a:extLst>
            </p:cNvPr>
            <p:cNvSpPr txBox="1"/>
            <p:nvPr/>
          </p:nvSpPr>
          <p:spPr>
            <a:xfrm>
              <a:off x="4159967" y="5063923"/>
              <a:ext cx="584848" cy="614385"/>
            </a:xfrm>
            <a:prstGeom prst="rect">
              <a:avLst/>
            </a:prstGeom>
            <a:grpFill/>
          </p:spPr>
          <p:txBody>
            <a:bodyPr vert="horz" wrap="square" lIns="72000" tIns="36000" rIns="72000" bIns="36000" rtlCol="0" anchor="t">
              <a:noAutofit/>
            </a:bodyPr>
            <a:lstStyle/>
            <a:p>
              <a:pPr marR="0" algn="ctr" defTabSz="914400" rtl="0" eaLnBrk="1" fontAlgn="base" latinLnBrk="0" hangingPunct="1">
                <a:lnSpc>
                  <a:spcPct val="100000"/>
                </a:lnSpc>
                <a:spcBef>
                  <a:spcPts val="800"/>
                </a:spcBef>
                <a:spcAft>
                  <a:spcPct val="0"/>
                </a:spcAft>
                <a:buClrTx/>
                <a:buSzTx/>
                <a:tabLst/>
              </a:pPr>
              <a:r>
                <a:rPr kumimoji="0" lang="en-US" sz="1400" b="0" i="0" u="none" strike="noStrike" kern="1000" cap="none" spc="-30" normalizeH="0" baseline="0" noProof="0" dirty="0">
                  <a:ln>
                    <a:noFill/>
                  </a:ln>
                  <a:solidFill>
                    <a:schemeClr val="bg1"/>
                  </a:solidFill>
                  <a:effectLst/>
                  <a:uLnTx/>
                  <a:uFillTx/>
                  <a:latin typeface="Ericsson Hilda"/>
                  <a:ea typeface="+mn-ea"/>
                  <a:cs typeface="+mn-cs"/>
                </a:rPr>
                <a:t>UE 1</a:t>
              </a:r>
            </a:p>
          </p:txBody>
        </p:sp>
        <p:sp>
          <p:nvSpPr>
            <p:cNvPr id="60" name="Rectangle 59">
              <a:extLst>
                <a:ext uri="{FF2B5EF4-FFF2-40B4-BE49-F238E27FC236}">
                  <a16:creationId xmlns:a16="http://schemas.microsoft.com/office/drawing/2014/main" id="{7A247B31-3A5B-0907-EDE8-5AA6EA49A513}"/>
                </a:ext>
              </a:extLst>
            </p:cNvPr>
            <p:cNvSpPr/>
            <p:nvPr/>
          </p:nvSpPr>
          <p:spPr bwMode="auto">
            <a:xfrm>
              <a:off x="4182449" y="5374331"/>
              <a:ext cx="546041" cy="304700"/>
            </a:xfrm>
            <a:prstGeom prst="rect">
              <a:avLst/>
            </a:prstGeom>
            <a:solidFill>
              <a:schemeClr val="accent4">
                <a:lumMod val="60000"/>
                <a:lumOff val="40000"/>
              </a:schemeClr>
            </a:solidFill>
            <a:ln w="12700">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algn="ctr" rtl="0" fontAlgn="base">
                <a:spcBef>
                  <a:spcPts val="300"/>
                </a:spcBef>
                <a:spcAft>
                  <a:spcPct val="0"/>
                </a:spcAft>
              </a:pPr>
              <a:r>
                <a:rPr lang="en-US" sz="1050" kern="1000" spc="-30" dirty="0">
                  <a:solidFill>
                    <a:srgbClr val="181818"/>
                  </a:solidFill>
                  <a:latin typeface="Ericsson Hilda"/>
                </a:rPr>
                <a:t>MC Client1</a:t>
              </a:r>
            </a:p>
          </p:txBody>
        </p:sp>
      </p:grpSp>
      <p:grpSp>
        <p:nvGrpSpPr>
          <p:cNvPr id="61" name="Graphic 53">
            <a:extLst>
              <a:ext uri="{FF2B5EF4-FFF2-40B4-BE49-F238E27FC236}">
                <a16:creationId xmlns:a16="http://schemas.microsoft.com/office/drawing/2014/main" id="{22BE6735-7DA0-FA64-2E60-0D879E34031B}"/>
              </a:ext>
            </a:extLst>
          </p:cNvPr>
          <p:cNvGrpSpPr>
            <a:grpSpLocks/>
          </p:cNvGrpSpPr>
          <p:nvPr/>
        </p:nvGrpSpPr>
        <p:grpSpPr>
          <a:xfrm>
            <a:off x="448989" y="4648292"/>
            <a:ext cx="522025" cy="623361"/>
            <a:chOff x="2262122" y="3693155"/>
            <a:chExt cx="720552" cy="757821"/>
          </a:xfrm>
        </p:grpSpPr>
        <p:sp>
          <p:nvSpPr>
            <p:cNvPr id="62" name="Freeform: Shape 61">
              <a:extLst>
                <a:ext uri="{FF2B5EF4-FFF2-40B4-BE49-F238E27FC236}">
                  <a16:creationId xmlns:a16="http://schemas.microsoft.com/office/drawing/2014/main" id="{4C1D5E1B-D89D-6BAA-4E7C-AE7B38029705}"/>
                </a:ext>
              </a:extLst>
            </p:cNvPr>
            <p:cNvSpPr/>
            <p:nvPr/>
          </p:nvSpPr>
          <p:spPr>
            <a:xfrm>
              <a:off x="2252805" y="4259409"/>
              <a:ext cx="732975" cy="186349"/>
            </a:xfrm>
            <a:custGeom>
              <a:avLst/>
              <a:gdLst>
                <a:gd name="connsiteX0" fmla="*/ 681916 w 732975"/>
                <a:gd name="connsiteY0" fmla="*/ 185356 h 186349"/>
                <a:gd name="connsiteX1" fmla="*/ 526997 w 732975"/>
                <a:gd name="connsiteY1" fmla="*/ 59011 h 186349"/>
                <a:gd name="connsiteX2" fmla="*/ 213060 w 732975"/>
                <a:gd name="connsiteY2" fmla="*/ 59011 h 186349"/>
                <a:gd name="connsiteX3" fmla="*/ 58017 w 732975"/>
                <a:gd name="connsiteY3" fmla="*/ 185356 h 186349"/>
                <a:gd name="connsiteX4" fmla="*/ 9317 w 732975"/>
                <a:gd name="connsiteY4" fmla="*/ 175293 h 186349"/>
                <a:gd name="connsiteX5" fmla="*/ 213060 w 732975"/>
                <a:gd name="connsiteY5" fmla="*/ 9317 h 186349"/>
                <a:gd name="connsiteX6" fmla="*/ 526997 w 732975"/>
                <a:gd name="connsiteY6" fmla="*/ 9317 h 186349"/>
                <a:gd name="connsiteX7" fmla="*/ 730615 w 732975"/>
                <a:gd name="connsiteY7" fmla="*/ 175293 h 186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2975" h="186349">
                  <a:moveTo>
                    <a:pt x="681916" y="185356"/>
                  </a:moveTo>
                  <a:cubicBezTo>
                    <a:pt x="666557" y="111962"/>
                    <a:pt x="601979" y="59296"/>
                    <a:pt x="526997" y="59011"/>
                  </a:cubicBezTo>
                  <a:lnTo>
                    <a:pt x="213060" y="59011"/>
                  </a:lnTo>
                  <a:cubicBezTo>
                    <a:pt x="138030" y="59238"/>
                    <a:pt x="73386" y="111918"/>
                    <a:pt x="58017" y="185356"/>
                  </a:cubicBezTo>
                  <a:lnTo>
                    <a:pt x="9317" y="175293"/>
                  </a:lnTo>
                  <a:cubicBezTo>
                    <a:pt x="29591" y="78842"/>
                    <a:pt x="114502" y="9670"/>
                    <a:pt x="213060" y="9317"/>
                  </a:cubicBezTo>
                  <a:lnTo>
                    <a:pt x="526997" y="9317"/>
                  </a:lnTo>
                  <a:cubicBezTo>
                    <a:pt x="625525" y="9681"/>
                    <a:pt x="710393" y="78862"/>
                    <a:pt x="730615" y="175293"/>
                  </a:cubicBezTo>
                  <a:close/>
                </a:path>
              </a:pathLst>
            </a:custGeom>
            <a:solidFill>
              <a:schemeClr val="tx1"/>
            </a:solidFill>
            <a:ln w="9525" cap="flat">
              <a:noFill/>
              <a:prstDash val="solid"/>
              <a:miter/>
            </a:ln>
          </p:spPr>
          <p:txBody>
            <a:bodyPr rtlCol="0" anchor="ctr"/>
            <a:lstStyle/>
            <a:p>
              <a:pPr marL="0" indent="0">
                <a:buNone/>
              </a:pPr>
              <a:endParaRPr lang="en-US"/>
            </a:p>
          </p:txBody>
        </p:sp>
        <p:sp>
          <p:nvSpPr>
            <p:cNvPr id="63" name="Freeform: Shape 62">
              <a:extLst>
                <a:ext uri="{FF2B5EF4-FFF2-40B4-BE49-F238E27FC236}">
                  <a16:creationId xmlns:a16="http://schemas.microsoft.com/office/drawing/2014/main" id="{A703D683-2B50-32D2-86C8-6E560569D982}"/>
                </a:ext>
              </a:extLst>
            </p:cNvPr>
            <p:cNvSpPr/>
            <p:nvPr/>
          </p:nvSpPr>
          <p:spPr>
            <a:xfrm>
              <a:off x="2400766" y="3683838"/>
              <a:ext cx="434816" cy="546625"/>
            </a:xfrm>
            <a:custGeom>
              <a:avLst/>
              <a:gdLst>
                <a:gd name="connsiteX0" fmla="*/ 235919 w 434815"/>
                <a:gd name="connsiteY0" fmla="*/ 540786 h 546624"/>
                <a:gd name="connsiteX1" fmla="*/ 208090 w 434815"/>
                <a:gd name="connsiteY1" fmla="*/ 540786 h 546624"/>
                <a:gd name="connsiteX2" fmla="*/ 9317 w 434815"/>
                <a:gd name="connsiteY2" fmla="*/ 342013 h 546624"/>
                <a:gd name="connsiteX3" fmla="*/ 9317 w 434815"/>
                <a:gd name="connsiteY3" fmla="*/ 208090 h 546624"/>
                <a:gd name="connsiteX4" fmla="*/ 208090 w 434815"/>
                <a:gd name="connsiteY4" fmla="*/ 9317 h 546624"/>
                <a:gd name="connsiteX5" fmla="*/ 235919 w 434815"/>
                <a:gd name="connsiteY5" fmla="*/ 9317 h 546624"/>
                <a:gd name="connsiteX6" fmla="*/ 434692 w 434815"/>
                <a:gd name="connsiteY6" fmla="*/ 208090 h 546624"/>
                <a:gd name="connsiteX7" fmla="*/ 434692 w 434815"/>
                <a:gd name="connsiteY7" fmla="*/ 342510 h 546624"/>
                <a:gd name="connsiteX8" fmla="*/ 235919 w 434815"/>
                <a:gd name="connsiteY8" fmla="*/ 540786 h 546624"/>
                <a:gd name="connsiteX9" fmla="*/ 208090 w 434815"/>
                <a:gd name="connsiteY9" fmla="*/ 59011 h 546624"/>
                <a:gd name="connsiteX10" fmla="*/ 60129 w 434815"/>
                <a:gd name="connsiteY10" fmla="*/ 208090 h 546624"/>
                <a:gd name="connsiteX11" fmla="*/ 60129 w 434815"/>
                <a:gd name="connsiteY11" fmla="*/ 342510 h 546624"/>
                <a:gd name="connsiteX12" fmla="*/ 209209 w 434815"/>
                <a:gd name="connsiteY12" fmla="*/ 491590 h 546624"/>
                <a:gd name="connsiteX13" fmla="*/ 237037 w 434815"/>
                <a:gd name="connsiteY13" fmla="*/ 491590 h 546624"/>
                <a:gd name="connsiteX14" fmla="*/ 386117 w 434815"/>
                <a:gd name="connsiteY14" fmla="*/ 342510 h 546624"/>
                <a:gd name="connsiteX15" fmla="*/ 386117 w 434815"/>
                <a:gd name="connsiteY15" fmla="*/ 208090 h 546624"/>
                <a:gd name="connsiteX16" fmla="*/ 237037 w 434815"/>
                <a:gd name="connsiteY16" fmla="*/ 59011 h 546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34815" h="546624">
                  <a:moveTo>
                    <a:pt x="235919" y="540786"/>
                  </a:moveTo>
                  <a:lnTo>
                    <a:pt x="208090" y="540786"/>
                  </a:lnTo>
                  <a:cubicBezTo>
                    <a:pt x="98311" y="540786"/>
                    <a:pt x="9317" y="451793"/>
                    <a:pt x="9317" y="342013"/>
                  </a:cubicBezTo>
                  <a:lnTo>
                    <a:pt x="9317" y="208090"/>
                  </a:lnTo>
                  <a:cubicBezTo>
                    <a:pt x="9317" y="98311"/>
                    <a:pt x="98311" y="9317"/>
                    <a:pt x="208090" y="9317"/>
                  </a:cubicBezTo>
                  <a:lnTo>
                    <a:pt x="235919" y="9317"/>
                  </a:lnTo>
                  <a:cubicBezTo>
                    <a:pt x="345698" y="9317"/>
                    <a:pt x="434692" y="98311"/>
                    <a:pt x="434692" y="208090"/>
                  </a:cubicBezTo>
                  <a:lnTo>
                    <a:pt x="434692" y="342510"/>
                  </a:lnTo>
                  <a:cubicBezTo>
                    <a:pt x="434417" y="452095"/>
                    <a:pt x="345505" y="540786"/>
                    <a:pt x="235919" y="540786"/>
                  </a:cubicBezTo>
                  <a:close/>
                  <a:moveTo>
                    <a:pt x="208090" y="59011"/>
                  </a:moveTo>
                  <a:cubicBezTo>
                    <a:pt x="126194" y="59625"/>
                    <a:pt x="60126" y="126190"/>
                    <a:pt x="60129" y="208090"/>
                  </a:cubicBezTo>
                  <a:lnTo>
                    <a:pt x="60129" y="342510"/>
                  </a:lnTo>
                  <a:cubicBezTo>
                    <a:pt x="60129" y="424844"/>
                    <a:pt x="126874" y="491590"/>
                    <a:pt x="209209" y="491590"/>
                  </a:cubicBezTo>
                  <a:lnTo>
                    <a:pt x="237037" y="491590"/>
                  </a:lnTo>
                  <a:cubicBezTo>
                    <a:pt x="319371" y="491590"/>
                    <a:pt x="386117" y="424844"/>
                    <a:pt x="386117" y="342510"/>
                  </a:cubicBezTo>
                  <a:lnTo>
                    <a:pt x="386117" y="208090"/>
                  </a:lnTo>
                  <a:cubicBezTo>
                    <a:pt x="386117" y="125756"/>
                    <a:pt x="319371" y="59011"/>
                    <a:pt x="237037" y="59011"/>
                  </a:cubicBezTo>
                  <a:close/>
                </a:path>
              </a:pathLst>
            </a:custGeom>
            <a:solidFill>
              <a:schemeClr val="tx1"/>
            </a:solidFill>
            <a:ln w="9525" cap="flat">
              <a:noFill/>
              <a:prstDash val="solid"/>
              <a:miter/>
            </a:ln>
          </p:spPr>
          <p:txBody>
            <a:bodyPr rtlCol="0" anchor="ctr"/>
            <a:lstStyle/>
            <a:p>
              <a:pPr marL="0" indent="0">
                <a:buNone/>
              </a:pPr>
              <a:endParaRPr lang="en-US" dirty="0"/>
            </a:p>
          </p:txBody>
        </p:sp>
      </p:grpSp>
      <p:sp>
        <p:nvSpPr>
          <p:cNvPr id="64" name="Freeform: Shape 63">
            <a:extLst>
              <a:ext uri="{FF2B5EF4-FFF2-40B4-BE49-F238E27FC236}">
                <a16:creationId xmlns:a16="http://schemas.microsoft.com/office/drawing/2014/main" id="{7C182BE7-1DF7-02D1-44E7-CB7E95CF00B1}"/>
              </a:ext>
            </a:extLst>
          </p:cNvPr>
          <p:cNvSpPr/>
          <p:nvPr/>
        </p:nvSpPr>
        <p:spPr bwMode="auto">
          <a:xfrm flipH="1">
            <a:off x="1564833" y="3352593"/>
            <a:ext cx="308311" cy="1333528"/>
          </a:xfrm>
          <a:custGeom>
            <a:avLst/>
            <a:gdLst>
              <a:gd name="connsiteX0" fmla="*/ 306613 w 1487713"/>
              <a:gd name="connsiteY0" fmla="*/ 1377950 h 1377950"/>
              <a:gd name="connsiteX1" fmla="*/ 78013 w 1487713"/>
              <a:gd name="connsiteY1" fmla="*/ 241300 h 1377950"/>
              <a:gd name="connsiteX2" fmla="*/ 1487713 w 1487713"/>
              <a:gd name="connsiteY2" fmla="*/ 0 h 1377950"/>
              <a:gd name="connsiteX0" fmla="*/ 280877 w 1461977"/>
              <a:gd name="connsiteY0" fmla="*/ 1377950 h 1377950"/>
              <a:gd name="connsiteX1" fmla="*/ 52277 w 1461977"/>
              <a:gd name="connsiteY1" fmla="*/ 241300 h 1377950"/>
              <a:gd name="connsiteX2" fmla="*/ 1461977 w 1461977"/>
              <a:gd name="connsiteY2" fmla="*/ 0 h 1377950"/>
              <a:gd name="connsiteX0" fmla="*/ 280877 w 1461977"/>
              <a:gd name="connsiteY0" fmla="*/ 1377950 h 1377950"/>
              <a:gd name="connsiteX1" fmla="*/ 52277 w 1461977"/>
              <a:gd name="connsiteY1" fmla="*/ 241300 h 1377950"/>
              <a:gd name="connsiteX2" fmla="*/ 1461977 w 1461977"/>
              <a:gd name="connsiteY2" fmla="*/ 0 h 1377950"/>
              <a:gd name="connsiteX0" fmla="*/ 248165 w 1429265"/>
              <a:gd name="connsiteY0" fmla="*/ 1377950 h 1377950"/>
              <a:gd name="connsiteX1" fmla="*/ 19565 w 1429265"/>
              <a:gd name="connsiteY1" fmla="*/ 241300 h 1377950"/>
              <a:gd name="connsiteX2" fmla="*/ 1429265 w 1429265"/>
              <a:gd name="connsiteY2" fmla="*/ 0 h 1377950"/>
              <a:gd name="connsiteX0" fmla="*/ 248165 w 1429265"/>
              <a:gd name="connsiteY0" fmla="*/ 1377950 h 1377950"/>
              <a:gd name="connsiteX1" fmla="*/ 19565 w 1429265"/>
              <a:gd name="connsiteY1" fmla="*/ 241300 h 1377950"/>
              <a:gd name="connsiteX2" fmla="*/ 1429265 w 1429265"/>
              <a:gd name="connsiteY2" fmla="*/ 0 h 1377950"/>
              <a:gd name="connsiteX0" fmla="*/ 248165 w 248165"/>
              <a:gd name="connsiteY0" fmla="*/ 1136650 h 1136650"/>
              <a:gd name="connsiteX1" fmla="*/ 19565 w 248165"/>
              <a:gd name="connsiteY1" fmla="*/ 0 h 1136650"/>
              <a:gd name="connsiteX0" fmla="*/ 228600 w 228600"/>
              <a:gd name="connsiteY0" fmla="*/ 1136650 h 1136650"/>
              <a:gd name="connsiteX1" fmla="*/ 0 w 228600"/>
              <a:gd name="connsiteY1" fmla="*/ 0 h 1136650"/>
              <a:gd name="connsiteX0" fmla="*/ 228600 w 228600"/>
              <a:gd name="connsiteY0" fmla="*/ 1182370 h 1182370"/>
              <a:gd name="connsiteX1" fmla="*/ 0 w 228600"/>
              <a:gd name="connsiteY1" fmla="*/ 0 h 1182370"/>
            </a:gdLst>
            <a:ahLst/>
            <a:cxnLst>
              <a:cxn ang="0">
                <a:pos x="connsiteX0" y="connsiteY0"/>
              </a:cxn>
              <a:cxn ang="0">
                <a:pos x="connsiteX1" y="connsiteY1"/>
              </a:cxn>
            </a:cxnLst>
            <a:rect l="l" t="t" r="r" b="b"/>
            <a:pathLst>
              <a:path w="228600" h="1182370">
                <a:moveTo>
                  <a:pt x="228600" y="1182370"/>
                </a:moveTo>
                <a:cubicBezTo>
                  <a:pt x="225425" y="951124"/>
                  <a:pt x="12700" y="244898"/>
                  <a:pt x="0" y="0"/>
                </a:cubicBezTo>
              </a:path>
            </a:pathLst>
          </a:custGeom>
          <a:noFill/>
          <a:ln w="28575" cap="flat" cmpd="sng" algn="ctr">
            <a:solidFill>
              <a:schemeClr val="accent4">
                <a:lumMod val="75000"/>
              </a:schemeClr>
            </a:solidFill>
            <a:prstDash val="solid"/>
            <a:round/>
            <a:headEnd type="none" w="med" len="med"/>
            <a:tailEnd type="none" w="med" len="med"/>
          </a:ln>
          <a:effectLst/>
        </p:spPr>
        <p:txBody>
          <a:bodyPr rtlCol="0" anchor="ctr"/>
          <a:lstStyle/>
          <a:p>
            <a:pPr algn="ctr"/>
            <a:endParaRPr lang="en-US" dirty="0"/>
          </a:p>
        </p:txBody>
      </p:sp>
      <p:grpSp>
        <p:nvGrpSpPr>
          <p:cNvPr id="72" name="Group 71">
            <a:extLst>
              <a:ext uri="{FF2B5EF4-FFF2-40B4-BE49-F238E27FC236}">
                <a16:creationId xmlns:a16="http://schemas.microsoft.com/office/drawing/2014/main" id="{C84B65EA-A0A9-0C41-F8FB-F0D9719EDBAF}"/>
              </a:ext>
            </a:extLst>
          </p:cNvPr>
          <p:cNvGrpSpPr/>
          <p:nvPr/>
        </p:nvGrpSpPr>
        <p:grpSpPr>
          <a:xfrm>
            <a:off x="1890482" y="4691309"/>
            <a:ext cx="584848" cy="616035"/>
            <a:chOff x="4159967" y="5063923"/>
            <a:chExt cx="584848" cy="615108"/>
          </a:xfrm>
          <a:solidFill>
            <a:schemeClr val="accent4">
              <a:lumMod val="75000"/>
            </a:schemeClr>
          </a:solidFill>
        </p:grpSpPr>
        <p:sp>
          <p:nvSpPr>
            <p:cNvPr id="73" name="TextBox 72">
              <a:extLst>
                <a:ext uri="{FF2B5EF4-FFF2-40B4-BE49-F238E27FC236}">
                  <a16:creationId xmlns:a16="http://schemas.microsoft.com/office/drawing/2014/main" id="{34B545AC-37C6-6860-4920-862A7AE1D0D3}"/>
                </a:ext>
              </a:extLst>
            </p:cNvPr>
            <p:cNvSpPr txBox="1"/>
            <p:nvPr/>
          </p:nvSpPr>
          <p:spPr>
            <a:xfrm>
              <a:off x="4159967" y="5063923"/>
              <a:ext cx="584848" cy="614385"/>
            </a:xfrm>
            <a:prstGeom prst="rect">
              <a:avLst/>
            </a:prstGeom>
            <a:grpFill/>
          </p:spPr>
          <p:txBody>
            <a:bodyPr vert="horz" wrap="square" lIns="72000" tIns="36000" rIns="72000" bIns="36000" rtlCol="0" anchor="t">
              <a:noAutofit/>
            </a:bodyPr>
            <a:lstStyle/>
            <a:p>
              <a:pPr marR="0" algn="ctr" defTabSz="914400" rtl="0" eaLnBrk="1" fontAlgn="base" latinLnBrk="0" hangingPunct="1">
                <a:lnSpc>
                  <a:spcPct val="100000"/>
                </a:lnSpc>
                <a:spcBef>
                  <a:spcPts val="800"/>
                </a:spcBef>
                <a:spcAft>
                  <a:spcPct val="0"/>
                </a:spcAft>
                <a:buClrTx/>
                <a:buSzTx/>
                <a:tabLst/>
              </a:pPr>
              <a:r>
                <a:rPr kumimoji="0" lang="en-US" sz="1400" b="0" i="0" u="none" strike="noStrike" kern="1000" cap="none" spc="-30" normalizeH="0" baseline="0" noProof="0" dirty="0">
                  <a:ln>
                    <a:noFill/>
                  </a:ln>
                  <a:solidFill>
                    <a:schemeClr val="bg1"/>
                  </a:solidFill>
                  <a:effectLst/>
                  <a:uLnTx/>
                  <a:uFillTx/>
                  <a:latin typeface="Ericsson Hilda"/>
                  <a:ea typeface="+mn-ea"/>
                  <a:cs typeface="+mn-cs"/>
                </a:rPr>
                <a:t>UE 2</a:t>
              </a:r>
            </a:p>
          </p:txBody>
        </p:sp>
        <p:sp>
          <p:nvSpPr>
            <p:cNvPr id="74" name="Rectangle 73">
              <a:extLst>
                <a:ext uri="{FF2B5EF4-FFF2-40B4-BE49-F238E27FC236}">
                  <a16:creationId xmlns:a16="http://schemas.microsoft.com/office/drawing/2014/main" id="{1C4EC94A-8573-8FBF-2913-05730356E309}"/>
                </a:ext>
              </a:extLst>
            </p:cNvPr>
            <p:cNvSpPr/>
            <p:nvPr/>
          </p:nvSpPr>
          <p:spPr bwMode="auto">
            <a:xfrm>
              <a:off x="4182449" y="5374331"/>
              <a:ext cx="546041" cy="304700"/>
            </a:xfrm>
            <a:prstGeom prst="rect">
              <a:avLst/>
            </a:prstGeom>
            <a:solidFill>
              <a:schemeClr val="accent4">
                <a:lumMod val="60000"/>
                <a:lumOff val="40000"/>
              </a:schemeClr>
            </a:solidFill>
            <a:ln w="12700">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algn="ctr" rtl="0" fontAlgn="base">
                <a:spcBef>
                  <a:spcPts val="300"/>
                </a:spcBef>
                <a:spcAft>
                  <a:spcPct val="0"/>
                </a:spcAft>
              </a:pPr>
              <a:r>
                <a:rPr lang="en-US" sz="1050" kern="1000" spc="-30" dirty="0">
                  <a:solidFill>
                    <a:srgbClr val="181818"/>
                  </a:solidFill>
                  <a:latin typeface="Ericsson Hilda"/>
                </a:rPr>
                <a:t>MC Client2</a:t>
              </a:r>
            </a:p>
          </p:txBody>
        </p:sp>
      </p:grpSp>
      <p:sp>
        <p:nvSpPr>
          <p:cNvPr id="79" name="TextBox 78">
            <a:extLst>
              <a:ext uri="{FF2B5EF4-FFF2-40B4-BE49-F238E27FC236}">
                <a16:creationId xmlns:a16="http://schemas.microsoft.com/office/drawing/2014/main" id="{222D501F-CF91-B90C-AF36-9EF9A66F49B2}"/>
              </a:ext>
            </a:extLst>
          </p:cNvPr>
          <p:cNvSpPr txBox="1"/>
          <p:nvPr/>
        </p:nvSpPr>
        <p:spPr bwMode="auto">
          <a:xfrm>
            <a:off x="5232549" y="3155055"/>
            <a:ext cx="833773" cy="169277"/>
          </a:xfrm>
          <a:prstGeom prst="rect">
            <a:avLst/>
          </a:prstGeom>
          <a:noFill/>
          <a:ln w="12700">
            <a:noFill/>
            <a:miter lim="800000"/>
            <a:headEnd/>
            <a:tailEnd/>
          </a:ln>
        </p:spPr>
        <p:txBody>
          <a:bodyPr vert="horz" wrap="square" lIns="72000" tIns="0" rIns="73152" bIns="0" numCol="1" rtlCol="0" anchor="t" anchorCtr="0" compatLnSpc="1">
            <a:prstTxWarp prst="textNoShape">
              <a:avLst/>
            </a:prstTxWarp>
            <a:spAutoFit/>
          </a:bodyPr>
          <a:lstStyle/>
          <a:p>
            <a:pPr algn="r">
              <a:buClr>
                <a:schemeClr val="tx1"/>
              </a:buClr>
            </a:pPr>
            <a:r>
              <a:rPr lang="en-US" sz="1100" dirty="0">
                <a:solidFill>
                  <a:schemeClr val="accent4">
                    <a:lumMod val="75000"/>
                  </a:schemeClr>
                </a:solidFill>
              </a:rPr>
              <a:t>PLMN A</a:t>
            </a:r>
          </a:p>
        </p:txBody>
      </p:sp>
      <p:sp>
        <p:nvSpPr>
          <p:cNvPr id="80" name="TextBox 79">
            <a:extLst>
              <a:ext uri="{FF2B5EF4-FFF2-40B4-BE49-F238E27FC236}">
                <a16:creationId xmlns:a16="http://schemas.microsoft.com/office/drawing/2014/main" id="{7337046D-1D8F-6957-5543-BE8AE0F66A97}"/>
              </a:ext>
            </a:extLst>
          </p:cNvPr>
          <p:cNvSpPr txBox="1"/>
          <p:nvPr/>
        </p:nvSpPr>
        <p:spPr>
          <a:xfrm>
            <a:off x="6059465" y="3121440"/>
            <a:ext cx="1024620" cy="241880"/>
          </a:xfrm>
          <a:prstGeom prst="rect">
            <a:avLst/>
          </a:prstGeom>
          <a:solidFill>
            <a:schemeClr val="accent4">
              <a:lumMod val="75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100" b="0" i="0" u="none" strike="noStrike" kern="1000" cap="none" spc="-30" normalizeH="0" baseline="0">
                <a:ln>
                  <a:noFill/>
                </a:ln>
                <a:solidFill>
                  <a:srgbClr val="181818"/>
                </a:solidFill>
                <a:effectLst/>
                <a:uLnTx/>
                <a:uFillTx/>
                <a:latin typeface="Ericsson Hilda"/>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solidFill>
                  <a:schemeClr val="bg1"/>
                </a:solidFill>
              </a:rPr>
              <a:t>Core Network</a:t>
            </a:r>
          </a:p>
        </p:txBody>
      </p:sp>
      <p:cxnSp>
        <p:nvCxnSpPr>
          <p:cNvPr id="81" name="Straight Connector 80">
            <a:extLst>
              <a:ext uri="{FF2B5EF4-FFF2-40B4-BE49-F238E27FC236}">
                <a16:creationId xmlns:a16="http://schemas.microsoft.com/office/drawing/2014/main" id="{BF4B0A23-7C7A-8731-EE07-6D87E8EC15CD}"/>
              </a:ext>
            </a:extLst>
          </p:cNvPr>
          <p:cNvCxnSpPr>
            <a:cxnSpLocks/>
          </p:cNvCxnSpPr>
          <p:nvPr/>
        </p:nvCxnSpPr>
        <p:spPr bwMode="auto">
          <a:xfrm>
            <a:off x="6487321" y="2924271"/>
            <a:ext cx="0" cy="207031"/>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82" name="Freeform: Shape 81">
            <a:extLst>
              <a:ext uri="{FF2B5EF4-FFF2-40B4-BE49-F238E27FC236}">
                <a16:creationId xmlns:a16="http://schemas.microsoft.com/office/drawing/2014/main" id="{A36E761B-CD04-C423-CDBA-C1FC81F3DE80}"/>
              </a:ext>
            </a:extLst>
          </p:cNvPr>
          <p:cNvSpPr/>
          <p:nvPr/>
        </p:nvSpPr>
        <p:spPr bwMode="auto">
          <a:xfrm>
            <a:off x="6487321" y="3355706"/>
            <a:ext cx="418529" cy="1363794"/>
          </a:xfrm>
          <a:custGeom>
            <a:avLst/>
            <a:gdLst>
              <a:gd name="connsiteX0" fmla="*/ 306613 w 1487713"/>
              <a:gd name="connsiteY0" fmla="*/ 1377950 h 1377950"/>
              <a:gd name="connsiteX1" fmla="*/ 78013 w 1487713"/>
              <a:gd name="connsiteY1" fmla="*/ 241300 h 1377950"/>
              <a:gd name="connsiteX2" fmla="*/ 1487713 w 1487713"/>
              <a:gd name="connsiteY2" fmla="*/ 0 h 1377950"/>
              <a:gd name="connsiteX0" fmla="*/ 280877 w 1461977"/>
              <a:gd name="connsiteY0" fmla="*/ 1377950 h 1377950"/>
              <a:gd name="connsiteX1" fmla="*/ 52277 w 1461977"/>
              <a:gd name="connsiteY1" fmla="*/ 241300 h 1377950"/>
              <a:gd name="connsiteX2" fmla="*/ 1461977 w 1461977"/>
              <a:gd name="connsiteY2" fmla="*/ 0 h 1377950"/>
              <a:gd name="connsiteX0" fmla="*/ 280877 w 1461977"/>
              <a:gd name="connsiteY0" fmla="*/ 1377950 h 1377950"/>
              <a:gd name="connsiteX1" fmla="*/ 52277 w 1461977"/>
              <a:gd name="connsiteY1" fmla="*/ 241300 h 1377950"/>
              <a:gd name="connsiteX2" fmla="*/ 1461977 w 1461977"/>
              <a:gd name="connsiteY2" fmla="*/ 0 h 1377950"/>
              <a:gd name="connsiteX0" fmla="*/ 248165 w 1429265"/>
              <a:gd name="connsiteY0" fmla="*/ 1377950 h 1377950"/>
              <a:gd name="connsiteX1" fmla="*/ 19565 w 1429265"/>
              <a:gd name="connsiteY1" fmla="*/ 241300 h 1377950"/>
              <a:gd name="connsiteX2" fmla="*/ 1429265 w 1429265"/>
              <a:gd name="connsiteY2" fmla="*/ 0 h 1377950"/>
              <a:gd name="connsiteX0" fmla="*/ 248165 w 1429265"/>
              <a:gd name="connsiteY0" fmla="*/ 1377950 h 1377950"/>
              <a:gd name="connsiteX1" fmla="*/ 19565 w 1429265"/>
              <a:gd name="connsiteY1" fmla="*/ 241300 h 1377950"/>
              <a:gd name="connsiteX2" fmla="*/ 1429265 w 1429265"/>
              <a:gd name="connsiteY2" fmla="*/ 0 h 1377950"/>
              <a:gd name="connsiteX0" fmla="*/ 248165 w 248165"/>
              <a:gd name="connsiteY0" fmla="*/ 1136650 h 1136650"/>
              <a:gd name="connsiteX1" fmla="*/ 19565 w 248165"/>
              <a:gd name="connsiteY1" fmla="*/ 0 h 1136650"/>
              <a:gd name="connsiteX0" fmla="*/ 228600 w 228600"/>
              <a:gd name="connsiteY0" fmla="*/ 1136650 h 1136650"/>
              <a:gd name="connsiteX1" fmla="*/ 0 w 228600"/>
              <a:gd name="connsiteY1" fmla="*/ 0 h 1136650"/>
              <a:gd name="connsiteX0" fmla="*/ 228600 w 228600"/>
              <a:gd name="connsiteY0" fmla="*/ 1182370 h 1182370"/>
              <a:gd name="connsiteX1" fmla="*/ 0 w 228600"/>
              <a:gd name="connsiteY1" fmla="*/ 0 h 1182370"/>
            </a:gdLst>
            <a:ahLst/>
            <a:cxnLst>
              <a:cxn ang="0">
                <a:pos x="connsiteX0" y="connsiteY0"/>
              </a:cxn>
              <a:cxn ang="0">
                <a:pos x="connsiteX1" y="connsiteY1"/>
              </a:cxn>
            </a:cxnLst>
            <a:rect l="l" t="t" r="r" b="b"/>
            <a:pathLst>
              <a:path w="228600" h="1182370">
                <a:moveTo>
                  <a:pt x="228600" y="1182370"/>
                </a:moveTo>
                <a:cubicBezTo>
                  <a:pt x="225425" y="951124"/>
                  <a:pt x="12700" y="244898"/>
                  <a:pt x="0" y="0"/>
                </a:cubicBezTo>
              </a:path>
            </a:pathLst>
          </a:custGeom>
          <a:noFill/>
          <a:ln w="28575" cap="flat" cmpd="sng" algn="ctr">
            <a:solidFill>
              <a:schemeClr val="accent4">
                <a:lumMod val="75000"/>
              </a:schemeClr>
            </a:solidFill>
            <a:prstDash val="solid"/>
            <a:round/>
            <a:headEnd type="none" w="med" len="med"/>
            <a:tailEnd type="none" w="med" len="med"/>
          </a:ln>
          <a:effectLst/>
        </p:spPr>
        <p:txBody>
          <a:bodyPr rtlCol="0" anchor="ctr"/>
          <a:lstStyle/>
          <a:p>
            <a:pPr algn="ctr"/>
            <a:endParaRPr lang="en-US" dirty="0"/>
          </a:p>
        </p:txBody>
      </p:sp>
      <p:grpSp>
        <p:nvGrpSpPr>
          <p:cNvPr id="93" name="Group 92">
            <a:extLst>
              <a:ext uri="{FF2B5EF4-FFF2-40B4-BE49-F238E27FC236}">
                <a16:creationId xmlns:a16="http://schemas.microsoft.com/office/drawing/2014/main" id="{8A3F406F-3F9A-25B8-A7B6-B2BF448AB08D}"/>
              </a:ext>
            </a:extLst>
          </p:cNvPr>
          <p:cNvGrpSpPr/>
          <p:nvPr/>
        </p:nvGrpSpPr>
        <p:grpSpPr>
          <a:xfrm>
            <a:off x="6409598" y="4694423"/>
            <a:ext cx="584848" cy="616035"/>
            <a:chOff x="4159967" y="5063923"/>
            <a:chExt cx="584848" cy="615108"/>
          </a:xfrm>
          <a:solidFill>
            <a:schemeClr val="accent4">
              <a:lumMod val="75000"/>
            </a:schemeClr>
          </a:solidFill>
        </p:grpSpPr>
        <p:sp>
          <p:nvSpPr>
            <p:cNvPr id="94" name="TextBox 93">
              <a:extLst>
                <a:ext uri="{FF2B5EF4-FFF2-40B4-BE49-F238E27FC236}">
                  <a16:creationId xmlns:a16="http://schemas.microsoft.com/office/drawing/2014/main" id="{3A01B169-2AD7-C69E-2DC1-C4C5B994401A}"/>
                </a:ext>
              </a:extLst>
            </p:cNvPr>
            <p:cNvSpPr txBox="1"/>
            <p:nvPr/>
          </p:nvSpPr>
          <p:spPr>
            <a:xfrm>
              <a:off x="4159967" y="5063923"/>
              <a:ext cx="584848" cy="614385"/>
            </a:xfrm>
            <a:prstGeom prst="rect">
              <a:avLst/>
            </a:prstGeom>
            <a:grpFill/>
          </p:spPr>
          <p:txBody>
            <a:bodyPr vert="horz" wrap="square" lIns="72000" tIns="36000" rIns="72000" bIns="36000" rtlCol="0" anchor="t">
              <a:noAutofit/>
            </a:bodyPr>
            <a:lstStyle/>
            <a:p>
              <a:pPr marR="0" algn="ctr" defTabSz="914400" rtl="0" eaLnBrk="1" fontAlgn="base" latinLnBrk="0" hangingPunct="1">
                <a:lnSpc>
                  <a:spcPct val="100000"/>
                </a:lnSpc>
                <a:spcBef>
                  <a:spcPts val="800"/>
                </a:spcBef>
                <a:spcAft>
                  <a:spcPct val="0"/>
                </a:spcAft>
                <a:buClrTx/>
                <a:buSzTx/>
                <a:tabLst/>
              </a:pPr>
              <a:r>
                <a:rPr kumimoji="0" lang="en-US" sz="1400" b="0" i="0" u="none" strike="noStrike" kern="1000" cap="none" spc="-30" normalizeH="0" baseline="0" noProof="0" dirty="0">
                  <a:ln>
                    <a:noFill/>
                  </a:ln>
                  <a:solidFill>
                    <a:schemeClr val="bg1"/>
                  </a:solidFill>
                  <a:effectLst/>
                  <a:uLnTx/>
                  <a:uFillTx/>
                  <a:latin typeface="Ericsson Hilda"/>
                  <a:ea typeface="+mn-ea"/>
                  <a:cs typeface="+mn-cs"/>
                </a:rPr>
                <a:t>UE 2</a:t>
              </a:r>
            </a:p>
          </p:txBody>
        </p:sp>
        <p:sp>
          <p:nvSpPr>
            <p:cNvPr id="95" name="Rectangle 94">
              <a:extLst>
                <a:ext uri="{FF2B5EF4-FFF2-40B4-BE49-F238E27FC236}">
                  <a16:creationId xmlns:a16="http://schemas.microsoft.com/office/drawing/2014/main" id="{DFBAFD9D-F61A-4247-8E22-02151E61783E}"/>
                </a:ext>
              </a:extLst>
            </p:cNvPr>
            <p:cNvSpPr/>
            <p:nvPr/>
          </p:nvSpPr>
          <p:spPr bwMode="auto">
            <a:xfrm>
              <a:off x="4182449" y="5374331"/>
              <a:ext cx="546041" cy="304700"/>
            </a:xfrm>
            <a:prstGeom prst="rect">
              <a:avLst/>
            </a:prstGeom>
            <a:solidFill>
              <a:schemeClr val="accent4">
                <a:lumMod val="60000"/>
                <a:lumOff val="40000"/>
              </a:schemeClr>
            </a:solidFill>
            <a:ln w="12700">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algn="ctr" rtl="0" fontAlgn="base">
                <a:spcBef>
                  <a:spcPts val="300"/>
                </a:spcBef>
                <a:spcAft>
                  <a:spcPct val="0"/>
                </a:spcAft>
              </a:pPr>
              <a:r>
                <a:rPr lang="en-US" sz="1050" kern="1000" spc="-30" dirty="0">
                  <a:solidFill>
                    <a:srgbClr val="181818"/>
                  </a:solidFill>
                  <a:latin typeface="Ericsson Hilda"/>
                </a:rPr>
                <a:t>MC Client2</a:t>
              </a:r>
            </a:p>
          </p:txBody>
        </p:sp>
      </p:grpSp>
      <p:sp>
        <p:nvSpPr>
          <p:cNvPr id="98" name="TextBox 97">
            <a:extLst>
              <a:ext uri="{FF2B5EF4-FFF2-40B4-BE49-F238E27FC236}">
                <a16:creationId xmlns:a16="http://schemas.microsoft.com/office/drawing/2014/main" id="{9C292650-3B9E-5BFA-7ADD-3325118EC820}"/>
              </a:ext>
            </a:extLst>
          </p:cNvPr>
          <p:cNvSpPr txBox="1"/>
          <p:nvPr/>
        </p:nvSpPr>
        <p:spPr>
          <a:xfrm>
            <a:off x="1178246" y="5320635"/>
            <a:ext cx="672177" cy="311600"/>
          </a:xfrm>
          <a:prstGeom prst="rect">
            <a:avLst/>
          </a:prstGeom>
        </p:spPr>
        <p:txBody>
          <a:bodyPr vert="horz" wrap="squar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sz="1000" b="0" i="0" u="none" strike="noStrike" kern="1000" cap="none" spc="-30" normalizeH="0" baseline="0" noProof="0" dirty="0" err="1">
                <a:ln>
                  <a:noFill/>
                </a:ln>
                <a:solidFill>
                  <a:schemeClr val="tx1"/>
                </a:solidFill>
                <a:effectLst/>
                <a:uLnTx/>
                <a:uFillTx/>
                <a:latin typeface="Ericsson Hilda"/>
                <a:ea typeface="+mn-ea"/>
                <a:cs typeface="+mn-cs"/>
              </a:rPr>
              <a:t>MCx</a:t>
            </a:r>
            <a:r>
              <a:rPr kumimoji="0" lang="en-US" sz="1000" b="0" i="0" u="none" strike="noStrike" kern="1000" cap="none" spc="-30" normalizeH="0" baseline="0" noProof="0" dirty="0">
                <a:ln>
                  <a:noFill/>
                </a:ln>
                <a:solidFill>
                  <a:schemeClr val="tx1"/>
                </a:solidFill>
                <a:effectLst/>
                <a:uLnTx/>
                <a:uFillTx/>
                <a:latin typeface="Ericsson Hilda"/>
                <a:ea typeface="+mn-ea"/>
                <a:cs typeface="+mn-cs"/>
              </a:rPr>
              <a:t> UE 1</a:t>
            </a:r>
          </a:p>
        </p:txBody>
      </p:sp>
      <p:sp>
        <p:nvSpPr>
          <p:cNvPr id="99" name="TextBox 98">
            <a:extLst>
              <a:ext uri="{FF2B5EF4-FFF2-40B4-BE49-F238E27FC236}">
                <a16:creationId xmlns:a16="http://schemas.microsoft.com/office/drawing/2014/main" id="{7B30BDBB-23E7-7382-3A3B-360D8CD2EF10}"/>
              </a:ext>
            </a:extLst>
          </p:cNvPr>
          <p:cNvSpPr txBox="1"/>
          <p:nvPr/>
        </p:nvSpPr>
        <p:spPr>
          <a:xfrm>
            <a:off x="1840709" y="5329966"/>
            <a:ext cx="672177" cy="311600"/>
          </a:xfrm>
          <a:prstGeom prst="rect">
            <a:avLst/>
          </a:prstGeom>
        </p:spPr>
        <p:txBody>
          <a:bodyPr vert="horz" wrap="squar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sz="1000" b="0" i="0" u="none" strike="noStrike" kern="1000" cap="none" spc="-30" normalizeH="0" baseline="0" noProof="0" dirty="0" err="1">
                <a:ln>
                  <a:noFill/>
                </a:ln>
                <a:solidFill>
                  <a:schemeClr val="tx1"/>
                </a:solidFill>
                <a:effectLst/>
                <a:uLnTx/>
                <a:uFillTx/>
                <a:latin typeface="Ericsson Hilda"/>
                <a:ea typeface="+mn-ea"/>
                <a:cs typeface="+mn-cs"/>
              </a:rPr>
              <a:t>MCx</a:t>
            </a:r>
            <a:r>
              <a:rPr kumimoji="0" lang="en-US" sz="1000" b="0" i="0" u="none" strike="noStrike" kern="1000" cap="none" spc="-30" normalizeH="0" baseline="0" noProof="0" dirty="0">
                <a:ln>
                  <a:noFill/>
                </a:ln>
                <a:solidFill>
                  <a:schemeClr val="tx1"/>
                </a:solidFill>
                <a:effectLst/>
                <a:uLnTx/>
                <a:uFillTx/>
                <a:latin typeface="Ericsson Hilda"/>
                <a:ea typeface="+mn-ea"/>
                <a:cs typeface="+mn-cs"/>
              </a:rPr>
              <a:t> UE </a:t>
            </a:r>
            <a:r>
              <a:rPr lang="en-US" sz="1000" kern="1000" spc="-30" dirty="0">
                <a:latin typeface="Ericsson Hilda"/>
                <a:cs typeface="+mn-cs"/>
              </a:rPr>
              <a:t>2</a:t>
            </a:r>
            <a:endParaRPr kumimoji="0" lang="en-US" sz="1000" b="0" i="0" u="none" strike="noStrike" kern="1000" cap="none" spc="-30" normalizeH="0" baseline="0" noProof="0" dirty="0">
              <a:ln>
                <a:noFill/>
              </a:ln>
              <a:solidFill>
                <a:schemeClr val="tx1"/>
              </a:solidFill>
              <a:effectLst/>
              <a:uLnTx/>
              <a:uFillTx/>
              <a:latin typeface="Ericsson Hilda"/>
              <a:ea typeface="+mn-ea"/>
              <a:cs typeface="+mn-cs"/>
            </a:endParaRPr>
          </a:p>
        </p:txBody>
      </p:sp>
      <p:sp>
        <p:nvSpPr>
          <p:cNvPr id="104" name="TextBox 103">
            <a:extLst>
              <a:ext uri="{FF2B5EF4-FFF2-40B4-BE49-F238E27FC236}">
                <a16:creationId xmlns:a16="http://schemas.microsoft.com/office/drawing/2014/main" id="{8D478B52-D4A9-2591-D09B-EF84D5D6697E}"/>
              </a:ext>
            </a:extLst>
          </p:cNvPr>
          <p:cNvSpPr txBox="1"/>
          <p:nvPr/>
        </p:nvSpPr>
        <p:spPr>
          <a:xfrm>
            <a:off x="6369011" y="5315944"/>
            <a:ext cx="672177" cy="311600"/>
          </a:xfrm>
          <a:prstGeom prst="rect">
            <a:avLst/>
          </a:prstGeom>
        </p:spPr>
        <p:txBody>
          <a:bodyPr vert="horz" wrap="squar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sz="1000" b="0" i="0" u="none" strike="noStrike" kern="1000" cap="none" spc="-30" normalizeH="0" baseline="0" noProof="0" dirty="0" err="1">
                <a:ln>
                  <a:noFill/>
                </a:ln>
                <a:solidFill>
                  <a:schemeClr val="tx1"/>
                </a:solidFill>
                <a:effectLst/>
                <a:uLnTx/>
                <a:uFillTx/>
                <a:latin typeface="Ericsson Hilda"/>
                <a:ea typeface="+mn-ea"/>
                <a:cs typeface="+mn-cs"/>
              </a:rPr>
              <a:t>MCx</a:t>
            </a:r>
            <a:r>
              <a:rPr kumimoji="0" lang="en-US" sz="1000" b="0" i="0" u="none" strike="noStrike" kern="1000" cap="none" spc="-30" normalizeH="0" baseline="0" noProof="0" dirty="0">
                <a:ln>
                  <a:noFill/>
                </a:ln>
                <a:solidFill>
                  <a:schemeClr val="tx1"/>
                </a:solidFill>
                <a:effectLst/>
                <a:uLnTx/>
                <a:uFillTx/>
                <a:latin typeface="Ericsson Hilda"/>
                <a:ea typeface="+mn-ea"/>
                <a:cs typeface="+mn-cs"/>
              </a:rPr>
              <a:t> UE </a:t>
            </a:r>
            <a:r>
              <a:rPr lang="en-US" sz="1000" kern="1000" spc="-30" dirty="0">
                <a:latin typeface="Ericsson Hilda"/>
                <a:cs typeface="+mn-cs"/>
              </a:rPr>
              <a:t>2</a:t>
            </a:r>
            <a:endParaRPr kumimoji="0" lang="en-US" sz="1000" b="0" i="0" u="none" strike="noStrike" kern="1000" cap="none" spc="-30" normalizeH="0" baseline="0" noProof="0" dirty="0">
              <a:ln>
                <a:noFill/>
              </a:ln>
              <a:solidFill>
                <a:schemeClr val="tx1"/>
              </a:solidFill>
              <a:effectLst/>
              <a:uLnTx/>
              <a:uFillTx/>
              <a:latin typeface="Ericsson Hilda"/>
              <a:ea typeface="+mn-ea"/>
              <a:cs typeface="+mn-cs"/>
            </a:endParaRPr>
          </a:p>
        </p:txBody>
      </p:sp>
      <p:sp>
        <p:nvSpPr>
          <p:cNvPr id="105" name="TextBox 104">
            <a:extLst>
              <a:ext uri="{FF2B5EF4-FFF2-40B4-BE49-F238E27FC236}">
                <a16:creationId xmlns:a16="http://schemas.microsoft.com/office/drawing/2014/main" id="{A4981A70-033E-DAA4-B4DD-647267D2DD47}"/>
              </a:ext>
            </a:extLst>
          </p:cNvPr>
          <p:cNvSpPr txBox="1"/>
          <p:nvPr/>
        </p:nvSpPr>
        <p:spPr>
          <a:xfrm>
            <a:off x="10324735" y="5326855"/>
            <a:ext cx="672177" cy="311600"/>
          </a:xfrm>
          <a:prstGeom prst="rect">
            <a:avLst/>
          </a:prstGeom>
        </p:spPr>
        <p:txBody>
          <a:bodyPr vert="horz" wrap="squar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sz="1000" b="0" i="0" u="none" strike="noStrike" kern="1000" cap="none" spc="-30" normalizeH="0" baseline="0" noProof="0" dirty="0" err="1">
                <a:ln>
                  <a:noFill/>
                </a:ln>
                <a:solidFill>
                  <a:schemeClr val="tx1"/>
                </a:solidFill>
                <a:effectLst/>
                <a:uLnTx/>
                <a:uFillTx/>
                <a:latin typeface="Ericsson Hilda"/>
                <a:ea typeface="+mn-ea"/>
                <a:cs typeface="+mn-cs"/>
              </a:rPr>
              <a:t>MCx</a:t>
            </a:r>
            <a:r>
              <a:rPr kumimoji="0" lang="en-US" sz="1000" b="0" i="0" u="none" strike="noStrike" kern="1000" cap="none" spc="-30" normalizeH="0" baseline="0" noProof="0" dirty="0">
                <a:ln>
                  <a:noFill/>
                </a:ln>
                <a:solidFill>
                  <a:schemeClr val="tx1"/>
                </a:solidFill>
                <a:effectLst/>
                <a:uLnTx/>
                <a:uFillTx/>
                <a:latin typeface="Ericsson Hilda"/>
                <a:ea typeface="+mn-ea"/>
                <a:cs typeface="+mn-cs"/>
              </a:rPr>
              <a:t> UE 1</a:t>
            </a:r>
          </a:p>
        </p:txBody>
      </p:sp>
      <p:sp>
        <p:nvSpPr>
          <p:cNvPr id="107" name="TextBox 106">
            <a:extLst>
              <a:ext uri="{FF2B5EF4-FFF2-40B4-BE49-F238E27FC236}">
                <a16:creationId xmlns:a16="http://schemas.microsoft.com/office/drawing/2014/main" id="{B35060E5-EFBD-5D9B-012A-9B0E9CA7FCFF}"/>
              </a:ext>
            </a:extLst>
          </p:cNvPr>
          <p:cNvSpPr txBox="1"/>
          <p:nvPr/>
        </p:nvSpPr>
        <p:spPr>
          <a:xfrm>
            <a:off x="1547206" y="2652841"/>
            <a:ext cx="1024620" cy="230497"/>
          </a:xfrm>
          <a:prstGeom prst="rect">
            <a:avLst/>
          </a:prstGeom>
          <a:solidFill>
            <a:schemeClr val="accent4">
              <a:lumMod val="20000"/>
              <a:lumOff val="80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100" b="0" i="0" u="none" strike="noStrike" kern="1000" cap="none" spc="-30" normalizeH="0" baseline="0">
                <a:ln>
                  <a:noFill/>
                </a:ln>
                <a:solidFill>
                  <a:srgbClr val="181818"/>
                </a:solidFill>
                <a:effectLst/>
                <a:uLnTx/>
                <a:uFillTx/>
                <a:latin typeface="Ericsson Hilda"/>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t>SIP core/ IMS</a:t>
            </a:r>
          </a:p>
        </p:txBody>
      </p:sp>
      <p:cxnSp>
        <p:nvCxnSpPr>
          <p:cNvPr id="65" name="Straight Arrow Connector 653">
            <a:extLst>
              <a:ext uri="{FF2B5EF4-FFF2-40B4-BE49-F238E27FC236}">
                <a16:creationId xmlns:a16="http://schemas.microsoft.com/office/drawing/2014/main" id="{C14D1B4D-1D45-DD94-2E53-50F6B3AE02B2}"/>
              </a:ext>
            </a:extLst>
          </p:cNvPr>
          <p:cNvCxnSpPr>
            <a:cxnSpLocks/>
            <a:endCxn id="59" idx="1"/>
          </p:cNvCxnSpPr>
          <p:nvPr/>
        </p:nvCxnSpPr>
        <p:spPr bwMode="auto">
          <a:xfrm rot="5400000">
            <a:off x="245344" y="3458732"/>
            <a:ext cx="2513559" cy="560674"/>
          </a:xfrm>
          <a:prstGeom prst="bentConnector4">
            <a:avLst>
              <a:gd name="adj1" fmla="val 43880"/>
              <a:gd name="adj2" fmla="val 140772"/>
            </a:avLst>
          </a:prstGeom>
          <a:solidFill>
            <a:schemeClr val="accent1"/>
          </a:solidFill>
          <a:ln w="19050" cap="flat" cmpd="sng" algn="ctr">
            <a:solidFill>
              <a:schemeClr val="accent4">
                <a:lumMod val="60000"/>
                <a:lumOff val="40000"/>
              </a:schemeClr>
            </a:solidFill>
            <a:prstDash val="dash"/>
            <a:round/>
            <a:headEnd type="triangle"/>
            <a:tailEnd type="triangle"/>
          </a:ln>
          <a:effectLst/>
        </p:spPr>
      </p:cxnSp>
      <p:cxnSp>
        <p:nvCxnSpPr>
          <p:cNvPr id="21" name="Straight Arrow Connector 653">
            <a:extLst>
              <a:ext uri="{FF2B5EF4-FFF2-40B4-BE49-F238E27FC236}">
                <a16:creationId xmlns:a16="http://schemas.microsoft.com/office/drawing/2014/main" id="{4633533F-B934-C5C7-5CC4-871334095E70}"/>
              </a:ext>
            </a:extLst>
          </p:cNvPr>
          <p:cNvCxnSpPr>
            <a:cxnSpLocks/>
            <a:endCxn id="73" idx="3"/>
          </p:cNvCxnSpPr>
          <p:nvPr/>
        </p:nvCxnSpPr>
        <p:spPr bwMode="auto">
          <a:xfrm rot="16200000" flipH="1">
            <a:off x="1102774" y="3626409"/>
            <a:ext cx="2507344" cy="237767"/>
          </a:xfrm>
          <a:prstGeom prst="bentConnector4">
            <a:avLst>
              <a:gd name="adj1" fmla="val 43865"/>
              <a:gd name="adj2" fmla="val 196145"/>
            </a:avLst>
          </a:prstGeom>
          <a:solidFill>
            <a:schemeClr val="accent1"/>
          </a:solidFill>
          <a:ln w="19050" cap="flat" cmpd="sng" algn="ctr">
            <a:solidFill>
              <a:schemeClr val="accent4">
                <a:lumMod val="60000"/>
                <a:lumOff val="40000"/>
              </a:schemeClr>
            </a:solidFill>
            <a:prstDash val="dash"/>
            <a:round/>
            <a:headEnd type="triangle"/>
            <a:tailEnd type="triangle"/>
          </a:ln>
          <a:effectLst/>
        </p:spPr>
      </p:cxnSp>
      <p:sp>
        <p:nvSpPr>
          <p:cNvPr id="114" name="TextBox 113">
            <a:extLst>
              <a:ext uri="{FF2B5EF4-FFF2-40B4-BE49-F238E27FC236}">
                <a16:creationId xmlns:a16="http://schemas.microsoft.com/office/drawing/2014/main" id="{22EBCA6D-DB77-491B-4686-BDBC164EE5AE}"/>
              </a:ext>
            </a:extLst>
          </p:cNvPr>
          <p:cNvSpPr txBox="1"/>
          <p:nvPr/>
        </p:nvSpPr>
        <p:spPr>
          <a:xfrm>
            <a:off x="6052459" y="2254208"/>
            <a:ext cx="889205" cy="230497"/>
          </a:xfrm>
          <a:prstGeom prst="rect">
            <a:avLst/>
          </a:prstGeom>
          <a:solidFill>
            <a:schemeClr val="accent4">
              <a:lumMod val="60000"/>
              <a:lumOff val="40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100" b="0" i="0" u="none" strike="noStrike" kern="1000" cap="none" spc="-30" normalizeH="0" baseline="0">
                <a:ln>
                  <a:noFill/>
                </a:ln>
                <a:solidFill>
                  <a:srgbClr val="181818"/>
                </a:solidFill>
                <a:effectLst/>
                <a:uLnTx/>
                <a:uFillTx/>
                <a:latin typeface="Ericsson Hilda"/>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t>MC system A</a:t>
            </a:r>
          </a:p>
        </p:txBody>
      </p:sp>
      <p:sp>
        <p:nvSpPr>
          <p:cNvPr id="115" name="TextBox 114">
            <a:extLst>
              <a:ext uri="{FF2B5EF4-FFF2-40B4-BE49-F238E27FC236}">
                <a16:creationId xmlns:a16="http://schemas.microsoft.com/office/drawing/2014/main" id="{17C60897-465F-FDA3-C94D-C25617831ED7}"/>
              </a:ext>
            </a:extLst>
          </p:cNvPr>
          <p:cNvSpPr txBox="1"/>
          <p:nvPr/>
        </p:nvSpPr>
        <p:spPr>
          <a:xfrm>
            <a:off x="6025148" y="2681334"/>
            <a:ext cx="947617" cy="230497"/>
          </a:xfrm>
          <a:prstGeom prst="rect">
            <a:avLst/>
          </a:prstGeom>
          <a:solidFill>
            <a:schemeClr val="accent4">
              <a:lumMod val="20000"/>
              <a:lumOff val="80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100" b="0" i="0" u="none" strike="noStrike" kern="1000" cap="none" spc="-30" normalizeH="0" baseline="0">
                <a:ln>
                  <a:noFill/>
                </a:ln>
                <a:solidFill>
                  <a:srgbClr val="181818"/>
                </a:solidFill>
                <a:effectLst/>
                <a:uLnTx/>
                <a:uFillTx/>
                <a:latin typeface="Ericsson Hilda"/>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t>SIP core/ IMS</a:t>
            </a:r>
          </a:p>
        </p:txBody>
      </p:sp>
      <p:cxnSp>
        <p:nvCxnSpPr>
          <p:cNvPr id="116" name="Straight Connector 115">
            <a:extLst>
              <a:ext uri="{FF2B5EF4-FFF2-40B4-BE49-F238E27FC236}">
                <a16:creationId xmlns:a16="http://schemas.microsoft.com/office/drawing/2014/main" id="{E54DF94F-C506-5AE8-84E3-5EC57D9FAF23}"/>
              </a:ext>
            </a:extLst>
          </p:cNvPr>
          <p:cNvCxnSpPr>
            <a:cxnSpLocks/>
            <a:stCxn id="114" idx="2"/>
            <a:endCxn id="115" idx="0"/>
          </p:cNvCxnSpPr>
          <p:nvPr/>
        </p:nvCxnSpPr>
        <p:spPr bwMode="auto">
          <a:xfrm>
            <a:off x="6497062" y="2484705"/>
            <a:ext cx="1895" cy="196629"/>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120" name="Straight Connector 119">
            <a:extLst>
              <a:ext uri="{FF2B5EF4-FFF2-40B4-BE49-F238E27FC236}">
                <a16:creationId xmlns:a16="http://schemas.microsoft.com/office/drawing/2014/main" id="{5319884F-B61F-F7D6-1D23-E464401D2AA4}"/>
              </a:ext>
            </a:extLst>
          </p:cNvPr>
          <p:cNvCxnSpPr>
            <a:cxnSpLocks/>
            <a:stCxn id="12" idx="2"/>
            <a:endCxn id="107" idx="0"/>
          </p:cNvCxnSpPr>
          <p:nvPr/>
        </p:nvCxnSpPr>
        <p:spPr bwMode="auto">
          <a:xfrm>
            <a:off x="2059516" y="2482290"/>
            <a:ext cx="0" cy="170551"/>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83" name="Straight Arrow Connector 653">
            <a:extLst>
              <a:ext uri="{FF2B5EF4-FFF2-40B4-BE49-F238E27FC236}">
                <a16:creationId xmlns:a16="http://schemas.microsoft.com/office/drawing/2014/main" id="{0EF10866-EA62-CE0D-8C84-873DDC7C48CA}"/>
              </a:ext>
            </a:extLst>
          </p:cNvPr>
          <p:cNvCxnSpPr>
            <a:cxnSpLocks/>
            <a:endCxn id="94" idx="3"/>
          </p:cNvCxnSpPr>
          <p:nvPr/>
        </p:nvCxnSpPr>
        <p:spPr bwMode="auto">
          <a:xfrm rot="16200000" flipH="1">
            <a:off x="5606024" y="3613657"/>
            <a:ext cx="2517374" cy="259469"/>
          </a:xfrm>
          <a:prstGeom prst="bentConnector4">
            <a:avLst>
              <a:gd name="adj1" fmla="val 43889"/>
              <a:gd name="adj2" fmla="val 188103"/>
            </a:avLst>
          </a:prstGeom>
          <a:solidFill>
            <a:schemeClr val="accent1"/>
          </a:solidFill>
          <a:ln w="19050" cap="flat" cmpd="sng" algn="ctr">
            <a:solidFill>
              <a:schemeClr val="accent4">
                <a:lumMod val="60000"/>
                <a:lumOff val="40000"/>
              </a:schemeClr>
            </a:solidFill>
            <a:prstDash val="dash"/>
            <a:round/>
            <a:headEnd type="triangle"/>
            <a:tailEnd type="triangle"/>
          </a:ln>
          <a:effectLst/>
        </p:spPr>
      </p:cxnSp>
      <p:sp>
        <p:nvSpPr>
          <p:cNvPr id="137" name="TextBox 136">
            <a:extLst>
              <a:ext uri="{FF2B5EF4-FFF2-40B4-BE49-F238E27FC236}">
                <a16:creationId xmlns:a16="http://schemas.microsoft.com/office/drawing/2014/main" id="{DCF92E74-59FB-0987-DB2B-4E4BF240CBFF}"/>
              </a:ext>
            </a:extLst>
          </p:cNvPr>
          <p:cNvSpPr txBox="1"/>
          <p:nvPr/>
        </p:nvSpPr>
        <p:spPr bwMode="auto">
          <a:xfrm>
            <a:off x="378432" y="2686638"/>
            <a:ext cx="1183620" cy="169277"/>
          </a:xfrm>
          <a:prstGeom prst="rect">
            <a:avLst/>
          </a:prstGeom>
          <a:noFill/>
          <a:ln w="12700">
            <a:noFill/>
            <a:miter lim="800000"/>
            <a:headEnd/>
            <a:tailEnd/>
          </a:ln>
        </p:spPr>
        <p:txBody>
          <a:bodyPr vert="horz" wrap="square" lIns="72000" tIns="0" rIns="73152" bIns="0" numCol="1" rtlCol="0" anchor="t" anchorCtr="0" compatLnSpc="1">
            <a:prstTxWarp prst="textNoShape">
              <a:avLst/>
            </a:prstTxWarp>
            <a:spAutoFit/>
          </a:bodyPr>
          <a:lstStyle/>
          <a:p>
            <a:pPr algn="r">
              <a:buClr>
                <a:schemeClr val="tx1"/>
              </a:buClr>
            </a:pPr>
            <a:r>
              <a:rPr lang="en-US" sz="1100" dirty="0"/>
              <a:t>SIP core/ IMS A</a:t>
            </a:r>
          </a:p>
        </p:txBody>
      </p:sp>
      <p:sp>
        <p:nvSpPr>
          <p:cNvPr id="138" name="TextBox 137">
            <a:extLst>
              <a:ext uri="{FF2B5EF4-FFF2-40B4-BE49-F238E27FC236}">
                <a16:creationId xmlns:a16="http://schemas.microsoft.com/office/drawing/2014/main" id="{FA217DED-B867-00A0-C243-26FB9B3339B6}"/>
              </a:ext>
            </a:extLst>
          </p:cNvPr>
          <p:cNvSpPr txBox="1"/>
          <p:nvPr/>
        </p:nvSpPr>
        <p:spPr bwMode="auto">
          <a:xfrm>
            <a:off x="4875399" y="2714372"/>
            <a:ext cx="1183620" cy="169277"/>
          </a:xfrm>
          <a:prstGeom prst="rect">
            <a:avLst/>
          </a:prstGeom>
          <a:noFill/>
          <a:ln w="12700">
            <a:noFill/>
            <a:miter lim="800000"/>
            <a:headEnd/>
            <a:tailEnd/>
          </a:ln>
        </p:spPr>
        <p:txBody>
          <a:bodyPr vert="horz" wrap="square" lIns="72000" tIns="0" rIns="73152" bIns="0" numCol="1" rtlCol="0" anchor="t" anchorCtr="0" compatLnSpc="1">
            <a:prstTxWarp prst="textNoShape">
              <a:avLst/>
            </a:prstTxWarp>
            <a:spAutoFit/>
          </a:bodyPr>
          <a:lstStyle/>
          <a:p>
            <a:pPr algn="r">
              <a:buClr>
                <a:schemeClr val="tx1"/>
              </a:buClr>
            </a:pPr>
            <a:r>
              <a:rPr lang="en-US" sz="1100" dirty="0"/>
              <a:t>SIP core/ IMS A</a:t>
            </a:r>
          </a:p>
        </p:txBody>
      </p:sp>
      <p:sp>
        <p:nvSpPr>
          <p:cNvPr id="144" name="TextBox 143">
            <a:extLst>
              <a:ext uri="{FF2B5EF4-FFF2-40B4-BE49-F238E27FC236}">
                <a16:creationId xmlns:a16="http://schemas.microsoft.com/office/drawing/2014/main" id="{B95F32C3-6764-B0D9-9DCA-3CDFFB5F39D2}"/>
              </a:ext>
            </a:extLst>
          </p:cNvPr>
          <p:cNvSpPr txBox="1"/>
          <p:nvPr/>
        </p:nvSpPr>
        <p:spPr>
          <a:xfrm>
            <a:off x="9520335" y="2238662"/>
            <a:ext cx="889205" cy="230497"/>
          </a:xfrm>
          <a:prstGeom prst="rect">
            <a:avLst/>
          </a:prstGeom>
          <a:solidFill>
            <a:schemeClr val="accent3">
              <a:lumMod val="60000"/>
              <a:lumOff val="40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100" b="0" i="0" u="none" strike="noStrike" kern="1000" cap="none" spc="-30" normalizeH="0" baseline="0">
                <a:ln>
                  <a:noFill/>
                </a:ln>
                <a:solidFill>
                  <a:srgbClr val="181818"/>
                </a:solidFill>
                <a:effectLst/>
                <a:uLnTx/>
                <a:uFillTx/>
                <a:latin typeface="Ericsson Hilda"/>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t>MC system B</a:t>
            </a:r>
          </a:p>
        </p:txBody>
      </p:sp>
      <p:sp>
        <p:nvSpPr>
          <p:cNvPr id="145" name="TextBox 144">
            <a:extLst>
              <a:ext uri="{FF2B5EF4-FFF2-40B4-BE49-F238E27FC236}">
                <a16:creationId xmlns:a16="http://schemas.microsoft.com/office/drawing/2014/main" id="{9FB4AABA-90F2-4A93-AFD3-C0025FD9CF2A}"/>
              </a:ext>
            </a:extLst>
          </p:cNvPr>
          <p:cNvSpPr txBox="1"/>
          <p:nvPr/>
        </p:nvSpPr>
        <p:spPr>
          <a:xfrm>
            <a:off x="9493024" y="2665788"/>
            <a:ext cx="947617" cy="230497"/>
          </a:xfrm>
          <a:prstGeom prst="rect">
            <a:avLst/>
          </a:prstGeom>
          <a:solidFill>
            <a:schemeClr val="accent3">
              <a:lumMod val="20000"/>
              <a:lumOff val="80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100" b="0" i="0" u="none" strike="noStrike" kern="1000" cap="none" spc="-30" normalizeH="0" baseline="0">
                <a:ln>
                  <a:noFill/>
                </a:ln>
                <a:solidFill>
                  <a:srgbClr val="181818"/>
                </a:solidFill>
                <a:effectLst/>
                <a:uLnTx/>
                <a:uFillTx/>
                <a:latin typeface="Ericsson Hilda"/>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t>SIP core/ IMS</a:t>
            </a:r>
          </a:p>
        </p:txBody>
      </p:sp>
      <p:cxnSp>
        <p:nvCxnSpPr>
          <p:cNvPr id="146" name="Straight Connector 145">
            <a:extLst>
              <a:ext uri="{FF2B5EF4-FFF2-40B4-BE49-F238E27FC236}">
                <a16:creationId xmlns:a16="http://schemas.microsoft.com/office/drawing/2014/main" id="{6B5D32F0-4C2D-7591-8ACF-5C18F3738577}"/>
              </a:ext>
            </a:extLst>
          </p:cNvPr>
          <p:cNvCxnSpPr>
            <a:cxnSpLocks/>
            <a:stCxn id="144" idx="2"/>
            <a:endCxn id="145" idx="0"/>
          </p:cNvCxnSpPr>
          <p:nvPr/>
        </p:nvCxnSpPr>
        <p:spPr bwMode="auto">
          <a:xfrm>
            <a:off x="9964938" y="2469159"/>
            <a:ext cx="1895" cy="196629"/>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47" name="TextBox 146">
            <a:extLst>
              <a:ext uri="{FF2B5EF4-FFF2-40B4-BE49-F238E27FC236}">
                <a16:creationId xmlns:a16="http://schemas.microsoft.com/office/drawing/2014/main" id="{EF7B8DEC-F60E-6755-2B11-DD555BBDD76A}"/>
              </a:ext>
            </a:extLst>
          </p:cNvPr>
          <p:cNvSpPr txBox="1"/>
          <p:nvPr/>
        </p:nvSpPr>
        <p:spPr bwMode="auto">
          <a:xfrm>
            <a:off x="8343275" y="2698826"/>
            <a:ext cx="1183620" cy="169277"/>
          </a:xfrm>
          <a:prstGeom prst="rect">
            <a:avLst/>
          </a:prstGeom>
          <a:noFill/>
          <a:ln w="12700">
            <a:noFill/>
            <a:miter lim="800000"/>
            <a:headEnd/>
            <a:tailEnd/>
          </a:ln>
        </p:spPr>
        <p:txBody>
          <a:bodyPr vert="horz" wrap="square" lIns="72000" tIns="0" rIns="73152" bIns="0" numCol="1" rtlCol="0" anchor="t" anchorCtr="0" compatLnSpc="1">
            <a:prstTxWarp prst="textNoShape">
              <a:avLst/>
            </a:prstTxWarp>
            <a:spAutoFit/>
          </a:bodyPr>
          <a:lstStyle/>
          <a:p>
            <a:pPr algn="r">
              <a:buClr>
                <a:schemeClr val="tx1"/>
              </a:buClr>
            </a:pPr>
            <a:r>
              <a:rPr lang="en-US" sz="1100" dirty="0"/>
              <a:t>SIP core/ IMS B</a:t>
            </a:r>
          </a:p>
        </p:txBody>
      </p:sp>
      <p:cxnSp>
        <p:nvCxnSpPr>
          <p:cNvPr id="39" name="Straight Arrow Connector 653">
            <a:extLst>
              <a:ext uri="{FF2B5EF4-FFF2-40B4-BE49-F238E27FC236}">
                <a16:creationId xmlns:a16="http://schemas.microsoft.com/office/drawing/2014/main" id="{66E8A5A6-6900-CBCF-F0A2-0A2E7EC75B15}"/>
              </a:ext>
            </a:extLst>
          </p:cNvPr>
          <p:cNvCxnSpPr>
            <a:cxnSpLocks/>
            <a:endCxn id="37" idx="3"/>
          </p:cNvCxnSpPr>
          <p:nvPr/>
        </p:nvCxnSpPr>
        <p:spPr bwMode="auto">
          <a:xfrm rot="16200000" flipH="1">
            <a:off x="9159659" y="3448108"/>
            <a:ext cx="2688523" cy="729159"/>
          </a:xfrm>
          <a:prstGeom prst="bentConnector4">
            <a:avLst>
              <a:gd name="adj1" fmla="val 47162"/>
              <a:gd name="adj2" fmla="val 131351"/>
            </a:avLst>
          </a:prstGeom>
          <a:solidFill>
            <a:schemeClr val="accent1"/>
          </a:solidFill>
          <a:ln w="19050" cap="flat" cmpd="sng" algn="ctr">
            <a:solidFill>
              <a:schemeClr val="accent3">
                <a:lumMod val="60000"/>
                <a:lumOff val="40000"/>
              </a:schemeClr>
            </a:solidFill>
            <a:prstDash val="dash"/>
            <a:round/>
            <a:headEnd type="triangle"/>
            <a:tailEnd type="triangle"/>
          </a:ln>
          <a:effectLst/>
        </p:spPr>
      </p:cxnSp>
      <p:sp>
        <p:nvSpPr>
          <p:cNvPr id="4" name="TextBox 3">
            <a:extLst>
              <a:ext uri="{FF2B5EF4-FFF2-40B4-BE49-F238E27FC236}">
                <a16:creationId xmlns:a16="http://schemas.microsoft.com/office/drawing/2014/main" id="{5233C55A-8006-F540-CABA-82D5B9F8868D}"/>
              </a:ext>
            </a:extLst>
          </p:cNvPr>
          <p:cNvSpPr txBox="1"/>
          <p:nvPr/>
        </p:nvSpPr>
        <p:spPr>
          <a:xfrm>
            <a:off x="-4964" y="5571895"/>
            <a:ext cx="4129095" cy="1169551"/>
          </a:xfrm>
          <a:prstGeom prst="rect">
            <a:avLst/>
          </a:prstGeom>
          <a:noFill/>
        </p:spPr>
        <p:txBody>
          <a:bodyPr wrap="square" rtlCol="0">
            <a:spAutoFit/>
          </a:bodyPr>
          <a:lstStyle/>
          <a:p>
            <a:pPr marL="171450" indent="-171450">
              <a:buFont typeface="Arial" panose="020B0604020202020204" pitchFamily="34" charset="0"/>
              <a:buChar char="•"/>
            </a:pPr>
            <a:r>
              <a:rPr lang="en-US" sz="1000" dirty="0"/>
              <a:t>Both </a:t>
            </a:r>
            <a:r>
              <a:rPr lang="en-US" sz="1000" dirty="0" err="1"/>
              <a:t>MCx</a:t>
            </a:r>
            <a:r>
              <a:rPr lang="en-US" sz="1000" dirty="0"/>
              <a:t> client 1 and </a:t>
            </a:r>
            <a:r>
              <a:rPr lang="en-US" sz="1000" dirty="0" err="1"/>
              <a:t>MCx</a:t>
            </a:r>
            <a:r>
              <a:rPr lang="en-US" sz="1000" dirty="0"/>
              <a:t> client 2 need to be migrated simultaneously </a:t>
            </a:r>
          </a:p>
          <a:p>
            <a:pPr marL="171450" indent="-171450">
              <a:buFont typeface="Arial" panose="020B0604020202020204" pitchFamily="34" charset="0"/>
              <a:buChar char="•"/>
            </a:pPr>
            <a:r>
              <a:rPr lang="en-US" sz="1000" dirty="0"/>
              <a:t>Only </a:t>
            </a:r>
            <a:r>
              <a:rPr lang="en-US" sz="1000" dirty="0" err="1"/>
              <a:t>MCx</a:t>
            </a:r>
            <a:r>
              <a:rPr lang="en-US" sz="1000" dirty="0"/>
              <a:t> UE 1 changes its geographical location and is triggered to change </a:t>
            </a:r>
            <a:r>
              <a:rPr lang="en-US" sz="1000" dirty="0" err="1"/>
              <a:t>eUICC</a:t>
            </a:r>
            <a:r>
              <a:rPr lang="en-US" sz="1000" dirty="0"/>
              <a:t> profile due to changing to PLMN B (partner 3GPP core)</a:t>
            </a:r>
          </a:p>
          <a:p>
            <a:pPr marL="171450" indent="-171450">
              <a:buFont typeface="Arial" panose="020B0604020202020204" pitchFamily="34" charset="0"/>
              <a:buChar char="•"/>
            </a:pPr>
            <a:r>
              <a:rPr lang="en-US" sz="1000" dirty="0"/>
              <a:t>Consequently, the </a:t>
            </a:r>
            <a:r>
              <a:rPr lang="en-US" sz="1000" dirty="0" err="1"/>
              <a:t>MCx</a:t>
            </a:r>
            <a:r>
              <a:rPr lang="en-US" sz="1000" dirty="0"/>
              <a:t> client 1 will change to the SIP core/ IMS B (partner SIP core/IMS)</a:t>
            </a:r>
          </a:p>
        </p:txBody>
      </p:sp>
      <p:sp>
        <p:nvSpPr>
          <p:cNvPr id="5" name="TextBox 4">
            <a:extLst>
              <a:ext uri="{FF2B5EF4-FFF2-40B4-BE49-F238E27FC236}">
                <a16:creationId xmlns:a16="http://schemas.microsoft.com/office/drawing/2014/main" id="{49AB8EC0-054B-1A42-0C8E-0068A94EE6FE}"/>
              </a:ext>
            </a:extLst>
          </p:cNvPr>
          <p:cNvSpPr txBox="1"/>
          <p:nvPr/>
        </p:nvSpPr>
        <p:spPr>
          <a:xfrm>
            <a:off x="4569067" y="5580078"/>
            <a:ext cx="3726025" cy="707886"/>
          </a:xfrm>
          <a:prstGeom prst="rect">
            <a:avLst/>
          </a:prstGeom>
          <a:noFill/>
        </p:spPr>
        <p:txBody>
          <a:bodyPr wrap="square" rtlCol="0">
            <a:spAutoFit/>
          </a:bodyPr>
          <a:lstStyle/>
          <a:p>
            <a:pPr marL="171450" indent="-171450">
              <a:buFont typeface="Arial" panose="020B0604020202020204" pitchFamily="34" charset="0"/>
              <a:buChar char="•"/>
            </a:pPr>
            <a:r>
              <a:rPr lang="en-US" sz="1000" dirty="0" err="1"/>
              <a:t>MCx</a:t>
            </a:r>
            <a:r>
              <a:rPr lang="en-US" sz="1000" dirty="0"/>
              <a:t> UE 2 has not changed its geographical location, thus it is still connected to PLMN A</a:t>
            </a:r>
          </a:p>
          <a:p>
            <a:pPr marL="171450" indent="-171450">
              <a:buFont typeface="Arial" panose="020B0604020202020204" pitchFamily="34" charset="0"/>
              <a:buChar char="•"/>
            </a:pPr>
            <a:r>
              <a:rPr lang="en-US" sz="1000" dirty="0"/>
              <a:t>How would the </a:t>
            </a:r>
            <a:r>
              <a:rPr lang="en-US" sz="1000" dirty="0" err="1"/>
              <a:t>MCx</a:t>
            </a:r>
            <a:r>
              <a:rPr lang="en-US" sz="1000" dirty="0"/>
              <a:t> client 2 switch to SIP core/IMS A of the partner MC system in order to simultaneously get migrated? </a:t>
            </a:r>
          </a:p>
        </p:txBody>
      </p:sp>
      <p:sp>
        <p:nvSpPr>
          <p:cNvPr id="6" name="TextBox 5">
            <a:extLst>
              <a:ext uri="{FF2B5EF4-FFF2-40B4-BE49-F238E27FC236}">
                <a16:creationId xmlns:a16="http://schemas.microsoft.com/office/drawing/2014/main" id="{BD9CE38E-BF5B-C69D-8976-916F115DDB14}"/>
              </a:ext>
            </a:extLst>
          </p:cNvPr>
          <p:cNvSpPr txBox="1"/>
          <p:nvPr/>
        </p:nvSpPr>
        <p:spPr>
          <a:xfrm>
            <a:off x="8762860" y="5574173"/>
            <a:ext cx="3342054" cy="707886"/>
          </a:xfrm>
          <a:prstGeom prst="rect">
            <a:avLst/>
          </a:prstGeom>
          <a:noFill/>
        </p:spPr>
        <p:txBody>
          <a:bodyPr wrap="square" rtlCol="0">
            <a:spAutoFit/>
          </a:bodyPr>
          <a:lstStyle/>
          <a:p>
            <a:pPr marL="171450" indent="-171450">
              <a:buFont typeface="Arial" panose="020B0604020202020204" pitchFamily="34" charset="0"/>
              <a:buChar char="•"/>
            </a:pPr>
            <a:r>
              <a:rPr lang="en-US" sz="1000" dirty="0" err="1"/>
              <a:t>MCx</a:t>
            </a:r>
            <a:r>
              <a:rPr lang="en-US" sz="1000" dirty="0"/>
              <a:t> UE 1 and </a:t>
            </a:r>
            <a:r>
              <a:rPr lang="en-US" sz="1000" dirty="0" err="1"/>
              <a:t>MCx</a:t>
            </a:r>
            <a:r>
              <a:rPr lang="en-US" sz="1000" dirty="0"/>
              <a:t> client 1 are connected to PLMN B and SIP core/ IMS B, respectively</a:t>
            </a:r>
          </a:p>
          <a:p>
            <a:pPr marL="171450" indent="-171450">
              <a:buFont typeface="Arial" panose="020B0604020202020204" pitchFamily="34" charset="0"/>
              <a:buChar char="•"/>
            </a:pPr>
            <a:r>
              <a:rPr lang="en-US" sz="1000" dirty="0" err="1"/>
              <a:t>MCx</a:t>
            </a:r>
            <a:r>
              <a:rPr lang="en-US" sz="1000" dirty="0"/>
              <a:t> UE 2 and </a:t>
            </a:r>
            <a:r>
              <a:rPr lang="en-US" sz="1000" dirty="0" err="1"/>
              <a:t>MCx</a:t>
            </a:r>
            <a:r>
              <a:rPr lang="en-US" sz="1000" dirty="0"/>
              <a:t> client 2 are connected to PLMN A and SIP core/ IMS A, respectively</a:t>
            </a:r>
          </a:p>
        </p:txBody>
      </p:sp>
      <p:sp>
        <p:nvSpPr>
          <p:cNvPr id="26" name="Arrow: Right 25">
            <a:extLst>
              <a:ext uri="{FF2B5EF4-FFF2-40B4-BE49-F238E27FC236}">
                <a16:creationId xmlns:a16="http://schemas.microsoft.com/office/drawing/2014/main" id="{40195370-AF97-9116-B509-75DD12FFCF8F}"/>
              </a:ext>
            </a:extLst>
          </p:cNvPr>
          <p:cNvSpPr/>
          <p:nvPr/>
        </p:nvSpPr>
        <p:spPr>
          <a:xfrm>
            <a:off x="2764733" y="2917375"/>
            <a:ext cx="2319740" cy="1038812"/>
          </a:xfrm>
          <a:prstGeom prst="rightArrow">
            <a:avLst/>
          </a:prstGeom>
          <a:solidFill>
            <a:schemeClr val="accent3">
              <a:lumMod val="40000"/>
              <a:lumOff val="60000"/>
            </a:schemeClr>
          </a:solidFill>
          <a:ln>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A687B44F-5A9C-8608-7C7F-B100EE1C0447}"/>
              </a:ext>
            </a:extLst>
          </p:cNvPr>
          <p:cNvSpPr txBox="1"/>
          <p:nvPr/>
        </p:nvSpPr>
        <p:spPr>
          <a:xfrm>
            <a:off x="2767155" y="3195551"/>
            <a:ext cx="2323472" cy="461665"/>
          </a:xfrm>
          <a:prstGeom prst="rect">
            <a:avLst/>
          </a:prstGeom>
          <a:noFill/>
        </p:spPr>
        <p:txBody>
          <a:bodyPr wrap="square" rtlCol="0">
            <a:spAutoFit/>
          </a:bodyPr>
          <a:lstStyle/>
          <a:p>
            <a:pPr marL="171450" indent="-171450">
              <a:buFont typeface="Arial" panose="020B0604020202020204" pitchFamily="34" charset="0"/>
              <a:buChar char="•"/>
            </a:pPr>
            <a:r>
              <a:rPr lang="en-US" sz="800" dirty="0" err="1"/>
              <a:t>MCx</a:t>
            </a:r>
            <a:r>
              <a:rPr lang="en-US" sz="800" dirty="0"/>
              <a:t> user 1 migrates with </a:t>
            </a:r>
            <a:r>
              <a:rPr lang="en-US" sz="800" dirty="0" err="1"/>
              <a:t>MCx</a:t>
            </a:r>
            <a:r>
              <a:rPr lang="en-US" sz="800" dirty="0"/>
              <a:t> UE1 only</a:t>
            </a:r>
          </a:p>
          <a:p>
            <a:pPr marL="171450" indent="-171450">
              <a:buFont typeface="Arial" panose="020B0604020202020204" pitchFamily="34" charset="0"/>
              <a:buChar char="•"/>
            </a:pPr>
            <a:r>
              <a:rPr lang="en-US" sz="800" dirty="0"/>
              <a:t>Change to PLMN B and SIP core/IMS B are needed</a:t>
            </a:r>
          </a:p>
        </p:txBody>
      </p:sp>
    </p:spTree>
    <p:extLst>
      <p:ext uri="{BB962C8B-B14F-4D97-AF65-F5344CB8AC3E}">
        <p14:creationId xmlns:p14="http://schemas.microsoft.com/office/powerpoint/2010/main" val="1869231076"/>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0AC429-E790-BF01-633B-EC38DE509EE9}"/>
              </a:ext>
            </a:extLst>
          </p:cNvPr>
          <p:cNvSpPr>
            <a:spLocks noGrp="1"/>
          </p:cNvSpPr>
          <p:nvPr>
            <p:ph type="title"/>
          </p:nvPr>
        </p:nvSpPr>
        <p:spPr/>
        <p:txBody>
          <a:bodyPr/>
          <a:lstStyle/>
          <a:p>
            <a:r>
              <a:rPr lang="en-US" dirty="0"/>
              <a:t>Solution evaluation: Solution 2</a:t>
            </a:r>
          </a:p>
        </p:txBody>
      </p:sp>
      <p:sp>
        <p:nvSpPr>
          <p:cNvPr id="12" name="TextBox 11">
            <a:extLst>
              <a:ext uri="{FF2B5EF4-FFF2-40B4-BE49-F238E27FC236}">
                <a16:creationId xmlns:a16="http://schemas.microsoft.com/office/drawing/2014/main" id="{D6213A54-84CB-C9A9-0917-CF99242DC39E}"/>
              </a:ext>
            </a:extLst>
          </p:cNvPr>
          <p:cNvSpPr txBox="1"/>
          <p:nvPr/>
        </p:nvSpPr>
        <p:spPr>
          <a:xfrm>
            <a:off x="1614914" y="2251793"/>
            <a:ext cx="889204" cy="230497"/>
          </a:xfrm>
          <a:prstGeom prst="rect">
            <a:avLst/>
          </a:prstGeom>
          <a:solidFill>
            <a:schemeClr val="accent4">
              <a:lumMod val="60000"/>
              <a:lumOff val="40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100" b="0" i="0" u="none" strike="noStrike" kern="1000" cap="none" spc="-30" normalizeH="0" baseline="0">
                <a:ln>
                  <a:noFill/>
                </a:ln>
                <a:solidFill>
                  <a:srgbClr val="181818"/>
                </a:solidFill>
                <a:effectLst/>
                <a:uLnTx/>
                <a:uFillTx/>
                <a:latin typeface="Ericsson Hilda"/>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t>MC system A</a:t>
            </a:r>
          </a:p>
        </p:txBody>
      </p:sp>
      <p:sp>
        <p:nvSpPr>
          <p:cNvPr id="13" name="TextBox 12">
            <a:extLst>
              <a:ext uri="{FF2B5EF4-FFF2-40B4-BE49-F238E27FC236}">
                <a16:creationId xmlns:a16="http://schemas.microsoft.com/office/drawing/2014/main" id="{678B6096-F748-67DA-CE9B-444F0FE42DD9}"/>
              </a:ext>
            </a:extLst>
          </p:cNvPr>
          <p:cNvSpPr txBox="1"/>
          <p:nvPr/>
        </p:nvSpPr>
        <p:spPr bwMode="auto">
          <a:xfrm>
            <a:off x="713433" y="3151941"/>
            <a:ext cx="833773" cy="169277"/>
          </a:xfrm>
          <a:prstGeom prst="rect">
            <a:avLst/>
          </a:prstGeom>
          <a:noFill/>
          <a:ln w="12700">
            <a:noFill/>
            <a:miter lim="800000"/>
            <a:headEnd/>
            <a:tailEnd/>
          </a:ln>
        </p:spPr>
        <p:txBody>
          <a:bodyPr vert="horz" wrap="square" lIns="72000" tIns="0" rIns="73152" bIns="0" numCol="1" rtlCol="0" anchor="t" anchorCtr="0" compatLnSpc="1">
            <a:prstTxWarp prst="textNoShape">
              <a:avLst/>
            </a:prstTxWarp>
            <a:spAutoFit/>
          </a:bodyPr>
          <a:lstStyle/>
          <a:p>
            <a:pPr algn="r">
              <a:buClr>
                <a:schemeClr val="tx1"/>
              </a:buClr>
            </a:pPr>
            <a:r>
              <a:rPr lang="en-US" sz="1100" dirty="0">
                <a:solidFill>
                  <a:schemeClr val="accent4">
                    <a:lumMod val="75000"/>
                  </a:schemeClr>
                </a:solidFill>
              </a:rPr>
              <a:t>PLMN A</a:t>
            </a:r>
          </a:p>
        </p:txBody>
      </p:sp>
      <p:sp>
        <p:nvSpPr>
          <p:cNvPr id="14" name="TextBox 13">
            <a:extLst>
              <a:ext uri="{FF2B5EF4-FFF2-40B4-BE49-F238E27FC236}">
                <a16:creationId xmlns:a16="http://schemas.microsoft.com/office/drawing/2014/main" id="{99BCBF8F-75C4-7DC2-E43C-CA7300C17487}"/>
              </a:ext>
            </a:extLst>
          </p:cNvPr>
          <p:cNvSpPr txBox="1"/>
          <p:nvPr/>
        </p:nvSpPr>
        <p:spPr>
          <a:xfrm>
            <a:off x="1540349" y="3118326"/>
            <a:ext cx="1024620" cy="241880"/>
          </a:xfrm>
          <a:prstGeom prst="rect">
            <a:avLst/>
          </a:prstGeom>
          <a:solidFill>
            <a:schemeClr val="accent4">
              <a:lumMod val="75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100" b="0" i="0" u="none" strike="noStrike" kern="1000" cap="none" spc="-30" normalizeH="0" baseline="0">
                <a:ln>
                  <a:noFill/>
                </a:ln>
                <a:solidFill>
                  <a:srgbClr val="181818"/>
                </a:solidFill>
                <a:effectLst/>
                <a:uLnTx/>
                <a:uFillTx/>
                <a:latin typeface="Ericsson Hilda"/>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solidFill>
                  <a:schemeClr val="bg1"/>
                </a:solidFill>
              </a:rPr>
              <a:t>Core Network</a:t>
            </a:r>
          </a:p>
        </p:txBody>
      </p:sp>
      <p:cxnSp>
        <p:nvCxnSpPr>
          <p:cNvPr id="15" name="Straight Connector 14">
            <a:extLst>
              <a:ext uri="{FF2B5EF4-FFF2-40B4-BE49-F238E27FC236}">
                <a16:creationId xmlns:a16="http://schemas.microsoft.com/office/drawing/2014/main" id="{89761CE9-9B90-CB94-E6E6-335886834425}"/>
              </a:ext>
            </a:extLst>
          </p:cNvPr>
          <p:cNvCxnSpPr>
            <a:cxnSpLocks/>
            <a:stCxn id="107" idx="2"/>
            <a:endCxn id="14" idx="0"/>
          </p:cNvCxnSpPr>
          <p:nvPr/>
        </p:nvCxnSpPr>
        <p:spPr bwMode="auto">
          <a:xfrm flipH="1">
            <a:off x="2052659" y="2883338"/>
            <a:ext cx="6857" cy="234988"/>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6" name="Freeform: Shape 15">
            <a:extLst>
              <a:ext uri="{FF2B5EF4-FFF2-40B4-BE49-F238E27FC236}">
                <a16:creationId xmlns:a16="http://schemas.microsoft.com/office/drawing/2014/main" id="{8A68160E-7E66-0594-A03A-8661C4C7139A}"/>
              </a:ext>
            </a:extLst>
          </p:cNvPr>
          <p:cNvSpPr/>
          <p:nvPr/>
        </p:nvSpPr>
        <p:spPr bwMode="auto">
          <a:xfrm>
            <a:off x="1968205" y="3352592"/>
            <a:ext cx="418529" cy="1363794"/>
          </a:xfrm>
          <a:custGeom>
            <a:avLst/>
            <a:gdLst>
              <a:gd name="connsiteX0" fmla="*/ 306613 w 1487713"/>
              <a:gd name="connsiteY0" fmla="*/ 1377950 h 1377950"/>
              <a:gd name="connsiteX1" fmla="*/ 78013 w 1487713"/>
              <a:gd name="connsiteY1" fmla="*/ 241300 h 1377950"/>
              <a:gd name="connsiteX2" fmla="*/ 1487713 w 1487713"/>
              <a:gd name="connsiteY2" fmla="*/ 0 h 1377950"/>
              <a:gd name="connsiteX0" fmla="*/ 280877 w 1461977"/>
              <a:gd name="connsiteY0" fmla="*/ 1377950 h 1377950"/>
              <a:gd name="connsiteX1" fmla="*/ 52277 w 1461977"/>
              <a:gd name="connsiteY1" fmla="*/ 241300 h 1377950"/>
              <a:gd name="connsiteX2" fmla="*/ 1461977 w 1461977"/>
              <a:gd name="connsiteY2" fmla="*/ 0 h 1377950"/>
              <a:gd name="connsiteX0" fmla="*/ 280877 w 1461977"/>
              <a:gd name="connsiteY0" fmla="*/ 1377950 h 1377950"/>
              <a:gd name="connsiteX1" fmla="*/ 52277 w 1461977"/>
              <a:gd name="connsiteY1" fmla="*/ 241300 h 1377950"/>
              <a:gd name="connsiteX2" fmla="*/ 1461977 w 1461977"/>
              <a:gd name="connsiteY2" fmla="*/ 0 h 1377950"/>
              <a:gd name="connsiteX0" fmla="*/ 248165 w 1429265"/>
              <a:gd name="connsiteY0" fmla="*/ 1377950 h 1377950"/>
              <a:gd name="connsiteX1" fmla="*/ 19565 w 1429265"/>
              <a:gd name="connsiteY1" fmla="*/ 241300 h 1377950"/>
              <a:gd name="connsiteX2" fmla="*/ 1429265 w 1429265"/>
              <a:gd name="connsiteY2" fmla="*/ 0 h 1377950"/>
              <a:gd name="connsiteX0" fmla="*/ 248165 w 1429265"/>
              <a:gd name="connsiteY0" fmla="*/ 1377950 h 1377950"/>
              <a:gd name="connsiteX1" fmla="*/ 19565 w 1429265"/>
              <a:gd name="connsiteY1" fmla="*/ 241300 h 1377950"/>
              <a:gd name="connsiteX2" fmla="*/ 1429265 w 1429265"/>
              <a:gd name="connsiteY2" fmla="*/ 0 h 1377950"/>
              <a:gd name="connsiteX0" fmla="*/ 248165 w 248165"/>
              <a:gd name="connsiteY0" fmla="*/ 1136650 h 1136650"/>
              <a:gd name="connsiteX1" fmla="*/ 19565 w 248165"/>
              <a:gd name="connsiteY1" fmla="*/ 0 h 1136650"/>
              <a:gd name="connsiteX0" fmla="*/ 228600 w 228600"/>
              <a:gd name="connsiteY0" fmla="*/ 1136650 h 1136650"/>
              <a:gd name="connsiteX1" fmla="*/ 0 w 228600"/>
              <a:gd name="connsiteY1" fmla="*/ 0 h 1136650"/>
              <a:gd name="connsiteX0" fmla="*/ 228600 w 228600"/>
              <a:gd name="connsiteY0" fmla="*/ 1182370 h 1182370"/>
              <a:gd name="connsiteX1" fmla="*/ 0 w 228600"/>
              <a:gd name="connsiteY1" fmla="*/ 0 h 1182370"/>
            </a:gdLst>
            <a:ahLst/>
            <a:cxnLst>
              <a:cxn ang="0">
                <a:pos x="connsiteX0" y="connsiteY0"/>
              </a:cxn>
              <a:cxn ang="0">
                <a:pos x="connsiteX1" y="connsiteY1"/>
              </a:cxn>
            </a:cxnLst>
            <a:rect l="l" t="t" r="r" b="b"/>
            <a:pathLst>
              <a:path w="228600" h="1182370">
                <a:moveTo>
                  <a:pt x="228600" y="1182370"/>
                </a:moveTo>
                <a:cubicBezTo>
                  <a:pt x="225425" y="951124"/>
                  <a:pt x="12700" y="244898"/>
                  <a:pt x="0" y="0"/>
                </a:cubicBezTo>
              </a:path>
            </a:pathLst>
          </a:custGeom>
          <a:noFill/>
          <a:ln w="28575" cap="flat" cmpd="sng" algn="ctr">
            <a:solidFill>
              <a:schemeClr val="accent4">
                <a:lumMod val="75000"/>
              </a:schemeClr>
            </a:solidFill>
            <a:prstDash val="solid"/>
            <a:round/>
            <a:headEnd type="none" w="med" len="med"/>
            <a:tailEnd type="none" w="med" len="med"/>
          </a:ln>
          <a:effectLst/>
        </p:spPr>
        <p:txBody>
          <a:bodyPr rtlCol="0" anchor="ctr"/>
          <a:lstStyle/>
          <a:p>
            <a:pPr algn="ctr"/>
            <a:endParaRPr lang="en-US" dirty="0"/>
          </a:p>
        </p:txBody>
      </p:sp>
      <p:sp>
        <p:nvSpPr>
          <p:cNvPr id="22" name="TextBox 21">
            <a:extLst>
              <a:ext uri="{FF2B5EF4-FFF2-40B4-BE49-F238E27FC236}">
                <a16:creationId xmlns:a16="http://schemas.microsoft.com/office/drawing/2014/main" id="{1696548E-566D-C1C2-002F-62A06252E7DF}"/>
              </a:ext>
            </a:extLst>
          </p:cNvPr>
          <p:cNvSpPr txBox="1"/>
          <p:nvPr/>
        </p:nvSpPr>
        <p:spPr bwMode="auto">
          <a:xfrm>
            <a:off x="8649359" y="3177063"/>
            <a:ext cx="814038" cy="169277"/>
          </a:xfrm>
          <a:prstGeom prst="rect">
            <a:avLst/>
          </a:prstGeom>
          <a:noFill/>
          <a:ln w="12700">
            <a:noFill/>
            <a:miter lim="800000"/>
            <a:headEnd/>
            <a:tailEnd/>
          </a:ln>
        </p:spPr>
        <p:txBody>
          <a:bodyPr vert="horz" wrap="square" lIns="72000" tIns="0" rIns="73152" bIns="0" numCol="1" rtlCol="0" anchor="t" anchorCtr="0" compatLnSpc="1">
            <a:prstTxWarp prst="textNoShape">
              <a:avLst/>
            </a:prstTxWarp>
            <a:spAutoFit/>
          </a:bodyPr>
          <a:lstStyle/>
          <a:p>
            <a:pPr algn="r">
              <a:buClr>
                <a:schemeClr val="tx1"/>
              </a:buClr>
            </a:pPr>
            <a:r>
              <a:rPr lang="en-US" sz="1100" dirty="0">
                <a:solidFill>
                  <a:schemeClr val="accent3">
                    <a:lumMod val="50000"/>
                  </a:schemeClr>
                </a:solidFill>
              </a:rPr>
              <a:t>PLMN B</a:t>
            </a:r>
          </a:p>
        </p:txBody>
      </p:sp>
      <p:sp>
        <p:nvSpPr>
          <p:cNvPr id="32" name="TextBox 31">
            <a:extLst>
              <a:ext uri="{FF2B5EF4-FFF2-40B4-BE49-F238E27FC236}">
                <a16:creationId xmlns:a16="http://schemas.microsoft.com/office/drawing/2014/main" id="{E7B0051A-522E-81F0-6B89-2A3057F0E1D8}"/>
              </a:ext>
            </a:extLst>
          </p:cNvPr>
          <p:cNvSpPr txBox="1"/>
          <p:nvPr/>
        </p:nvSpPr>
        <p:spPr>
          <a:xfrm>
            <a:off x="9451446" y="3135044"/>
            <a:ext cx="1024620" cy="241880"/>
          </a:xfrm>
          <a:prstGeom prst="rect">
            <a:avLst/>
          </a:prstGeom>
          <a:solidFill>
            <a:schemeClr val="accent3">
              <a:lumMod val="75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600" b="0" i="0" u="none" strike="noStrike" kern="1000" cap="none" spc="-30" normalizeH="0" baseline="0">
                <a:ln>
                  <a:noFill/>
                </a:ln>
                <a:solidFill>
                  <a:srgbClr val="181818"/>
                </a:solidFill>
                <a:effectLst/>
                <a:uLnTx/>
                <a:uFillTx/>
                <a:latin typeface="Ericsson Hilda"/>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sz="1100" dirty="0">
                <a:solidFill>
                  <a:schemeClr val="bg1"/>
                </a:solidFill>
              </a:rPr>
              <a:t>Core Network</a:t>
            </a:r>
          </a:p>
        </p:txBody>
      </p:sp>
      <p:cxnSp>
        <p:nvCxnSpPr>
          <p:cNvPr id="33" name="Straight Connector 32">
            <a:extLst>
              <a:ext uri="{FF2B5EF4-FFF2-40B4-BE49-F238E27FC236}">
                <a16:creationId xmlns:a16="http://schemas.microsoft.com/office/drawing/2014/main" id="{43429E17-5924-00C9-EE37-C3A1EE398BF0}"/>
              </a:ext>
            </a:extLst>
          </p:cNvPr>
          <p:cNvCxnSpPr>
            <a:cxnSpLocks/>
            <a:stCxn id="145" idx="2"/>
            <a:endCxn id="32" idx="0"/>
          </p:cNvCxnSpPr>
          <p:nvPr/>
        </p:nvCxnSpPr>
        <p:spPr bwMode="auto">
          <a:xfrm flipH="1">
            <a:off x="9963756" y="2896285"/>
            <a:ext cx="3077" cy="238759"/>
          </a:xfrm>
          <a:prstGeom prst="line">
            <a:avLst/>
          </a:prstGeom>
          <a:solidFill>
            <a:schemeClr val="accent1"/>
          </a:solidFill>
          <a:ln w="12700" cap="flat" cmpd="sng" algn="ctr">
            <a:solidFill>
              <a:schemeClr val="tx1"/>
            </a:solidFill>
            <a:prstDash val="solid"/>
            <a:round/>
            <a:headEnd type="none" w="med" len="med"/>
            <a:tailEnd type="none"/>
          </a:ln>
          <a:effectLst/>
        </p:spPr>
      </p:cxnSp>
      <p:grpSp>
        <p:nvGrpSpPr>
          <p:cNvPr id="35" name="Group 34">
            <a:extLst>
              <a:ext uri="{FF2B5EF4-FFF2-40B4-BE49-F238E27FC236}">
                <a16:creationId xmlns:a16="http://schemas.microsoft.com/office/drawing/2014/main" id="{6F4E555F-EEEE-94A6-A099-A9B085A16665}"/>
              </a:ext>
            </a:extLst>
          </p:cNvPr>
          <p:cNvGrpSpPr/>
          <p:nvPr/>
        </p:nvGrpSpPr>
        <p:grpSpPr>
          <a:xfrm>
            <a:off x="10291741" y="4693494"/>
            <a:ext cx="612257" cy="616035"/>
            <a:chOff x="7345896" y="5081483"/>
            <a:chExt cx="522024" cy="616035"/>
          </a:xfrm>
        </p:grpSpPr>
        <p:sp>
          <p:nvSpPr>
            <p:cNvPr id="36" name="TextBox 35">
              <a:extLst>
                <a:ext uri="{FF2B5EF4-FFF2-40B4-BE49-F238E27FC236}">
                  <a16:creationId xmlns:a16="http://schemas.microsoft.com/office/drawing/2014/main" id="{68CF02BC-070F-5CEE-D995-E97FAFFFFAE6}"/>
                </a:ext>
              </a:extLst>
            </p:cNvPr>
            <p:cNvSpPr txBox="1"/>
            <p:nvPr/>
          </p:nvSpPr>
          <p:spPr>
            <a:xfrm>
              <a:off x="7345896" y="5081483"/>
              <a:ext cx="522024" cy="615311"/>
            </a:xfrm>
            <a:prstGeom prst="rect">
              <a:avLst/>
            </a:prstGeom>
            <a:solidFill>
              <a:schemeClr val="accent3">
                <a:lumMod val="75000"/>
              </a:schemeClr>
            </a:solidFill>
          </p:spPr>
          <p:txBody>
            <a:bodyPr vert="horz" wrap="square" lIns="72000" tIns="36000" rIns="72000" bIns="36000" rtlCol="0" anchor="t">
              <a:noAutofit/>
            </a:bodyPr>
            <a:lstStyle/>
            <a:p>
              <a:pPr marR="0" algn="ctr" defTabSz="914400" rtl="0" eaLnBrk="1" fontAlgn="base" latinLnBrk="0" hangingPunct="1">
                <a:lnSpc>
                  <a:spcPct val="100000"/>
                </a:lnSpc>
                <a:spcBef>
                  <a:spcPts val="800"/>
                </a:spcBef>
                <a:spcAft>
                  <a:spcPct val="0"/>
                </a:spcAft>
                <a:buClrTx/>
                <a:buSzTx/>
                <a:tabLst/>
              </a:pPr>
              <a:r>
                <a:rPr kumimoji="0" lang="en-US" sz="1400" b="0" i="0" u="none" strike="noStrike" kern="1000" cap="none" spc="-30" normalizeH="0" baseline="0" noProof="0" dirty="0">
                  <a:ln>
                    <a:noFill/>
                  </a:ln>
                  <a:solidFill>
                    <a:schemeClr val="bg1"/>
                  </a:solidFill>
                  <a:effectLst/>
                  <a:uLnTx/>
                  <a:uFillTx/>
                  <a:latin typeface="Ericsson Hilda"/>
                  <a:ea typeface="+mn-ea"/>
                  <a:cs typeface="+mn-cs"/>
                </a:rPr>
                <a:t>UE 2</a:t>
              </a:r>
            </a:p>
          </p:txBody>
        </p:sp>
        <p:sp>
          <p:nvSpPr>
            <p:cNvPr id="37" name="Rectangle 36">
              <a:extLst>
                <a:ext uri="{FF2B5EF4-FFF2-40B4-BE49-F238E27FC236}">
                  <a16:creationId xmlns:a16="http://schemas.microsoft.com/office/drawing/2014/main" id="{8D9EFF25-180C-782F-1E4D-4DF7472990F1}"/>
                </a:ext>
              </a:extLst>
            </p:cNvPr>
            <p:cNvSpPr/>
            <p:nvPr/>
          </p:nvSpPr>
          <p:spPr bwMode="auto">
            <a:xfrm>
              <a:off x="7379331" y="5392359"/>
              <a:ext cx="458323" cy="305159"/>
            </a:xfrm>
            <a:prstGeom prst="rect">
              <a:avLst/>
            </a:prstGeom>
            <a:solidFill>
              <a:schemeClr val="accent3">
                <a:lumMod val="60000"/>
                <a:lumOff val="40000"/>
              </a:schemeClr>
            </a:solidFill>
            <a:ln w="12700">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algn="ctr" rtl="0" fontAlgn="base">
                <a:spcBef>
                  <a:spcPts val="300"/>
                </a:spcBef>
                <a:spcAft>
                  <a:spcPct val="0"/>
                </a:spcAft>
              </a:pPr>
              <a:r>
                <a:rPr lang="en-US" sz="1050" kern="1000" spc="-30" dirty="0">
                  <a:solidFill>
                    <a:srgbClr val="181818"/>
                  </a:solidFill>
                  <a:latin typeface="Ericsson Hilda"/>
                </a:rPr>
                <a:t>MC Client2</a:t>
              </a:r>
            </a:p>
          </p:txBody>
        </p:sp>
      </p:grpSp>
      <p:sp>
        <p:nvSpPr>
          <p:cNvPr id="38" name="Freeform: Shape 37">
            <a:extLst>
              <a:ext uri="{FF2B5EF4-FFF2-40B4-BE49-F238E27FC236}">
                <a16:creationId xmlns:a16="http://schemas.microsoft.com/office/drawing/2014/main" id="{8DB67E4C-8BFF-7CD4-F7C0-39280B74FA3C}"/>
              </a:ext>
            </a:extLst>
          </p:cNvPr>
          <p:cNvSpPr/>
          <p:nvPr/>
        </p:nvSpPr>
        <p:spPr bwMode="auto">
          <a:xfrm>
            <a:off x="10079586" y="3386998"/>
            <a:ext cx="612258" cy="1322677"/>
          </a:xfrm>
          <a:custGeom>
            <a:avLst/>
            <a:gdLst>
              <a:gd name="connsiteX0" fmla="*/ 306613 w 1487713"/>
              <a:gd name="connsiteY0" fmla="*/ 1377950 h 1377950"/>
              <a:gd name="connsiteX1" fmla="*/ 78013 w 1487713"/>
              <a:gd name="connsiteY1" fmla="*/ 241300 h 1377950"/>
              <a:gd name="connsiteX2" fmla="*/ 1487713 w 1487713"/>
              <a:gd name="connsiteY2" fmla="*/ 0 h 1377950"/>
              <a:gd name="connsiteX0" fmla="*/ 280877 w 1461977"/>
              <a:gd name="connsiteY0" fmla="*/ 1377950 h 1377950"/>
              <a:gd name="connsiteX1" fmla="*/ 52277 w 1461977"/>
              <a:gd name="connsiteY1" fmla="*/ 241300 h 1377950"/>
              <a:gd name="connsiteX2" fmla="*/ 1461977 w 1461977"/>
              <a:gd name="connsiteY2" fmla="*/ 0 h 1377950"/>
              <a:gd name="connsiteX0" fmla="*/ 280877 w 1461977"/>
              <a:gd name="connsiteY0" fmla="*/ 1377950 h 1377950"/>
              <a:gd name="connsiteX1" fmla="*/ 52277 w 1461977"/>
              <a:gd name="connsiteY1" fmla="*/ 241300 h 1377950"/>
              <a:gd name="connsiteX2" fmla="*/ 1461977 w 1461977"/>
              <a:gd name="connsiteY2" fmla="*/ 0 h 1377950"/>
              <a:gd name="connsiteX0" fmla="*/ 248165 w 1429265"/>
              <a:gd name="connsiteY0" fmla="*/ 1377950 h 1377950"/>
              <a:gd name="connsiteX1" fmla="*/ 19565 w 1429265"/>
              <a:gd name="connsiteY1" fmla="*/ 241300 h 1377950"/>
              <a:gd name="connsiteX2" fmla="*/ 1429265 w 1429265"/>
              <a:gd name="connsiteY2" fmla="*/ 0 h 1377950"/>
              <a:gd name="connsiteX0" fmla="*/ 248165 w 1429265"/>
              <a:gd name="connsiteY0" fmla="*/ 1377950 h 1377950"/>
              <a:gd name="connsiteX1" fmla="*/ 19565 w 1429265"/>
              <a:gd name="connsiteY1" fmla="*/ 241300 h 1377950"/>
              <a:gd name="connsiteX2" fmla="*/ 1429265 w 1429265"/>
              <a:gd name="connsiteY2" fmla="*/ 0 h 1377950"/>
              <a:gd name="connsiteX0" fmla="*/ 248165 w 248165"/>
              <a:gd name="connsiteY0" fmla="*/ 1136650 h 1136650"/>
              <a:gd name="connsiteX1" fmla="*/ 19565 w 248165"/>
              <a:gd name="connsiteY1" fmla="*/ 0 h 1136650"/>
              <a:gd name="connsiteX0" fmla="*/ 228600 w 228600"/>
              <a:gd name="connsiteY0" fmla="*/ 1136650 h 1136650"/>
              <a:gd name="connsiteX1" fmla="*/ 0 w 228600"/>
              <a:gd name="connsiteY1" fmla="*/ 0 h 1136650"/>
              <a:gd name="connsiteX0" fmla="*/ 228600 w 228600"/>
              <a:gd name="connsiteY0" fmla="*/ 1182370 h 1182370"/>
              <a:gd name="connsiteX1" fmla="*/ 0 w 228600"/>
              <a:gd name="connsiteY1" fmla="*/ 0 h 1182370"/>
            </a:gdLst>
            <a:ahLst/>
            <a:cxnLst>
              <a:cxn ang="0">
                <a:pos x="connsiteX0" y="connsiteY0"/>
              </a:cxn>
              <a:cxn ang="0">
                <a:pos x="connsiteX1" y="connsiteY1"/>
              </a:cxn>
            </a:cxnLst>
            <a:rect l="l" t="t" r="r" b="b"/>
            <a:pathLst>
              <a:path w="228600" h="1182370">
                <a:moveTo>
                  <a:pt x="228600" y="1182370"/>
                </a:moveTo>
                <a:cubicBezTo>
                  <a:pt x="225425" y="951124"/>
                  <a:pt x="12700" y="244898"/>
                  <a:pt x="0" y="0"/>
                </a:cubicBezTo>
              </a:path>
            </a:pathLst>
          </a:custGeom>
          <a:noFill/>
          <a:ln w="28575" cap="flat" cmpd="sng" algn="ctr">
            <a:solidFill>
              <a:schemeClr val="accent3">
                <a:lumMod val="75000"/>
              </a:schemeClr>
            </a:solidFill>
            <a:prstDash val="solid"/>
            <a:round/>
            <a:headEnd type="none" w="med" len="med"/>
            <a:tailEnd type="none" w="med" len="med"/>
          </a:ln>
          <a:effectLst/>
        </p:spPr>
        <p:txBody>
          <a:bodyPr rtlCol="0" anchor="ctr"/>
          <a:lstStyle/>
          <a:p>
            <a:pPr algn="ctr"/>
            <a:endParaRPr lang="en-US" dirty="0"/>
          </a:p>
        </p:txBody>
      </p:sp>
      <p:grpSp>
        <p:nvGrpSpPr>
          <p:cNvPr id="43" name="Graphic 53">
            <a:extLst>
              <a:ext uri="{FF2B5EF4-FFF2-40B4-BE49-F238E27FC236}">
                <a16:creationId xmlns:a16="http://schemas.microsoft.com/office/drawing/2014/main" id="{10F8457F-BDC3-BB4E-F0B2-2FD75AE74E29}"/>
              </a:ext>
            </a:extLst>
          </p:cNvPr>
          <p:cNvGrpSpPr>
            <a:grpSpLocks/>
          </p:cNvGrpSpPr>
          <p:nvPr/>
        </p:nvGrpSpPr>
        <p:grpSpPr>
          <a:xfrm>
            <a:off x="8816162" y="4693494"/>
            <a:ext cx="522025" cy="623361"/>
            <a:chOff x="2262122" y="3693155"/>
            <a:chExt cx="720552" cy="757821"/>
          </a:xfrm>
        </p:grpSpPr>
        <p:sp>
          <p:nvSpPr>
            <p:cNvPr id="44" name="Freeform: Shape 43">
              <a:extLst>
                <a:ext uri="{FF2B5EF4-FFF2-40B4-BE49-F238E27FC236}">
                  <a16:creationId xmlns:a16="http://schemas.microsoft.com/office/drawing/2014/main" id="{A81F27D3-E1CC-9A45-737A-539A6DE0C406}"/>
                </a:ext>
              </a:extLst>
            </p:cNvPr>
            <p:cNvSpPr/>
            <p:nvPr/>
          </p:nvSpPr>
          <p:spPr>
            <a:xfrm>
              <a:off x="2252805" y="4259409"/>
              <a:ext cx="732975" cy="186349"/>
            </a:xfrm>
            <a:custGeom>
              <a:avLst/>
              <a:gdLst>
                <a:gd name="connsiteX0" fmla="*/ 681916 w 732975"/>
                <a:gd name="connsiteY0" fmla="*/ 185356 h 186349"/>
                <a:gd name="connsiteX1" fmla="*/ 526997 w 732975"/>
                <a:gd name="connsiteY1" fmla="*/ 59011 h 186349"/>
                <a:gd name="connsiteX2" fmla="*/ 213060 w 732975"/>
                <a:gd name="connsiteY2" fmla="*/ 59011 h 186349"/>
                <a:gd name="connsiteX3" fmla="*/ 58017 w 732975"/>
                <a:gd name="connsiteY3" fmla="*/ 185356 h 186349"/>
                <a:gd name="connsiteX4" fmla="*/ 9317 w 732975"/>
                <a:gd name="connsiteY4" fmla="*/ 175293 h 186349"/>
                <a:gd name="connsiteX5" fmla="*/ 213060 w 732975"/>
                <a:gd name="connsiteY5" fmla="*/ 9317 h 186349"/>
                <a:gd name="connsiteX6" fmla="*/ 526997 w 732975"/>
                <a:gd name="connsiteY6" fmla="*/ 9317 h 186349"/>
                <a:gd name="connsiteX7" fmla="*/ 730615 w 732975"/>
                <a:gd name="connsiteY7" fmla="*/ 175293 h 186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2975" h="186349">
                  <a:moveTo>
                    <a:pt x="681916" y="185356"/>
                  </a:moveTo>
                  <a:cubicBezTo>
                    <a:pt x="666557" y="111962"/>
                    <a:pt x="601979" y="59296"/>
                    <a:pt x="526997" y="59011"/>
                  </a:cubicBezTo>
                  <a:lnTo>
                    <a:pt x="213060" y="59011"/>
                  </a:lnTo>
                  <a:cubicBezTo>
                    <a:pt x="138030" y="59238"/>
                    <a:pt x="73386" y="111918"/>
                    <a:pt x="58017" y="185356"/>
                  </a:cubicBezTo>
                  <a:lnTo>
                    <a:pt x="9317" y="175293"/>
                  </a:lnTo>
                  <a:cubicBezTo>
                    <a:pt x="29591" y="78842"/>
                    <a:pt x="114502" y="9670"/>
                    <a:pt x="213060" y="9317"/>
                  </a:cubicBezTo>
                  <a:lnTo>
                    <a:pt x="526997" y="9317"/>
                  </a:lnTo>
                  <a:cubicBezTo>
                    <a:pt x="625525" y="9681"/>
                    <a:pt x="710393" y="78862"/>
                    <a:pt x="730615" y="175293"/>
                  </a:cubicBezTo>
                  <a:close/>
                </a:path>
              </a:pathLst>
            </a:custGeom>
            <a:solidFill>
              <a:schemeClr val="tx1"/>
            </a:solidFill>
            <a:ln w="9525" cap="flat">
              <a:noFill/>
              <a:prstDash val="solid"/>
              <a:miter/>
            </a:ln>
          </p:spPr>
          <p:txBody>
            <a:bodyPr rtlCol="0" anchor="ctr"/>
            <a:lstStyle/>
            <a:p>
              <a:pPr marL="0" indent="0">
                <a:buNone/>
              </a:pPr>
              <a:endParaRPr lang="en-US"/>
            </a:p>
          </p:txBody>
        </p:sp>
        <p:sp>
          <p:nvSpPr>
            <p:cNvPr id="45" name="Freeform: Shape 44">
              <a:extLst>
                <a:ext uri="{FF2B5EF4-FFF2-40B4-BE49-F238E27FC236}">
                  <a16:creationId xmlns:a16="http://schemas.microsoft.com/office/drawing/2014/main" id="{CD2EF5AC-89F7-9FB2-5A3B-7662AFBD809E}"/>
                </a:ext>
              </a:extLst>
            </p:cNvPr>
            <p:cNvSpPr/>
            <p:nvPr/>
          </p:nvSpPr>
          <p:spPr>
            <a:xfrm>
              <a:off x="2400766" y="3683838"/>
              <a:ext cx="434816" cy="546625"/>
            </a:xfrm>
            <a:custGeom>
              <a:avLst/>
              <a:gdLst>
                <a:gd name="connsiteX0" fmla="*/ 235919 w 434815"/>
                <a:gd name="connsiteY0" fmla="*/ 540786 h 546624"/>
                <a:gd name="connsiteX1" fmla="*/ 208090 w 434815"/>
                <a:gd name="connsiteY1" fmla="*/ 540786 h 546624"/>
                <a:gd name="connsiteX2" fmla="*/ 9317 w 434815"/>
                <a:gd name="connsiteY2" fmla="*/ 342013 h 546624"/>
                <a:gd name="connsiteX3" fmla="*/ 9317 w 434815"/>
                <a:gd name="connsiteY3" fmla="*/ 208090 h 546624"/>
                <a:gd name="connsiteX4" fmla="*/ 208090 w 434815"/>
                <a:gd name="connsiteY4" fmla="*/ 9317 h 546624"/>
                <a:gd name="connsiteX5" fmla="*/ 235919 w 434815"/>
                <a:gd name="connsiteY5" fmla="*/ 9317 h 546624"/>
                <a:gd name="connsiteX6" fmla="*/ 434692 w 434815"/>
                <a:gd name="connsiteY6" fmla="*/ 208090 h 546624"/>
                <a:gd name="connsiteX7" fmla="*/ 434692 w 434815"/>
                <a:gd name="connsiteY7" fmla="*/ 342510 h 546624"/>
                <a:gd name="connsiteX8" fmla="*/ 235919 w 434815"/>
                <a:gd name="connsiteY8" fmla="*/ 540786 h 546624"/>
                <a:gd name="connsiteX9" fmla="*/ 208090 w 434815"/>
                <a:gd name="connsiteY9" fmla="*/ 59011 h 546624"/>
                <a:gd name="connsiteX10" fmla="*/ 60129 w 434815"/>
                <a:gd name="connsiteY10" fmla="*/ 208090 h 546624"/>
                <a:gd name="connsiteX11" fmla="*/ 60129 w 434815"/>
                <a:gd name="connsiteY11" fmla="*/ 342510 h 546624"/>
                <a:gd name="connsiteX12" fmla="*/ 209209 w 434815"/>
                <a:gd name="connsiteY12" fmla="*/ 491590 h 546624"/>
                <a:gd name="connsiteX13" fmla="*/ 237037 w 434815"/>
                <a:gd name="connsiteY13" fmla="*/ 491590 h 546624"/>
                <a:gd name="connsiteX14" fmla="*/ 386117 w 434815"/>
                <a:gd name="connsiteY14" fmla="*/ 342510 h 546624"/>
                <a:gd name="connsiteX15" fmla="*/ 386117 w 434815"/>
                <a:gd name="connsiteY15" fmla="*/ 208090 h 546624"/>
                <a:gd name="connsiteX16" fmla="*/ 237037 w 434815"/>
                <a:gd name="connsiteY16" fmla="*/ 59011 h 546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34815" h="546624">
                  <a:moveTo>
                    <a:pt x="235919" y="540786"/>
                  </a:moveTo>
                  <a:lnTo>
                    <a:pt x="208090" y="540786"/>
                  </a:lnTo>
                  <a:cubicBezTo>
                    <a:pt x="98311" y="540786"/>
                    <a:pt x="9317" y="451793"/>
                    <a:pt x="9317" y="342013"/>
                  </a:cubicBezTo>
                  <a:lnTo>
                    <a:pt x="9317" y="208090"/>
                  </a:lnTo>
                  <a:cubicBezTo>
                    <a:pt x="9317" y="98311"/>
                    <a:pt x="98311" y="9317"/>
                    <a:pt x="208090" y="9317"/>
                  </a:cubicBezTo>
                  <a:lnTo>
                    <a:pt x="235919" y="9317"/>
                  </a:lnTo>
                  <a:cubicBezTo>
                    <a:pt x="345698" y="9317"/>
                    <a:pt x="434692" y="98311"/>
                    <a:pt x="434692" y="208090"/>
                  </a:cubicBezTo>
                  <a:lnTo>
                    <a:pt x="434692" y="342510"/>
                  </a:lnTo>
                  <a:cubicBezTo>
                    <a:pt x="434417" y="452095"/>
                    <a:pt x="345505" y="540786"/>
                    <a:pt x="235919" y="540786"/>
                  </a:cubicBezTo>
                  <a:close/>
                  <a:moveTo>
                    <a:pt x="208090" y="59011"/>
                  </a:moveTo>
                  <a:cubicBezTo>
                    <a:pt x="126194" y="59625"/>
                    <a:pt x="60126" y="126190"/>
                    <a:pt x="60129" y="208090"/>
                  </a:cubicBezTo>
                  <a:lnTo>
                    <a:pt x="60129" y="342510"/>
                  </a:lnTo>
                  <a:cubicBezTo>
                    <a:pt x="60129" y="424844"/>
                    <a:pt x="126874" y="491590"/>
                    <a:pt x="209209" y="491590"/>
                  </a:cubicBezTo>
                  <a:lnTo>
                    <a:pt x="237037" y="491590"/>
                  </a:lnTo>
                  <a:cubicBezTo>
                    <a:pt x="319371" y="491590"/>
                    <a:pt x="386117" y="424844"/>
                    <a:pt x="386117" y="342510"/>
                  </a:cubicBezTo>
                  <a:lnTo>
                    <a:pt x="386117" y="208090"/>
                  </a:lnTo>
                  <a:cubicBezTo>
                    <a:pt x="386117" y="125756"/>
                    <a:pt x="319371" y="59011"/>
                    <a:pt x="237037" y="59011"/>
                  </a:cubicBezTo>
                  <a:close/>
                </a:path>
              </a:pathLst>
            </a:custGeom>
            <a:solidFill>
              <a:schemeClr val="tx1"/>
            </a:solidFill>
            <a:ln w="9525" cap="flat">
              <a:noFill/>
              <a:prstDash val="solid"/>
              <a:miter/>
            </a:ln>
          </p:spPr>
          <p:txBody>
            <a:bodyPr rtlCol="0" anchor="ctr"/>
            <a:lstStyle/>
            <a:p>
              <a:pPr marL="0" indent="0">
                <a:buNone/>
              </a:pPr>
              <a:endParaRPr lang="en-US" dirty="0"/>
            </a:p>
          </p:txBody>
        </p:sp>
      </p:grpSp>
      <p:sp>
        <p:nvSpPr>
          <p:cNvPr id="46" name="TextBox 45">
            <a:extLst>
              <a:ext uri="{FF2B5EF4-FFF2-40B4-BE49-F238E27FC236}">
                <a16:creationId xmlns:a16="http://schemas.microsoft.com/office/drawing/2014/main" id="{1E7086BD-BE9C-B470-2DDE-DA13E0371C94}"/>
              </a:ext>
            </a:extLst>
          </p:cNvPr>
          <p:cNvSpPr txBox="1"/>
          <p:nvPr/>
        </p:nvSpPr>
        <p:spPr>
          <a:xfrm>
            <a:off x="378431" y="5268478"/>
            <a:ext cx="759507" cy="311600"/>
          </a:xfrm>
          <a:prstGeom prst="rect">
            <a:avLst/>
          </a:prstGeom>
        </p:spPr>
        <p:txBody>
          <a:bodyPr vert="horz" wrap="squar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sz="1000" b="0" i="0" u="none" strike="noStrike" kern="1000" cap="none" spc="-30" normalizeH="0" baseline="0" noProof="0" dirty="0" err="1">
                <a:ln>
                  <a:noFill/>
                </a:ln>
                <a:solidFill>
                  <a:schemeClr val="tx1"/>
                </a:solidFill>
                <a:effectLst/>
                <a:uLnTx/>
                <a:uFillTx/>
                <a:latin typeface="Ericsson Hilda"/>
                <a:ea typeface="+mn-ea"/>
                <a:cs typeface="+mn-cs"/>
              </a:rPr>
              <a:t>MCx</a:t>
            </a:r>
            <a:r>
              <a:rPr kumimoji="0" lang="en-US" sz="1000" b="0" i="0" u="none" strike="noStrike" kern="1000" cap="none" spc="-30" normalizeH="0" baseline="0" noProof="0" dirty="0">
                <a:ln>
                  <a:noFill/>
                </a:ln>
                <a:solidFill>
                  <a:schemeClr val="tx1"/>
                </a:solidFill>
                <a:effectLst/>
                <a:uLnTx/>
                <a:uFillTx/>
                <a:latin typeface="Ericsson Hilda"/>
                <a:ea typeface="+mn-ea"/>
                <a:cs typeface="+mn-cs"/>
              </a:rPr>
              <a:t> user 1</a:t>
            </a:r>
          </a:p>
        </p:txBody>
      </p:sp>
      <p:sp>
        <p:nvSpPr>
          <p:cNvPr id="47" name="TextBox 46">
            <a:extLst>
              <a:ext uri="{FF2B5EF4-FFF2-40B4-BE49-F238E27FC236}">
                <a16:creationId xmlns:a16="http://schemas.microsoft.com/office/drawing/2014/main" id="{30437D0B-FF10-7E1A-8AF5-2580FEBB75E0}"/>
              </a:ext>
            </a:extLst>
          </p:cNvPr>
          <p:cNvSpPr txBox="1"/>
          <p:nvPr/>
        </p:nvSpPr>
        <p:spPr>
          <a:xfrm>
            <a:off x="8734961" y="5344003"/>
            <a:ext cx="752940" cy="311600"/>
          </a:xfrm>
          <a:prstGeom prst="rect">
            <a:avLst/>
          </a:prstGeom>
        </p:spPr>
        <p:txBody>
          <a:bodyPr vert="horz" wrap="squar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sz="1000" b="0" i="0" u="none" strike="noStrike" kern="1000" cap="none" spc="-30" normalizeH="0" baseline="0" noProof="0" dirty="0" err="1">
                <a:ln>
                  <a:noFill/>
                </a:ln>
                <a:solidFill>
                  <a:schemeClr val="tx1"/>
                </a:solidFill>
                <a:effectLst/>
                <a:uLnTx/>
                <a:uFillTx/>
                <a:latin typeface="Ericsson Hilda"/>
                <a:ea typeface="+mn-ea"/>
                <a:cs typeface="+mn-cs"/>
              </a:rPr>
              <a:t>MCx</a:t>
            </a:r>
            <a:r>
              <a:rPr kumimoji="0" lang="en-US" sz="1000" b="0" i="0" u="none" strike="noStrike" kern="1000" cap="none" spc="-30" normalizeH="0" baseline="0" noProof="0" dirty="0">
                <a:ln>
                  <a:noFill/>
                </a:ln>
                <a:solidFill>
                  <a:schemeClr val="tx1"/>
                </a:solidFill>
                <a:effectLst/>
                <a:uLnTx/>
                <a:uFillTx/>
                <a:latin typeface="Ericsson Hilda"/>
                <a:ea typeface="+mn-ea"/>
                <a:cs typeface="+mn-cs"/>
              </a:rPr>
              <a:t> user 1 </a:t>
            </a:r>
          </a:p>
        </p:txBody>
      </p:sp>
      <p:grpSp>
        <p:nvGrpSpPr>
          <p:cNvPr id="58" name="Group 57">
            <a:extLst>
              <a:ext uri="{FF2B5EF4-FFF2-40B4-BE49-F238E27FC236}">
                <a16:creationId xmlns:a16="http://schemas.microsoft.com/office/drawing/2014/main" id="{5D666EFB-240C-436E-32A1-21DE00F1CAD0}"/>
              </a:ext>
            </a:extLst>
          </p:cNvPr>
          <p:cNvGrpSpPr/>
          <p:nvPr/>
        </p:nvGrpSpPr>
        <p:grpSpPr>
          <a:xfrm>
            <a:off x="1221786" y="4688193"/>
            <a:ext cx="584848" cy="616035"/>
            <a:chOff x="4159967" y="5063923"/>
            <a:chExt cx="584848" cy="615108"/>
          </a:xfrm>
          <a:solidFill>
            <a:schemeClr val="accent4">
              <a:lumMod val="75000"/>
            </a:schemeClr>
          </a:solidFill>
        </p:grpSpPr>
        <p:sp>
          <p:nvSpPr>
            <p:cNvPr id="59" name="TextBox 58">
              <a:extLst>
                <a:ext uri="{FF2B5EF4-FFF2-40B4-BE49-F238E27FC236}">
                  <a16:creationId xmlns:a16="http://schemas.microsoft.com/office/drawing/2014/main" id="{EB1A52A3-D67E-1CF5-9E74-1001AE18EA75}"/>
                </a:ext>
              </a:extLst>
            </p:cNvPr>
            <p:cNvSpPr txBox="1"/>
            <p:nvPr/>
          </p:nvSpPr>
          <p:spPr>
            <a:xfrm>
              <a:off x="4159967" y="5063923"/>
              <a:ext cx="584848" cy="614385"/>
            </a:xfrm>
            <a:prstGeom prst="rect">
              <a:avLst/>
            </a:prstGeom>
            <a:grpFill/>
          </p:spPr>
          <p:txBody>
            <a:bodyPr vert="horz" wrap="square" lIns="72000" tIns="36000" rIns="72000" bIns="36000" rtlCol="0" anchor="t">
              <a:noAutofit/>
            </a:bodyPr>
            <a:lstStyle/>
            <a:p>
              <a:pPr marR="0" algn="ctr" defTabSz="914400" rtl="0" eaLnBrk="1" fontAlgn="base" latinLnBrk="0" hangingPunct="1">
                <a:lnSpc>
                  <a:spcPct val="100000"/>
                </a:lnSpc>
                <a:spcBef>
                  <a:spcPts val="800"/>
                </a:spcBef>
                <a:spcAft>
                  <a:spcPct val="0"/>
                </a:spcAft>
                <a:buClrTx/>
                <a:buSzTx/>
                <a:tabLst/>
              </a:pPr>
              <a:r>
                <a:rPr kumimoji="0" lang="en-US" sz="1400" b="0" i="0" u="none" strike="noStrike" kern="1000" cap="none" spc="-30" normalizeH="0" baseline="0" noProof="0" dirty="0">
                  <a:ln>
                    <a:noFill/>
                  </a:ln>
                  <a:solidFill>
                    <a:schemeClr val="bg1"/>
                  </a:solidFill>
                  <a:effectLst/>
                  <a:uLnTx/>
                  <a:uFillTx/>
                  <a:latin typeface="Ericsson Hilda"/>
                  <a:ea typeface="+mn-ea"/>
                  <a:cs typeface="+mn-cs"/>
                </a:rPr>
                <a:t>UE 1</a:t>
              </a:r>
            </a:p>
          </p:txBody>
        </p:sp>
        <p:sp>
          <p:nvSpPr>
            <p:cNvPr id="60" name="Rectangle 59">
              <a:extLst>
                <a:ext uri="{FF2B5EF4-FFF2-40B4-BE49-F238E27FC236}">
                  <a16:creationId xmlns:a16="http://schemas.microsoft.com/office/drawing/2014/main" id="{7A247B31-3A5B-0907-EDE8-5AA6EA49A513}"/>
                </a:ext>
              </a:extLst>
            </p:cNvPr>
            <p:cNvSpPr/>
            <p:nvPr/>
          </p:nvSpPr>
          <p:spPr bwMode="auto">
            <a:xfrm>
              <a:off x="4182449" y="5374331"/>
              <a:ext cx="546041" cy="304700"/>
            </a:xfrm>
            <a:prstGeom prst="rect">
              <a:avLst/>
            </a:prstGeom>
            <a:solidFill>
              <a:schemeClr val="accent4">
                <a:lumMod val="60000"/>
                <a:lumOff val="40000"/>
              </a:schemeClr>
            </a:solidFill>
            <a:ln w="12700">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algn="ctr" rtl="0" fontAlgn="base">
                <a:spcBef>
                  <a:spcPts val="300"/>
                </a:spcBef>
                <a:spcAft>
                  <a:spcPct val="0"/>
                </a:spcAft>
              </a:pPr>
              <a:r>
                <a:rPr lang="en-US" sz="1050" kern="1000" spc="-30" dirty="0">
                  <a:solidFill>
                    <a:srgbClr val="181818"/>
                  </a:solidFill>
                  <a:latin typeface="Ericsson Hilda"/>
                </a:rPr>
                <a:t>MC Client1</a:t>
              </a:r>
            </a:p>
          </p:txBody>
        </p:sp>
      </p:grpSp>
      <p:grpSp>
        <p:nvGrpSpPr>
          <p:cNvPr id="61" name="Graphic 53">
            <a:extLst>
              <a:ext uri="{FF2B5EF4-FFF2-40B4-BE49-F238E27FC236}">
                <a16:creationId xmlns:a16="http://schemas.microsoft.com/office/drawing/2014/main" id="{22BE6735-7DA0-FA64-2E60-0D879E34031B}"/>
              </a:ext>
            </a:extLst>
          </p:cNvPr>
          <p:cNvGrpSpPr>
            <a:grpSpLocks/>
          </p:cNvGrpSpPr>
          <p:nvPr/>
        </p:nvGrpSpPr>
        <p:grpSpPr>
          <a:xfrm>
            <a:off x="448989" y="4648292"/>
            <a:ext cx="522025" cy="623361"/>
            <a:chOff x="2262122" y="3693155"/>
            <a:chExt cx="720552" cy="757821"/>
          </a:xfrm>
        </p:grpSpPr>
        <p:sp>
          <p:nvSpPr>
            <p:cNvPr id="62" name="Freeform: Shape 61">
              <a:extLst>
                <a:ext uri="{FF2B5EF4-FFF2-40B4-BE49-F238E27FC236}">
                  <a16:creationId xmlns:a16="http://schemas.microsoft.com/office/drawing/2014/main" id="{4C1D5E1B-D89D-6BAA-4E7C-AE7B38029705}"/>
                </a:ext>
              </a:extLst>
            </p:cNvPr>
            <p:cNvSpPr/>
            <p:nvPr/>
          </p:nvSpPr>
          <p:spPr>
            <a:xfrm>
              <a:off x="2252805" y="4259409"/>
              <a:ext cx="732975" cy="186349"/>
            </a:xfrm>
            <a:custGeom>
              <a:avLst/>
              <a:gdLst>
                <a:gd name="connsiteX0" fmla="*/ 681916 w 732975"/>
                <a:gd name="connsiteY0" fmla="*/ 185356 h 186349"/>
                <a:gd name="connsiteX1" fmla="*/ 526997 w 732975"/>
                <a:gd name="connsiteY1" fmla="*/ 59011 h 186349"/>
                <a:gd name="connsiteX2" fmla="*/ 213060 w 732975"/>
                <a:gd name="connsiteY2" fmla="*/ 59011 h 186349"/>
                <a:gd name="connsiteX3" fmla="*/ 58017 w 732975"/>
                <a:gd name="connsiteY3" fmla="*/ 185356 h 186349"/>
                <a:gd name="connsiteX4" fmla="*/ 9317 w 732975"/>
                <a:gd name="connsiteY4" fmla="*/ 175293 h 186349"/>
                <a:gd name="connsiteX5" fmla="*/ 213060 w 732975"/>
                <a:gd name="connsiteY5" fmla="*/ 9317 h 186349"/>
                <a:gd name="connsiteX6" fmla="*/ 526997 w 732975"/>
                <a:gd name="connsiteY6" fmla="*/ 9317 h 186349"/>
                <a:gd name="connsiteX7" fmla="*/ 730615 w 732975"/>
                <a:gd name="connsiteY7" fmla="*/ 175293 h 186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2975" h="186349">
                  <a:moveTo>
                    <a:pt x="681916" y="185356"/>
                  </a:moveTo>
                  <a:cubicBezTo>
                    <a:pt x="666557" y="111962"/>
                    <a:pt x="601979" y="59296"/>
                    <a:pt x="526997" y="59011"/>
                  </a:cubicBezTo>
                  <a:lnTo>
                    <a:pt x="213060" y="59011"/>
                  </a:lnTo>
                  <a:cubicBezTo>
                    <a:pt x="138030" y="59238"/>
                    <a:pt x="73386" y="111918"/>
                    <a:pt x="58017" y="185356"/>
                  </a:cubicBezTo>
                  <a:lnTo>
                    <a:pt x="9317" y="175293"/>
                  </a:lnTo>
                  <a:cubicBezTo>
                    <a:pt x="29591" y="78842"/>
                    <a:pt x="114502" y="9670"/>
                    <a:pt x="213060" y="9317"/>
                  </a:cubicBezTo>
                  <a:lnTo>
                    <a:pt x="526997" y="9317"/>
                  </a:lnTo>
                  <a:cubicBezTo>
                    <a:pt x="625525" y="9681"/>
                    <a:pt x="710393" y="78862"/>
                    <a:pt x="730615" y="175293"/>
                  </a:cubicBezTo>
                  <a:close/>
                </a:path>
              </a:pathLst>
            </a:custGeom>
            <a:solidFill>
              <a:schemeClr val="tx1"/>
            </a:solidFill>
            <a:ln w="9525" cap="flat">
              <a:noFill/>
              <a:prstDash val="solid"/>
              <a:miter/>
            </a:ln>
          </p:spPr>
          <p:txBody>
            <a:bodyPr rtlCol="0" anchor="ctr"/>
            <a:lstStyle/>
            <a:p>
              <a:pPr marL="0" indent="0">
                <a:buNone/>
              </a:pPr>
              <a:endParaRPr lang="en-US"/>
            </a:p>
          </p:txBody>
        </p:sp>
        <p:sp>
          <p:nvSpPr>
            <p:cNvPr id="63" name="Freeform: Shape 62">
              <a:extLst>
                <a:ext uri="{FF2B5EF4-FFF2-40B4-BE49-F238E27FC236}">
                  <a16:creationId xmlns:a16="http://schemas.microsoft.com/office/drawing/2014/main" id="{A703D683-2B50-32D2-86C8-6E560569D982}"/>
                </a:ext>
              </a:extLst>
            </p:cNvPr>
            <p:cNvSpPr/>
            <p:nvPr/>
          </p:nvSpPr>
          <p:spPr>
            <a:xfrm>
              <a:off x="2400766" y="3683838"/>
              <a:ext cx="434816" cy="546625"/>
            </a:xfrm>
            <a:custGeom>
              <a:avLst/>
              <a:gdLst>
                <a:gd name="connsiteX0" fmla="*/ 235919 w 434815"/>
                <a:gd name="connsiteY0" fmla="*/ 540786 h 546624"/>
                <a:gd name="connsiteX1" fmla="*/ 208090 w 434815"/>
                <a:gd name="connsiteY1" fmla="*/ 540786 h 546624"/>
                <a:gd name="connsiteX2" fmla="*/ 9317 w 434815"/>
                <a:gd name="connsiteY2" fmla="*/ 342013 h 546624"/>
                <a:gd name="connsiteX3" fmla="*/ 9317 w 434815"/>
                <a:gd name="connsiteY3" fmla="*/ 208090 h 546624"/>
                <a:gd name="connsiteX4" fmla="*/ 208090 w 434815"/>
                <a:gd name="connsiteY4" fmla="*/ 9317 h 546624"/>
                <a:gd name="connsiteX5" fmla="*/ 235919 w 434815"/>
                <a:gd name="connsiteY5" fmla="*/ 9317 h 546624"/>
                <a:gd name="connsiteX6" fmla="*/ 434692 w 434815"/>
                <a:gd name="connsiteY6" fmla="*/ 208090 h 546624"/>
                <a:gd name="connsiteX7" fmla="*/ 434692 w 434815"/>
                <a:gd name="connsiteY7" fmla="*/ 342510 h 546624"/>
                <a:gd name="connsiteX8" fmla="*/ 235919 w 434815"/>
                <a:gd name="connsiteY8" fmla="*/ 540786 h 546624"/>
                <a:gd name="connsiteX9" fmla="*/ 208090 w 434815"/>
                <a:gd name="connsiteY9" fmla="*/ 59011 h 546624"/>
                <a:gd name="connsiteX10" fmla="*/ 60129 w 434815"/>
                <a:gd name="connsiteY10" fmla="*/ 208090 h 546624"/>
                <a:gd name="connsiteX11" fmla="*/ 60129 w 434815"/>
                <a:gd name="connsiteY11" fmla="*/ 342510 h 546624"/>
                <a:gd name="connsiteX12" fmla="*/ 209209 w 434815"/>
                <a:gd name="connsiteY12" fmla="*/ 491590 h 546624"/>
                <a:gd name="connsiteX13" fmla="*/ 237037 w 434815"/>
                <a:gd name="connsiteY13" fmla="*/ 491590 h 546624"/>
                <a:gd name="connsiteX14" fmla="*/ 386117 w 434815"/>
                <a:gd name="connsiteY14" fmla="*/ 342510 h 546624"/>
                <a:gd name="connsiteX15" fmla="*/ 386117 w 434815"/>
                <a:gd name="connsiteY15" fmla="*/ 208090 h 546624"/>
                <a:gd name="connsiteX16" fmla="*/ 237037 w 434815"/>
                <a:gd name="connsiteY16" fmla="*/ 59011 h 546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34815" h="546624">
                  <a:moveTo>
                    <a:pt x="235919" y="540786"/>
                  </a:moveTo>
                  <a:lnTo>
                    <a:pt x="208090" y="540786"/>
                  </a:lnTo>
                  <a:cubicBezTo>
                    <a:pt x="98311" y="540786"/>
                    <a:pt x="9317" y="451793"/>
                    <a:pt x="9317" y="342013"/>
                  </a:cubicBezTo>
                  <a:lnTo>
                    <a:pt x="9317" y="208090"/>
                  </a:lnTo>
                  <a:cubicBezTo>
                    <a:pt x="9317" y="98311"/>
                    <a:pt x="98311" y="9317"/>
                    <a:pt x="208090" y="9317"/>
                  </a:cubicBezTo>
                  <a:lnTo>
                    <a:pt x="235919" y="9317"/>
                  </a:lnTo>
                  <a:cubicBezTo>
                    <a:pt x="345698" y="9317"/>
                    <a:pt x="434692" y="98311"/>
                    <a:pt x="434692" y="208090"/>
                  </a:cubicBezTo>
                  <a:lnTo>
                    <a:pt x="434692" y="342510"/>
                  </a:lnTo>
                  <a:cubicBezTo>
                    <a:pt x="434417" y="452095"/>
                    <a:pt x="345505" y="540786"/>
                    <a:pt x="235919" y="540786"/>
                  </a:cubicBezTo>
                  <a:close/>
                  <a:moveTo>
                    <a:pt x="208090" y="59011"/>
                  </a:moveTo>
                  <a:cubicBezTo>
                    <a:pt x="126194" y="59625"/>
                    <a:pt x="60126" y="126190"/>
                    <a:pt x="60129" y="208090"/>
                  </a:cubicBezTo>
                  <a:lnTo>
                    <a:pt x="60129" y="342510"/>
                  </a:lnTo>
                  <a:cubicBezTo>
                    <a:pt x="60129" y="424844"/>
                    <a:pt x="126874" y="491590"/>
                    <a:pt x="209209" y="491590"/>
                  </a:cubicBezTo>
                  <a:lnTo>
                    <a:pt x="237037" y="491590"/>
                  </a:lnTo>
                  <a:cubicBezTo>
                    <a:pt x="319371" y="491590"/>
                    <a:pt x="386117" y="424844"/>
                    <a:pt x="386117" y="342510"/>
                  </a:cubicBezTo>
                  <a:lnTo>
                    <a:pt x="386117" y="208090"/>
                  </a:lnTo>
                  <a:cubicBezTo>
                    <a:pt x="386117" y="125756"/>
                    <a:pt x="319371" y="59011"/>
                    <a:pt x="237037" y="59011"/>
                  </a:cubicBezTo>
                  <a:close/>
                </a:path>
              </a:pathLst>
            </a:custGeom>
            <a:solidFill>
              <a:schemeClr val="tx1"/>
            </a:solidFill>
            <a:ln w="9525" cap="flat">
              <a:noFill/>
              <a:prstDash val="solid"/>
              <a:miter/>
            </a:ln>
          </p:spPr>
          <p:txBody>
            <a:bodyPr rtlCol="0" anchor="ctr"/>
            <a:lstStyle/>
            <a:p>
              <a:pPr marL="0" indent="0">
                <a:buNone/>
              </a:pPr>
              <a:endParaRPr lang="en-US" dirty="0"/>
            </a:p>
          </p:txBody>
        </p:sp>
      </p:grpSp>
      <p:sp>
        <p:nvSpPr>
          <p:cNvPr id="64" name="Freeform: Shape 63">
            <a:extLst>
              <a:ext uri="{FF2B5EF4-FFF2-40B4-BE49-F238E27FC236}">
                <a16:creationId xmlns:a16="http://schemas.microsoft.com/office/drawing/2014/main" id="{7C182BE7-1DF7-02D1-44E7-CB7E95CF00B1}"/>
              </a:ext>
            </a:extLst>
          </p:cNvPr>
          <p:cNvSpPr/>
          <p:nvPr/>
        </p:nvSpPr>
        <p:spPr bwMode="auto">
          <a:xfrm flipH="1">
            <a:off x="1564833" y="3352593"/>
            <a:ext cx="308311" cy="1333528"/>
          </a:xfrm>
          <a:custGeom>
            <a:avLst/>
            <a:gdLst>
              <a:gd name="connsiteX0" fmla="*/ 306613 w 1487713"/>
              <a:gd name="connsiteY0" fmla="*/ 1377950 h 1377950"/>
              <a:gd name="connsiteX1" fmla="*/ 78013 w 1487713"/>
              <a:gd name="connsiteY1" fmla="*/ 241300 h 1377950"/>
              <a:gd name="connsiteX2" fmla="*/ 1487713 w 1487713"/>
              <a:gd name="connsiteY2" fmla="*/ 0 h 1377950"/>
              <a:gd name="connsiteX0" fmla="*/ 280877 w 1461977"/>
              <a:gd name="connsiteY0" fmla="*/ 1377950 h 1377950"/>
              <a:gd name="connsiteX1" fmla="*/ 52277 w 1461977"/>
              <a:gd name="connsiteY1" fmla="*/ 241300 h 1377950"/>
              <a:gd name="connsiteX2" fmla="*/ 1461977 w 1461977"/>
              <a:gd name="connsiteY2" fmla="*/ 0 h 1377950"/>
              <a:gd name="connsiteX0" fmla="*/ 280877 w 1461977"/>
              <a:gd name="connsiteY0" fmla="*/ 1377950 h 1377950"/>
              <a:gd name="connsiteX1" fmla="*/ 52277 w 1461977"/>
              <a:gd name="connsiteY1" fmla="*/ 241300 h 1377950"/>
              <a:gd name="connsiteX2" fmla="*/ 1461977 w 1461977"/>
              <a:gd name="connsiteY2" fmla="*/ 0 h 1377950"/>
              <a:gd name="connsiteX0" fmla="*/ 248165 w 1429265"/>
              <a:gd name="connsiteY0" fmla="*/ 1377950 h 1377950"/>
              <a:gd name="connsiteX1" fmla="*/ 19565 w 1429265"/>
              <a:gd name="connsiteY1" fmla="*/ 241300 h 1377950"/>
              <a:gd name="connsiteX2" fmla="*/ 1429265 w 1429265"/>
              <a:gd name="connsiteY2" fmla="*/ 0 h 1377950"/>
              <a:gd name="connsiteX0" fmla="*/ 248165 w 1429265"/>
              <a:gd name="connsiteY0" fmla="*/ 1377950 h 1377950"/>
              <a:gd name="connsiteX1" fmla="*/ 19565 w 1429265"/>
              <a:gd name="connsiteY1" fmla="*/ 241300 h 1377950"/>
              <a:gd name="connsiteX2" fmla="*/ 1429265 w 1429265"/>
              <a:gd name="connsiteY2" fmla="*/ 0 h 1377950"/>
              <a:gd name="connsiteX0" fmla="*/ 248165 w 248165"/>
              <a:gd name="connsiteY0" fmla="*/ 1136650 h 1136650"/>
              <a:gd name="connsiteX1" fmla="*/ 19565 w 248165"/>
              <a:gd name="connsiteY1" fmla="*/ 0 h 1136650"/>
              <a:gd name="connsiteX0" fmla="*/ 228600 w 228600"/>
              <a:gd name="connsiteY0" fmla="*/ 1136650 h 1136650"/>
              <a:gd name="connsiteX1" fmla="*/ 0 w 228600"/>
              <a:gd name="connsiteY1" fmla="*/ 0 h 1136650"/>
              <a:gd name="connsiteX0" fmla="*/ 228600 w 228600"/>
              <a:gd name="connsiteY0" fmla="*/ 1182370 h 1182370"/>
              <a:gd name="connsiteX1" fmla="*/ 0 w 228600"/>
              <a:gd name="connsiteY1" fmla="*/ 0 h 1182370"/>
            </a:gdLst>
            <a:ahLst/>
            <a:cxnLst>
              <a:cxn ang="0">
                <a:pos x="connsiteX0" y="connsiteY0"/>
              </a:cxn>
              <a:cxn ang="0">
                <a:pos x="connsiteX1" y="connsiteY1"/>
              </a:cxn>
            </a:cxnLst>
            <a:rect l="l" t="t" r="r" b="b"/>
            <a:pathLst>
              <a:path w="228600" h="1182370">
                <a:moveTo>
                  <a:pt x="228600" y="1182370"/>
                </a:moveTo>
                <a:cubicBezTo>
                  <a:pt x="225425" y="951124"/>
                  <a:pt x="12700" y="244898"/>
                  <a:pt x="0" y="0"/>
                </a:cubicBezTo>
              </a:path>
            </a:pathLst>
          </a:custGeom>
          <a:noFill/>
          <a:ln w="28575" cap="flat" cmpd="sng" algn="ctr">
            <a:solidFill>
              <a:schemeClr val="accent4">
                <a:lumMod val="75000"/>
              </a:schemeClr>
            </a:solidFill>
            <a:prstDash val="solid"/>
            <a:round/>
            <a:headEnd type="none" w="med" len="med"/>
            <a:tailEnd type="none" w="med" len="med"/>
          </a:ln>
          <a:effectLst/>
        </p:spPr>
        <p:txBody>
          <a:bodyPr rtlCol="0" anchor="ctr"/>
          <a:lstStyle/>
          <a:p>
            <a:pPr algn="ctr"/>
            <a:endParaRPr lang="en-US" dirty="0"/>
          </a:p>
        </p:txBody>
      </p:sp>
      <p:grpSp>
        <p:nvGrpSpPr>
          <p:cNvPr id="72" name="Group 71">
            <a:extLst>
              <a:ext uri="{FF2B5EF4-FFF2-40B4-BE49-F238E27FC236}">
                <a16:creationId xmlns:a16="http://schemas.microsoft.com/office/drawing/2014/main" id="{C84B65EA-A0A9-0C41-F8FB-F0D9719EDBAF}"/>
              </a:ext>
            </a:extLst>
          </p:cNvPr>
          <p:cNvGrpSpPr/>
          <p:nvPr/>
        </p:nvGrpSpPr>
        <p:grpSpPr>
          <a:xfrm>
            <a:off x="1890482" y="4691309"/>
            <a:ext cx="584848" cy="616035"/>
            <a:chOff x="4159967" y="5063923"/>
            <a:chExt cx="584848" cy="615108"/>
          </a:xfrm>
          <a:solidFill>
            <a:schemeClr val="accent4">
              <a:lumMod val="75000"/>
            </a:schemeClr>
          </a:solidFill>
        </p:grpSpPr>
        <p:sp>
          <p:nvSpPr>
            <p:cNvPr id="73" name="TextBox 72">
              <a:extLst>
                <a:ext uri="{FF2B5EF4-FFF2-40B4-BE49-F238E27FC236}">
                  <a16:creationId xmlns:a16="http://schemas.microsoft.com/office/drawing/2014/main" id="{34B545AC-37C6-6860-4920-862A7AE1D0D3}"/>
                </a:ext>
              </a:extLst>
            </p:cNvPr>
            <p:cNvSpPr txBox="1"/>
            <p:nvPr/>
          </p:nvSpPr>
          <p:spPr>
            <a:xfrm>
              <a:off x="4159967" y="5063923"/>
              <a:ext cx="584848" cy="614385"/>
            </a:xfrm>
            <a:prstGeom prst="rect">
              <a:avLst/>
            </a:prstGeom>
            <a:grpFill/>
          </p:spPr>
          <p:txBody>
            <a:bodyPr vert="horz" wrap="square" lIns="72000" tIns="36000" rIns="72000" bIns="36000" rtlCol="0" anchor="t">
              <a:noAutofit/>
            </a:bodyPr>
            <a:lstStyle/>
            <a:p>
              <a:pPr marR="0" algn="ctr" defTabSz="914400" rtl="0" eaLnBrk="1" fontAlgn="base" latinLnBrk="0" hangingPunct="1">
                <a:lnSpc>
                  <a:spcPct val="100000"/>
                </a:lnSpc>
                <a:spcBef>
                  <a:spcPts val="800"/>
                </a:spcBef>
                <a:spcAft>
                  <a:spcPct val="0"/>
                </a:spcAft>
                <a:buClrTx/>
                <a:buSzTx/>
                <a:tabLst/>
              </a:pPr>
              <a:r>
                <a:rPr kumimoji="0" lang="en-US" sz="1400" b="0" i="0" u="none" strike="noStrike" kern="1000" cap="none" spc="-30" normalizeH="0" baseline="0" noProof="0" dirty="0">
                  <a:ln>
                    <a:noFill/>
                  </a:ln>
                  <a:solidFill>
                    <a:schemeClr val="bg1"/>
                  </a:solidFill>
                  <a:effectLst/>
                  <a:uLnTx/>
                  <a:uFillTx/>
                  <a:latin typeface="Ericsson Hilda"/>
                  <a:ea typeface="+mn-ea"/>
                  <a:cs typeface="+mn-cs"/>
                </a:rPr>
                <a:t>UE 2</a:t>
              </a:r>
            </a:p>
          </p:txBody>
        </p:sp>
        <p:sp>
          <p:nvSpPr>
            <p:cNvPr id="74" name="Rectangle 73">
              <a:extLst>
                <a:ext uri="{FF2B5EF4-FFF2-40B4-BE49-F238E27FC236}">
                  <a16:creationId xmlns:a16="http://schemas.microsoft.com/office/drawing/2014/main" id="{1C4EC94A-8573-8FBF-2913-05730356E309}"/>
                </a:ext>
              </a:extLst>
            </p:cNvPr>
            <p:cNvSpPr/>
            <p:nvPr/>
          </p:nvSpPr>
          <p:spPr bwMode="auto">
            <a:xfrm>
              <a:off x="4182449" y="5374331"/>
              <a:ext cx="546041" cy="304700"/>
            </a:xfrm>
            <a:prstGeom prst="rect">
              <a:avLst/>
            </a:prstGeom>
            <a:solidFill>
              <a:schemeClr val="accent4">
                <a:lumMod val="60000"/>
                <a:lumOff val="40000"/>
              </a:schemeClr>
            </a:solidFill>
            <a:ln w="12700">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algn="ctr" rtl="0" fontAlgn="base">
                <a:spcBef>
                  <a:spcPts val="300"/>
                </a:spcBef>
                <a:spcAft>
                  <a:spcPct val="0"/>
                </a:spcAft>
              </a:pPr>
              <a:r>
                <a:rPr lang="en-US" sz="1050" kern="1000" spc="-30" dirty="0">
                  <a:solidFill>
                    <a:srgbClr val="181818"/>
                  </a:solidFill>
                  <a:latin typeface="Ericsson Hilda"/>
                </a:rPr>
                <a:t>MC Client2</a:t>
              </a:r>
            </a:p>
          </p:txBody>
        </p:sp>
      </p:grpSp>
      <p:sp>
        <p:nvSpPr>
          <p:cNvPr id="79" name="TextBox 78">
            <a:extLst>
              <a:ext uri="{FF2B5EF4-FFF2-40B4-BE49-F238E27FC236}">
                <a16:creationId xmlns:a16="http://schemas.microsoft.com/office/drawing/2014/main" id="{222D501F-CF91-B90C-AF36-9EF9A66F49B2}"/>
              </a:ext>
            </a:extLst>
          </p:cNvPr>
          <p:cNvSpPr txBox="1"/>
          <p:nvPr/>
        </p:nvSpPr>
        <p:spPr bwMode="auto">
          <a:xfrm>
            <a:off x="5232549" y="3155055"/>
            <a:ext cx="833773" cy="169277"/>
          </a:xfrm>
          <a:prstGeom prst="rect">
            <a:avLst/>
          </a:prstGeom>
          <a:noFill/>
          <a:ln w="12700">
            <a:noFill/>
            <a:miter lim="800000"/>
            <a:headEnd/>
            <a:tailEnd/>
          </a:ln>
        </p:spPr>
        <p:txBody>
          <a:bodyPr vert="horz" wrap="square" lIns="72000" tIns="0" rIns="73152" bIns="0" numCol="1" rtlCol="0" anchor="t" anchorCtr="0" compatLnSpc="1">
            <a:prstTxWarp prst="textNoShape">
              <a:avLst/>
            </a:prstTxWarp>
            <a:spAutoFit/>
          </a:bodyPr>
          <a:lstStyle/>
          <a:p>
            <a:pPr algn="r">
              <a:buClr>
                <a:schemeClr val="tx1"/>
              </a:buClr>
            </a:pPr>
            <a:r>
              <a:rPr lang="en-US" sz="1100" dirty="0">
                <a:solidFill>
                  <a:schemeClr val="accent4">
                    <a:lumMod val="75000"/>
                  </a:schemeClr>
                </a:solidFill>
              </a:rPr>
              <a:t>PLMN A</a:t>
            </a:r>
          </a:p>
        </p:txBody>
      </p:sp>
      <p:sp>
        <p:nvSpPr>
          <p:cNvPr id="80" name="TextBox 79">
            <a:extLst>
              <a:ext uri="{FF2B5EF4-FFF2-40B4-BE49-F238E27FC236}">
                <a16:creationId xmlns:a16="http://schemas.microsoft.com/office/drawing/2014/main" id="{7337046D-1D8F-6957-5543-BE8AE0F66A97}"/>
              </a:ext>
            </a:extLst>
          </p:cNvPr>
          <p:cNvSpPr txBox="1"/>
          <p:nvPr/>
        </p:nvSpPr>
        <p:spPr>
          <a:xfrm>
            <a:off x="6059465" y="3121440"/>
            <a:ext cx="1024620" cy="241880"/>
          </a:xfrm>
          <a:prstGeom prst="rect">
            <a:avLst/>
          </a:prstGeom>
          <a:solidFill>
            <a:schemeClr val="accent4">
              <a:lumMod val="75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100" b="0" i="0" u="none" strike="noStrike" kern="1000" cap="none" spc="-30" normalizeH="0" baseline="0">
                <a:ln>
                  <a:noFill/>
                </a:ln>
                <a:solidFill>
                  <a:srgbClr val="181818"/>
                </a:solidFill>
                <a:effectLst/>
                <a:uLnTx/>
                <a:uFillTx/>
                <a:latin typeface="Ericsson Hilda"/>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solidFill>
                  <a:schemeClr val="bg1"/>
                </a:solidFill>
              </a:rPr>
              <a:t>Core Network</a:t>
            </a:r>
          </a:p>
        </p:txBody>
      </p:sp>
      <p:cxnSp>
        <p:nvCxnSpPr>
          <p:cNvPr id="81" name="Straight Connector 80">
            <a:extLst>
              <a:ext uri="{FF2B5EF4-FFF2-40B4-BE49-F238E27FC236}">
                <a16:creationId xmlns:a16="http://schemas.microsoft.com/office/drawing/2014/main" id="{BF4B0A23-7C7A-8731-EE07-6D87E8EC15CD}"/>
              </a:ext>
            </a:extLst>
          </p:cNvPr>
          <p:cNvCxnSpPr>
            <a:cxnSpLocks/>
          </p:cNvCxnSpPr>
          <p:nvPr/>
        </p:nvCxnSpPr>
        <p:spPr bwMode="auto">
          <a:xfrm>
            <a:off x="6487321" y="2924271"/>
            <a:ext cx="0" cy="207031"/>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98" name="TextBox 97">
            <a:extLst>
              <a:ext uri="{FF2B5EF4-FFF2-40B4-BE49-F238E27FC236}">
                <a16:creationId xmlns:a16="http://schemas.microsoft.com/office/drawing/2014/main" id="{9C292650-3B9E-5BFA-7ADD-3325118EC820}"/>
              </a:ext>
            </a:extLst>
          </p:cNvPr>
          <p:cNvSpPr txBox="1"/>
          <p:nvPr/>
        </p:nvSpPr>
        <p:spPr>
          <a:xfrm>
            <a:off x="1178246" y="5320635"/>
            <a:ext cx="672177" cy="311600"/>
          </a:xfrm>
          <a:prstGeom prst="rect">
            <a:avLst/>
          </a:prstGeom>
        </p:spPr>
        <p:txBody>
          <a:bodyPr vert="horz" wrap="squar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sz="1000" b="0" i="0" u="none" strike="noStrike" kern="1000" cap="none" spc="-30" normalizeH="0" baseline="0" noProof="0" dirty="0" err="1">
                <a:ln>
                  <a:noFill/>
                </a:ln>
                <a:solidFill>
                  <a:schemeClr val="tx1"/>
                </a:solidFill>
                <a:effectLst/>
                <a:uLnTx/>
                <a:uFillTx/>
                <a:latin typeface="Ericsson Hilda"/>
                <a:ea typeface="+mn-ea"/>
                <a:cs typeface="+mn-cs"/>
              </a:rPr>
              <a:t>MCx</a:t>
            </a:r>
            <a:r>
              <a:rPr kumimoji="0" lang="en-US" sz="1000" b="0" i="0" u="none" strike="noStrike" kern="1000" cap="none" spc="-30" normalizeH="0" baseline="0" noProof="0" dirty="0">
                <a:ln>
                  <a:noFill/>
                </a:ln>
                <a:solidFill>
                  <a:schemeClr val="tx1"/>
                </a:solidFill>
                <a:effectLst/>
                <a:uLnTx/>
                <a:uFillTx/>
                <a:latin typeface="Ericsson Hilda"/>
                <a:ea typeface="+mn-ea"/>
                <a:cs typeface="+mn-cs"/>
              </a:rPr>
              <a:t> UE 1</a:t>
            </a:r>
          </a:p>
        </p:txBody>
      </p:sp>
      <p:sp>
        <p:nvSpPr>
          <p:cNvPr id="99" name="TextBox 98">
            <a:extLst>
              <a:ext uri="{FF2B5EF4-FFF2-40B4-BE49-F238E27FC236}">
                <a16:creationId xmlns:a16="http://schemas.microsoft.com/office/drawing/2014/main" id="{7B30BDBB-23E7-7382-3A3B-360D8CD2EF10}"/>
              </a:ext>
            </a:extLst>
          </p:cNvPr>
          <p:cNvSpPr txBox="1"/>
          <p:nvPr/>
        </p:nvSpPr>
        <p:spPr>
          <a:xfrm>
            <a:off x="1840709" y="5329966"/>
            <a:ext cx="672177" cy="311600"/>
          </a:xfrm>
          <a:prstGeom prst="rect">
            <a:avLst/>
          </a:prstGeom>
        </p:spPr>
        <p:txBody>
          <a:bodyPr vert="horz" wrap="squar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sz="1000" b="0" i="0" u="none" strike="noStrike" kern="1000" cap="none" spc="-30" normalizeH="0" baseline="0" noProof="0" dirty="0" err="1">
                <a:ln>
                  <a:noFill/>
                </a:ln>
                <a:solidFill>
                  <a:schemeClr val="tx1"/>
                </a:solidFill>
                <a:effectLst/>
                <a:uLnTx/>
                <a:uFillTx/>
                <a:latin typeface="Ericsson Hilda"/>
                <a:ea typeface="+mn-ea"/>
                <a:cs typeface="+mn-cs"/>
              </a:rPr>
              <a:t>MCx</a:t>
            </a:r>
            <a:r>
              <a:rPr kumimoji="0" lang="en-US" sz="1000" b="0" i="0" u="none" strike="noStrike" kern="1000" cap="none" spc="-30" normalizeH="0" baseline="0" noProof="0" dirty="0">
                <a:ln>
                  <a:noFill/>
                </a:ln>
                <a:solidFill>
                  <a:schemeClr val="tx1"/>
                </a:solidFill>
                <a:effectLst/>
                <a:uLnTx/>
                <a:uFillTx/>
                <a:latin typeface="Ericsson Hilda"/>
                <a:ea typeface="+mn-ea"/>
                <a:cs typeface="+mn-cs"/>
              </a:rPr>
              <a:t> UE </a:t>
            </a:r>
            <a:r>
              <a:rPr lang="en-US" sz="1000" kern="1000" spc="-30" dirty="0">
                <a:latin typeface="Ericsson Hilda"/>
                <a:cs typeface="+mn-cs"/>
              </a:rPr>
              <a:t>2</a:t>
            </a:r>
            <a:endParaRPr kumimoji="0" lang="en-US" sz="1000" b="0" i="0" u="none" strike="noStrike" kern="1000" cap="none" spc="-30" normalizeH="0" baseline="0" noProof="0" dirty="0">
              <a:ln>
                <a:noFill/>
              </a:ln>
              <a:solidFill>
                <a:schemeClr val="tx1"/>
              </a:solidFill>
              <a:effectLst/>
              <a:uLnTx/>
              <a:uFillTx/>
              <a:latin typeface="Ericsson Hilda"/>
              <a:ea typeface="+mn-ea"/>
              <a:cs typeface="+mn-cs"/>
            </a:endParaRPr>
          </a:p>
        </p:txBody>
      </p:sp>
      <p:sp>
        <p:nvSpPr>
          <p:cNvPr id="105" name="TextBox 104">
            <a:extLst>
              <a:ext uri="{FF2B5EF4-FFF2-40B4-BE49-F238E27FC236}">
                <a16:creationId xmlns:a16="http://schemas.microsoft.com/office/drawing/2014/main" id="{A4981A70-033E-DAA4-B4DD-647267D2DD47}"/>
              </a:ext>
            </a:extLst>
          </p:cNvPr>
          <p:cNvSpPr txBox="1"/>
          <p:nvPr/>
        </p:nvSpPr>
        <p:spPr>
          <a:xfrm>
            <a:off x="10324735" y="5326855"/>
            <a:ext cx="672177" cy="311600"/>
          </a:xfrm>
          <a:prstGeom prst="rect">
            <a:avLst/>
          </a:prstGeom>
        </p:spPr>
        <p:txBody>
          <a:bodyPr vert="horz" wrap="squar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sz="1000" b="0" i="0" u="none" strike="noStrike" kern="1000" cap="none" spc="-30" normalizeH="0" baseline="0" noProof="0" dirty="0" err="1">
                <a:ln>
                  <a:noFill/>
                </a:ln>
                <a:solidFill>
                  <a:schemeClr val="tx1"/>
                </a:solidFill>
                <a:effectLst/>
                <a:uLnTx/>
                <a:uFillTx/>
                <a:latin typeface="Ericsson Hilda"/>
                <a:ea typeface="+mn-ea"/>
                <a:cs typeface="+mn-cs"/>
              </a:rPr>
              <a:t>MCx</a:t>
            </a:r>
            <a:r>
              <a:rPr kumimoji="0" lang="en-US" sz="1000" b="0" i="0" u="none" strike="noStrike" kern="1000" cap="none" spc="-30" normalizeH="0" baseline="0" noProof="0" dirty="0">
                <a:ln>
                  <a:noFill/>
                </a:ln>
                <a:solidFill>
                  <a:schemeClr val="tx1"/>
                </a:solidFill>
                <a:effectLst/>
                <a:uLnTx/>
                <a:uFillTx/>
                <a:latin typeface="Ericsson Hilda"/>
                <a:ea typeface="+mn-ea"/>
                <a:cs typeface="+mn-cs"/>
              </a:rPr>
              <a:t> UE 2</a:t>
            </a:r>
          </a:p>
        </p:txBody>
      </p:sp>
      <p:sp>
        <p:nvSpPr>
          <p:cNvPr id="107" name="TextBox 106">
            <a:extLst>
              <a:ext uri="{FF2B5EF4-FFF2-40B4-BE49-F238E27FC236}">
                <a16:creationId xmlns:a16="http://schemas.microsoft.com/office/drawing/2014/main" id="{B35060E5-EFBD-5D9B-012A-9B0E9CA7FCFF}"/>
              </a:ext>
            </a:extLst>
          </p:cNvPr>
          <p:cNvSpPr txBox="1"/>
          <p:nvPr/>
        </p:nvSpPr>
        <p:spPr>
          <a:xfrm>
            <a:off x="1547206" y="2652841"/>
            <a:ext cx="1024620" cy="230497"/>
          </a:xfrm>
          <a:prstGeom prst="rect">
            <a:avLst/>
          </a:prstGeom>
          <a:solidFill>
            <a:schemeClr val="accent4">
              <a:lumMod val="20000"/>
              <a:lumOff val="80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100" b="0" i="0" u="none" strike="noStrike" kern="1000" cap="none" spc="-30" normalizeH="0" baseline="0">
                <a:ln>
                  <a:noFill/>
                </a:ln>
                <a:solidFill>
                  <a:srgbClr val="181818"/>
                </a:solidFill>
                <a:effectLst/>
                <a:uLnTx/>
                <a:uFillTx/>
                <a:latin typeface="Ericsson Hilda"/>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t>SIP core/ IMS</a:t>
            </a:r>
          </a:p>
        </p:txBody>
      </p:sp>
      <p:cxnSp>
        <p:nvCxnSpPr>
          <p:cNvPr id="65" name="Straight Arrow Connector 653">
            <a:extLst>
              <a:ext uri="{FF2B5EF4-FFF2-40B4-BE49-F238E27FC236}">
                <a16:creationId xmlns:a16="http://schemas.microsoft.com/office/drawing/2014/main" id="{C14D1B4D-1D45-DD94-2E53-50F6B3AE02B2}"/>
              </a:ext>
            </a:extLst>
          </p:cNvPr>
          <p:cNvCxnSpPr>
            <a:cxnSpLocks/>
            <a:endCxn id="59" idx="1"/>
          </p:cNvCxnSpPr>
          <p:nvPr/>
        </p:nvCxnSpPr>
        <p:spPr bwMode="auto">
          <a:xfrm rot="5400000">
            <a:off x="245344" y="3458732"/>
            <a:ext cx="2513559" cy="560674"/>
          </a:xfrm>
          <a:prstGeom prst="bentConnector4">
            <a:avLst>
              <a:gd name="adj1" fmla="val 43880"/>
              <a:gd name="adj2" fmla="val 140772"/>
            </a:avLst>
          </a:prstGeom>
          <a:solidFill>
            <a:schemeClr val="accent1"/>
          </a:solidFill>
          <a:ln w="19050" cap="flat" cmpd="sng" algn="ctr">
            <a:solidFill>
              <a:schemeClr val="accent4">
                <a:lumMod val="60000"/>
                <a:lumOff val="40000"/>
              </a:schemeClr>
            </a:solidFill>
            <a:prstDash val="dash"/>
            <a:round/>
            <a:headEnd type="triangle"/>
            <a:tailEnd type="triangle"/>
          </a:ln>
          <a:effectLst/>
        </p:spPr>
      </p:cxnSp>
      <p:cxnSp>
        <p:nvCxnSpPr>
          <p:cNvPr id="21" name="Straight Arrow Connector 653">
            <a:extLst>
              <a:ext uri="{FF2B5EF4-FFF2-40B4-BE49-F238E27FC236}">
                <a16:creationId xmlns:a16="http://schemas.microsoft.com/office/drawing/2014/main" id="{4633533F-B934-C5C7-5CC4-871334095E70}"/>
              </a:ext>
            </a:extLst>
          </p:cNvPr>
          <p:cNvCxnSpPr>
            <a:cxnSpLocks/>
            <a:endCxn id="73" idx="3"/>
          </p:cNvCxnSpPr>
          <p:nvPr/>
        </p:nvCxnSpPr>
        <p:spPr bwMode="auto">
          <a:xfrm rot="16200000" flipH="1">
            <a:off x="1102774" y="3626409"/>
            <a:ext cx="2507344" cy="237767"/>
          </a:xfrm>
          <a:prstGeom prst="bentConnector4">
            <a:avLst>
              <a:gd name="adj1" fmla="val 43865"/>
              <a:gd name="adj2" fmla="val 196145"/>
            </a:avLst>
          </a:prstGeom>
          <a:solidFill>
            <a:schemeClr val="accent1"/>
          </a:solidFill>
          <a:ln w="19050" cap="flat" cmpd="sng" algn="ctr">
            <a:solidFill>
              <a:schemeClr val="accent4">
                <a:lumMod val="60000"/>
                <a:lumOff val="40000"/>
              </a:schemeClr>
            </a:solidFill>
            <a:prstDash val="dash"/>
            <a:round/>
            <a:headEnd type="triangle"/>
            <a:tailEnd type="triangle"/>
          </a:ln>
          <a:effectLst/>
        </p:spPr>
      </p:cxnSp>
      <p:sp>
        <p:nvSpPr>
          <p:cNvPr id="114" name="TextBox 113">
            <a:extLst>
              <a:ext uri="{FF2B5EF4-FFF2-40B4-BE49-F238E27FC236}">
                <a16:creationId xmlns:a16="http://schemas.microsoft.com/office/drawing/2014/main" id="{22EBCA6D-DB77-491B-4686-BDBC164EE5AE}"/>
              </a:ext>
            </a:extLst>
          </p:cNvPr>
          <p:cNvSpPr txBox="1"/>
          <p:nvPr/>
        </p:nvSpPr>
        <p:spPr>
          <a:xfrm>
            <a:off x="6052459" y="2254208"/>
            <a:ext cx="889205" cy="230497"/>
          </a:xfrm>
          <a:prstGeom prst="rect">
            <a:avLst/>
          </a:prstGeom>
          <a:solidFill>
            <a:schemeClr val="accent4">
              <a:lumMod val="60000"/>
              <a:lumOff val="40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100" b="0" i="0" u="none" strike="noStrike" kern="1000" cap="none" spc="-30" normalizeH="0" baseline="0">
                <a:ln>
                  <a:noFill/>
                </a:ln>
                <a:solidFill>
                  <a:srgbClr val="181818"/>
                </a:solidFill>
                <a:effectLst/>
                <a:uLnTx/>
                <a:uFillTx/>
                <a:latin typeface="Ericsson Hilda"/>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t>MC system A</a:t>
            </a:r>
          </a:p>
        </p:txBody>
      </p:sp>
      <p:sp>
        <p:nvSpPr>
          <p:cNvPr id="115" name="TextBox 114">
            <a:extLst>
              <a:ext uri="{FF2B5EF4-FFF2-40B4-BE49-F238E27FC236}">
                <a16:creationId xmlns:a16="http://schemas.microsoft.com/office/drawing/2014/main" id="{17C60897-465F-FDA3-C94D-C25617831ED7}"/>
              </a:ext>
            </a:extLst>
          </p:cNvPr>
          <p:cNvSpPr txBox="1"/>
          <p:nvPr/>
        </p:nvSpPr>
        <p:spPr>
          <a:xfrm>
            <a:off x="6025148" y="2681334"/>
            <a:ext cx="947617" cy="230497"/>
          </a:xfrm>
          <a:prstGeom prst="rect">
            <a:avLst/>
          </a:prstGeom>
          <a:solidFill>
            <a:schemeClr val="accent4">
              <a:lumMod val="20000"/>
              <a:lumOff val="80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100" b="0" i="0" u="none" strike="noStrike" kern="1000" cap="none" spc="-30" normalizeH="0" baseline="0">
                <a:ln>
                  <a:noFill/>
                </a:ln>
                <a:solidFill>
                  <a:srgbClr val="181818"/>
                </a:solidFill>
                <a:effectLst/>
                <a:uLnTx/>
                <a:uFillTx/>
                <a:latin typeface="Ericsson Hilda"/>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t>SIP core/ IMS</a:t>
            </a:r>
          </a:p>
        </p:txBody>
      </p:sp>
      <p:cxnSp>
        <p:nvCxnSpPr>
          <p:cNvPr id="116" name="Straight Connector 115">
            <a:extLst>
              <a:ext uri="{FF2B5EF4-FFF2-40B4-BE49-F238E27FC236}">
                <a16:creationId xmlns:a16="http://schemas.microsoft.com/office/drawing/2014/main" id="{E54DF94F-C506-5AE8-84E3-5EC57D9FAF23}"/>
              </a:ext>
            </a:extLst>
          </p:cNvPr>
          <p:cNvCxnSpPr>
            <a:cxnSpLocks/>
            <a:stCxn id="114" idx="2"/>
            <a:endCxn id="115" idx="0"/>
          </p:cNvCxnSpPr>
          <p:nvPr/>
        </p:nvCxnSpPr>
        <p:spPr bwMode="auto">
          <a:xfrm>
            <a:off x="6497062" y="2484705"/>
            <a:ext cx="1895" cy="196629"/>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120" name="Straight Connector 119">
            <a:extLst>
              <a:ext uri="{FF2B5EF4-FFF2-40B4-BE49-F238E27FC236}">
                <a16:creationId xmlns:a16="http://schemas.microsoft.com/office/drawing/2014/main" id="{5319884F-B61F-F7D6-1D23-E464401D2AA4}"/>
              </a:ext>
            </a:extLst>
          </p:cNvPr>
          <p:cNvCxnSpPr>
            <a:cxnSpLocks/>
            <a:stCxn id="12" idx="2"/>
            <a:endCxn id="107" idx="0"/>
          </p:cNvCxnSpPr>
          <p:nvPr/>
        </p:nvCxnSpPr>
        <p:spPr bwMode="auto">
          <a:xfrm>
            <a:off x="2059516" y="2482290"/>
            <a:ext cx="0" cy="170551"/>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37" name="TextBox 136">
            <a:extLst>
              <a:ext uri="{FF2B5EF4-FFF2-40B4-BE49-F238E27FC236}">
                <a16:creationId xmlns:a16="http://schemas.microsoft.com/office/drawing/2014/main" id="{DCF92E74-59FB-0987-DB2B-4E4BF240CBFF}"/>
              </a:ext>
            </a:extLst>
          </p:cNvPr>
          <p:cNvSpPr txBox="1"/>
          <p:nvPr/>
        </p:nvSpPr>
        <p:spPr bwMode="auto">
          <a:xfrm>
            <a:off x="378432" y="2686638"/>
            <a:ext cx="1183620" cy="169277"/>
          </a:xfrm>
          <a:prstGeom prst="rect">
            <a:avLst/>
          </a:prstGeom>
          <a:noFill/>
          <a:ln w="12700">
            <a:noFill/>
            <a:miter lim="800000"/>
            <a:headEnd/>
            <a:tailEnd/>
          </a:ln>
        </p:spPr>
        <p:txBody>
          <a:bodyPr vert="horz" wrap="square" lIns="72000" tIns="0" rIns="73152" bIns="0" numCol="1" rtlCol="0" anchor="t" anchorCtr="0" compatLnSpc="1">
            <a:prstTxWarp prst="textNoShape">
              <a:avLst/>
            </a:prstTxWarp>
            <a:spAutoFit/>
          </a:bodyPr>
          <a:lstStyle/>
          <a:p>
            <a:pPr algn="r">
              <a:buClr>
                <a:schemeClr val="tx1"/>
              </a:buClr>
            </a:pPr>
            <a:r>
              <a:rPr lang="en-US" sz="1100" dirty="0"/>
              <a:t>SIP core/ IMS A</a:t>
            </a:r>
          </a:p>
        </p:txBody>
      </p:sp>
      <p:sp>
        <p:nvSpPr>
          <p:cNvPr id="138" name="TextBox 137">
            <a:extLst>
              <a:ext uri="{FF2B5EF4-FFF2-40B4-BE49-F238E27FC236}">
                <a16:creationId xmlns:a16="http://schemas.microsoft.com/office/drawing/2014/main" id="{FA217DED-B867-00A0-C243-26FB9B3339B6}"/>
              </a:ext>
            </a:extLst>
          </p:cNvPr>
          <p:cNvSpPr txBox="1"/>
          <p:nvPr/>
        </p:nvSpPr>
        <p:spPr bwMode="auto">
          <a:xfrm>
            <a:off x="4875399" y="2714372"/>
            <a:ext cx="1183620" cy="169277"/>
          </a:xfrm>
          <a:prstGeom prst="rect">
            <a:avLst/>
          </a:prstGeom>
          <a:noFill/>
          <a:ln w="12700">
            <a:noFill/>
            <a:miter lim="800000"/>
            <a:headEnd/>
            <a:tailEnd/>
          </a:ln>
        </p:spPr>
        <p:txBody>
          <a:bodyPr vert="horz" wrap="square" lIns="72000" tIns="0" rIns="73152" bIns="0" numCol="1" rtlCol="0" anchor="t" anchorCtr="0" compatLnSpc="1">
            <a:prstTxWarp prst="textNoShape">
              <a:avLst/>
            </a:prstTxWarp>
            <a:spAutoFit/>
          </a:bodyPr>
          <a:lstStyle/>
          <a:p>
            <a:pPr algn="r">
              <a:buClr>
                <a:schemeClr val="tx1"/>
              </a:buClr>
            </a:pPr>
            <a:r>
              <a:rPr lang="en-US" sz="1100" dirty="0"/>
              <a:t>SIP core/ IMS A</a:t>
            </a:r>
          </a:p>
        </p:txBody>
      </p:sp>
      <p:sp>
        <p:nvSpPr>
          <p:cNvPr id="144" name="TextBox 143">
            <a:extLst>
              <a:ext uri="{FF2B5EF4-FFF2-40B4-BE49-F238E27FC236}">
                <a16:creationId xmlns:a16="http://schemas.microsoft.com/office/drawing/2014/main" id="{B95F32C3-6764-B0D9-9DCA-3CDFFB5F39D2}"/>
              </a:ext>
            </a:extLst>
          </p:cNvPr>
          <p:cNvSpPr txBox="1"/>
          <p:nvPr/>
        </p:nvSpPr>
        <p:spPr>
          <a:xfrm>
            <a:off x="9520335" y="2238662"/>
            <a:ext cx="889205" cy="230497"/>
          </a:xfrm>
          <a:prstGeom prst="rect">
            <a:avLst/>
          </a:prstGeom>
          <a:solidFill>
            <a:schemeClr val="accent3">
              <a:lumMod val="60000"/>
              <a:lumOff val="40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100" b="0" i="0" u="none" strike="noStrike" kern="1000" cap="none" spc="-30" normalizeH="0" baseline="0">
                <a:ln>
                  <a:noFill/>
                </a:ln>
                <a:solidFill>
                  <a:srgbClr val="181818"/>
                </a:solidFill>
                <a:effectLst/>
                <a:uLnTx/>
                <a:uFillTx/>
                <a:latin typeface="Ericsson Hilda"/>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t>MC system B</a:t>
            </a:r>
          </a:p>
        </p:txBody>
      </p:sp>
      <p:sp>
        <p:nvSpPr>
          <p:cNvPr id="145" name="TextBox 144">
            <a:extLst>
              <a:ext uri="{FF2B5EF4-FFF2-40B4-BE49-F238E27FC236}">
                <a16:creationId xmlns:a16="http://schemas.microsoft.com/office/drawing/2014/main" id="{9FB4AABA-90F2-4A93-AFD3-C0025FD9CF2A}"/>
              </a:ext>
            </a:extLst>
          </p:cNvPr>
          <p:cNvSpPr txBox="1"/>
          <p:nvPr/>
        </p:nvSpPr>
        <p:spPr>
          <a:xfrm>
            <a:off x="9493024" y="2665788"/>
            <a:ext cx="947617" cy="230497"/>
          </a:xfrm>
          <a:prstGeom prst="rect">
            <a:avLst/>
          </a:prstGeom>
          <a:solidFill>
            <a:schemeClr val="accent3">
              <a:lumMod val="20000"/>
              <a:lumOff val="80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100" b="0" i="0" u="none" strike="noStrike" kern="1000" cap="none" spc="-30" normalizeH="0" baseline="0">
                <a:ln>
                  <a:noFill/>
                </a:ln>
                <a:solidFill>
                  <a:srgbClr val="181818"/>
                </a:solidFill>
                <a:effectLst/>
                <a:uLnTx/>
                <a:uFillTx/>
                <a:latin typeface="Ericsson Hilda"/>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t>SIP core/ IMS</a:t>
            </a:r>
          </a:p>
        </p:txBody>
      </p:sp>
      <p:cxnSp>
        <p:nvCxnSpPr>
          <p:cNvPr id="146" name="Straight Connector 145">
            <a:extLst>
              <a:ext uri="{FF2B5EF4-FFF2-40B4-BE49-F238E27FC236}">
                <a16:creationId xmlns:a16="http://schemas.microsoft.com/office/drawing/2014/main" id="{6B5D32F0-4C2D-7591-8ACF-5C18F3738577}"/>
              </a:ext>
            </a:extLst>
          </p:cNvPr>
          <p:cNvCxnSpPr>
            <a:cxnSpLocks/>
            <a:stCxn id="144" idx="2"/>
            <a:endCxn id="145" idx="0"/>
          </p:cNvCxnSpPr>
          <p:nvPr/>
        </p:nvCxnSpPr>
        <p:spPr bwMode="auto">
          <a:xfrm>
            <a:off x="9964938" y="2469159"/>
            <a:ext cx="1895" cy="196629"/>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47" name="TextBox 146">
            <a:extLst>
              <a:ext uri="{FF2B5EF4-FFF2-40B4-BE49-F238E27FC236}">
                <a16:creationId xmlns:a16="http://schemas.microsoft.com/office/drawing/2014/main" id="{EF7B8DEC-F60E-6755-2B11-DD555BBDD76A}"/>
              </a:ext>
            </a:extLst>
          </p:cNvPr>
          <p:cNvSpPr txBox="1"/>
          <p:nvPr/>
        </p:nvSpPr>
        <p:spPr bwMode="auto">
          <a:xfrm>
            <a:off x="8343275" y="2698826"/>
            <a:ext cx="1183620" cy="169277"/>
          </a:xfrm>
          <a:prstGeom prst="rect">
            <a:avLst/>
          </a:prstGeom>
          <a:noFill/>
          <a:ln w="12700">
            <a:noFill/>
            <a:miter lim="800000"/>
            <a:headEnd/>
            <a:tailEnd/>
          </a:ln>
        </p:spPr>
        <p:txBody>
          <a:bodyPr vert="horz" wrap="square" lIns="72000" tIns="0" rIns="73152" bIns="0" numCol="1" rtlCol="0" anchor="t" anchorCtr="0" compatLnSpc="1">
            <a:prstTxWarp prst="textNoShape">
              <a:avLst/>
            </a:prstTxWarp>
            <a:spAutoFit/>
          </a:bodyPr>
          <a:lstStyle/>
          <a:p>
            <a:pPr algn="r">
              <a:buClr>
                <a:schemeClr val="tx1"/>
              </a:buClr>
            </a:pPr>
            <a:r>
              <a:rPr lang="en-US" sz="1100" dirty="0"/>
              <a:t>SIP core/ IMS B</a:t>
            </a:r>
          </a:p>
        </p:txBody>
      </p:sp>
      <p:cxnSp>
        <p:nvCxnSpPr>
          <p:cNvPr id="39" name="Straight Arrow Connector 653">
            <a:extLst>
              <a:ext uri="{FF2B5EF4-FFF2-40B4-BE49-F238E27FC236}">
                <a16:creationId xmlns:a16="http://schemas.microsoft.com/office/drawing/2014/main" id="{66E8A5A6-6900-CBCF-F0A2-0A2E7EC75B15}"/>
              </a:ext>
            </a:extLst>
          </p:cNvPr>
          <p:cNvCxnSpPr>
            <a:cxnSpLocks/>
            <a:endCxn id="36" idx="3"/>
          </p:cNvCxnSpPr>
          <p:nvPr/>
        </p:nvCxnSpPr>
        <p:spPr bwMode="auto">
          <a:xfrm rot="16200000" flipH="1">
            <a:off x="9336363" y="3433515"/>
            <a:ext cx="2538026" cy="597244"/>
          </a:xfrm>
          <a:prstGeom prst="bentConnector4">
            <a:avLst>
              <a:gd name="adj1" fmla="val 43939"/>
              <a:gd name="adj2" fmla="val 129944"/>
            </a:avLst>
          </a:prstGeom>
          <a:solidFill>
            <a:schemeClr val="accent1"/>
          </a:solidFill>
          <a:ln w="19050" cap="flat" cmpd="sng" algn="ctr">
            <a:solidFill>
              <a:schemeClr val="accent3">
                <a:lumMod val="60000"/>
                <a:lumOff val="40000"/>
              </a:schemeClr>
            </a:solidFill>
            <a:prstDash val="dash"/>
            <a:round/>
            <a:headEnd type="triangle"/>
            <a:tailEnd type="triangle"/>
          </a:ln>
          <a:effectLst/>
        </p:spPr>
      </p:cxnSp>
      <p:grpSp>
        <p:nvGrpSpPr>
          <p:cNvPr id="8" name="Group 7">
            <a:extLst>
              <a:ext uri="{FF2B5EF4-FFF2-40B4-BE49-F238E27FC236}">
                <a16:creationId xmlns:a16="http://schemas.microsoft.com/office/drawing/2014/main" id="{B07CCD3D-F7A4-B6DA-155E-CFD1F2367900}"/>
              </a:ext>
            </a:extLst>
          </p:cNvPr>
          <p:cNvGrpSpPr/>
          <p:nvPr/>
        </p:nvGrpSpPr>
        <p:grpSpPr>
          <a:xfrm>
            <a:off x="9541564" y="4709968"/>
            <a:ext cx="584848" cy="616035"/>
            <a:chOff x="4159967" y="5063923"/>
            <a:chExt cx="584848" cy="615108"/>
          </a:xfrm>
          <a:solidFill>
            <a:schemeClr val="accent4">
              <a:lumMod val="75000"/>
            </a:schemeClr>
          </a:solidFill>
        </p:grpSpPr>
        <p:sp>
          <p:nvSpPr>
            <p:cNvPr id="9" name="TextBox 8">
              <a:extLst>
                <a:ext uri="{FF2B5EF4-FFF2-40B4-BE49-F238E27FC236}">
                  <a16:creationId xmlns:a16="http://schemas.microsoft.com/office/drawing/2014/main" id="{66E6D354-0FB7-E91E-B024-FE28050A9522}"/>
                </a:ext>
              </a:extLst>
            </p:cNvPr>
            <p:cNvSpPr txBox="1"/>
            <p:nvPr/>
          </p:nvSpPr>
          <p:spPr>
            <a:xfrm>
              <a:off x="4159967" y="5063923"/>
              <a:ext cx="584848" cy="614385"/>
            </a:xfrm>
            <a:prstGeom prst="rect">
              <a:avLst/>
            </a:prstGeom>
            <a:solidFill>
              <a:schemeClr val="accent3">
                <a:lumMod val="75000"/>
              </a:schemeClr>
            </a:solidFill>
          </p:spPr>
          <p:txBody>
            <a:bodyPr vert="horz" wrap="square" lIns="72000" tIns="36000" rIns="72000" bIns="36000" rtlCol="0" anchor="t">
              <a:noAutofit/>
            </a:bodyPr>
            <a:lstStyle/>
            <a:p>
              <a:pPr marR="0" algn="ctr" defTabSz="914400" rtl="0" eaLnBrk="1" fontAlgn="base" latinLnBrk="0" hangingPunct="1">
                <a:lnSpc>
                  <a:spcPct val="100000"/>
                </a:lnSpc>
                <a:spcBef>
                  <a:spcPts val="800"/>
                </a:spcBef>
                <a:spcAft>
                  <a:spcPct val="0"/>
                </a:spcAft>
                <a:buClrTx/>
                <a:buSzTx/>
                <a:tabLst/>
              </a:pPr>
              <a:r>
                <a:rPr kumimoji="0" lang="en-US" sz="1400" b="0" i="0" u="none" strike="noStrike" kern="1000" cap="none" spc="-30" normalizeH="0" baseline="0" noProof="0" dirty="0">
                  <a:ln>
                    <a:noFill/>
                  </a:ln>
                  <a:solidFill>
                    <a:schemeClr val="bg1"/>
                  </a:solidFill>
                  <a:effectLst/>
                  <a:uLnTx/>
                  <a:uFillTx/>
                  <a:latin typeface="Ericsson Hilda"/>
                  <a:ea typeface="+mn-ea"/>
                  <a:cs typeface="+mn-cs"/>
                </a:rPr>
                <a:t>UE 1</a:t>
              </a:r>
            </a:p>
          </p:txBody>
        </p:sp>
        <p:sp>
          <p:nvSpPr>
            <p:cNvPr id="10" name="Rectangle 9">
              <a:extLst>
                <a:ext uri="{FF2B5EF4-FFF2-40B4-BE49-F238E27FC236}">
                  <a16:creationId xmlns:a16="http://schemas.microsoft.com/office/drawing/2014/main" id="{E032F106-AC7E-67AD-4FCC-FEAA7952014D}"/>
                </a:ext>
              </a:extLst>
            </p:cNvPr>
            <p:cNvSpPr/>
            <p:nvPr/>
          </p:nvSpPr>
          <p:spPr bwMode="auto">
            <a:xfrm>
              <a:off x="4182449" y="5374331"/>
              <a:ext cx="546041" cy="304700"/>
            </a:xfrm>
            <a:prstGeom prst="rect">
              <a:avLst/>
            </a:prstGeom>
            <a:solidFill>
              <a:schemeClr val="accent3">
                <a:lumMod val="60000"/>
                <a:lumOff val="40000"/>
              </a:schemeClr>
            </a:solidFill>
            <a:ln w="12700">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algn="ctr" rtl="0" fontAlgn="base">
                <a:spcBef>
                  <a:spcPts val="300"/>
                </a:spcBef>
                <a:spcAft>
                  <a:spcPct val="0"/>
                </a:spcAft>
              </a:pPr>
              <a:r>
                <a:rPr lang="en-US" sz="1050" kern="1000" spc="-30" dirty="0">
                  <a:solidFill>
                    <a:srgbClr val="181818"/>
                  </a:solidFill>
                  <a:latin typeface="Ericsson Hilda"/>
                </a:rPr>
                <a:t>MC Client1</a:t>
              </a:r>
            </a:p>
          </p:txBody>
        </p:sp>
      </p:grpSp>
      <p:cxnSp>
        <p:nvCxnSpPr>
          <p:cNvPr id="18" name="Straight Arrow Connector 653">
            <a:extLst>
              <a:ext uri="{FF2B5EF4-FFF2-40B4-BE49-F238E27FC236}">
                <a16:creationId xmlns:a16="http://schemas.microsoft.com/office/drawing/2014/main" id="{3B27905E-A568-01C5-D4DC-505D0BA9AD44}"/>
              </a:ext>
            </a:extLst>
          </p:cNvPr>
          <p:cNvCxnSpPr>
            <a:cxnSpLocks/>
            <a:endCxn id="9" idx="1"/>
          </p:cNvCxnSpPr>
          <p:nvPr/>
        </p:nvCxnSpPr>
        <p:spPr bwMode="auto">
          <a:xfrm rot="5400000">
            <a:off x="8363833" y="3669351"/>
            <a:ext cx="2526005" cy="170541"/>
          </a:xfrm>
          <a:prstGeom prst="bentConnector4">
            <a:avLst>
              <a:gd name="adj1" fmla="val 43910"/>
              <a:gd name="adj2" fmla="val 234044"/>
            </a:avLst>
          </a:prstGeom>
          <a:solidFill>
            <a:schemeClr val="accent1"/>
          </a:solidFill>
          <a:ln w="19050" cap="flat" cmpd="sng" algn="ctr">
            <a:solidFill>
              <a:schemeClr val="accent3">
                <a:lumMod val="60000"/>
                <a:lumOff val="40000"/>
              </a:schemeClr>
            </a:solidFill>
            <a:prstDash val="dash"/>
            <a:round/>
            <a:headEnd type="triangle"/>
            <a:tailEnd type="triangle"/>
          </a:ln>
          <a:effectLst/>
        </p:spPr>
      </p:cxnSp>
      <p:sp>
        <p:nvSpPr>
          <p:cNvPr id="23" name="Freeform: Shape 22">
            <a:extLst>
              <a:ext uri="{FF2B5EF4-FFF2-40B4-BE49-F238E27FC236}">
                <a16:creationId xmlns:a16="http://schemas.microsoft.com/office/drawing/2014/main" id="{204BB95A-DF57-7B7E-3627-1C783C53EBC3}"/>
              </a:ext>
            </a:extLst>
          </p:cNvPr>
          <p:cNvSpPr/>
          <p:nvPr/>
        </p:nvSpPr>
        <p:spPr bwMode="auto">
          <a:xfrm flipH="1">
            <a:off x="9658856" y="3376924"/>
            <a:ext cx="295582" cy="1339461"/>
          </a:xfrm>
          <a:custGeom>
            <a:avLst/>
            <a:gdLst>
              <a:gd name="connsiteX0" fmla="*/ 306613 w 1487713"/>
              <a:gd name="connsiteY0" fmla="*/ 1377950 h 1377950"/>
              <a:gd name="connsiteX1" fmla="*/ 78013 w 1487713"/>
              <a:gd name="connsiteY1" fmla="*/ 241300 h 1377950"/>
              <a:gd name="connsiteX2" fmla="*/ 1487713 w 1487713"/>
              <a:gd name="connsiteY2" fmla="*/ 0 h 1377950"/>
              <a:gd name="connsiteX0" fmla="*/ 280877 w 1461977"/>
              <a:gd name="connsiteY0" fmla="*/ 1377950 h 1377950"/>
              <a:gd name="connsiteX1" fmla="*/ 52277 w 1461977"/>
              <a:gd name="connsiteY1" fmla="*/ 241300 h 1377950"/>
              <a:gd name="connsiteX2" fmla="*/ 1461977 w 1461977"/>
              <a:gd name="connsiteY2" fmla="*/ 0 h 1377950"/>
              <a:gd name="connsiteX0" fmla="*/ 280877 w 1461977"/>
              <a:gd name="connsiteY0" fmla="*/ 1377950 h 1377950"/>
              <a:gd name="connsiteX1" fmla="*/ 52277 w 1461977"/>
              <a:gd name="connsiteY1" fmla="*/ 241300 h 1377950"/>
              <a:gd name="connsiteX2" fmla="*/ 1461977 w 1461977"/>
              <a:gd name="connsiteY2" fmla="*/ 0 h 1377950"/>
              <a:gd name="connsiteX0" fmla="*/ 248165 w 1429265"/>
              <a:gd name="connsiteY0" fmla="*/ 1377950 h 1377950"/>
              <a:gd name="connsiteX1" fmla="*/ 19565 w 1429265"/>
              <a:gd name="connsiteY1" fmla="*/ 241300 h 1377950"/>
              <a:gd name="connsiteX2" fmla="*/ 1429265 w 1429265"/>
              <a:gd name="connsiteY2" fmla="*/ 0 h 1377950"/>
              <a:gd name="connsiteX0" fmla="*/ 248165 w 1429265"/>
              <a:gd name="connsiteY0" fmla="*/ 1377950 h 1377950"/>
              <a:gd name="connsiteX1" fmla="*/ 19565 w 1429265"/>
              <a:gd name="connsiteY1" fmla="*/ 241300 h 1377950"/>
              <a:gd name="connsiteX2" fmla="*/ 1429265 w 1429265"/>
              <a:gd name="connsiteY2" fmla="*/ 0 h 1377950"/>
              <a:gd name="connsiteX0" fmla="*/ 248165 w 248165"/>
              <a:gd name="connsiteY0" fmla="*/ 1136650 h 1136650"/>
              <a:gd name="connsiteX1" fmla="*/ 19565 w 248165"/>
              <a:gd name="connsiteY1" fmla="*/ 0 h 1136650"/>
              <a:gd name="connsiteX0" fmla="*/ 228600 w 228600"/>
              <a:gd name="connsiteY0" fmla="*/ 1136650 h 1136650"/>
              <a:gd name="connsiteX1" fmla="*/ 0 w 228600"/>
              <a:gd name="connsiteY1" fmla="*/ 0 h 1136650"/>
              <a:gd name="connsiteX0" fmla="*/ 228600 w 228600"/>
              <a:gd name="connsiteY0" fmla="*/ 1182370 h 1182370"/>
              <a:gd name="connsiteX1" fmla="*/ 0 w 228600"/>
              <a:gd name="connsiteY1" fmla="*/ 0 h 1182370"/>
            </a:gdLst>
            <a:ahLst/>
            <a:cxnLst>
              <a:cxn ang="0">
                <a:pos x="connsiteX0" y="connsiteY0"/>
              </a:cxn>
              <a:cxn ang="0">
                <a:pos x="connsiteX1" y="connsiteY1"/>
              </a:cxn>
            </a:cxnLst>
            <a:rect l="l" t="t" r="r" b="b"/>
            <a:pathLst>
              <a:path w="228600" h="1182370">
                <a:moveTo>
                  <a:pt x="228600" y="1182370"/>
                </a:moveTo>
                <a:cubicBezTo>
                  <a:pt x="225425" y="951124"/>
                  <a:pt x="12700" y="244898"/>
                  <a:pt x="0" y="0"/>
                </a:cubicBezTo>
              </a:path>
            </a:pathLst>
          </a:custGeom>
          <a:noFill/>
          <a:ln w="28575" cap="flat" cmpd="sng" algn="ctr">
            <a:solidFill>
              <a:schemeClr val="accent3">
                <a:lumMod val="75000"/>
              </a:schemeClr>
            </a:solidFill>
            <a:prstDash val="solid"/>
            <a:round/>
            <a:headEnd type="none" w="med" len="med"/>
            <a:tailEnd type="none" w="med" len="med"/>
          </a:ln>
          <a:effectLst/>
        </p:spPr>
        <p:txBody>
          <a:bodyPr rtlCol="0" anchor="ctr"/>
          <a:lstStyle/>
          <a:p>
            <a:pPr algn="ctr"/>
            <a:endParaRPr lang="en-US" dirty="0"/>
          </a:p>
        </p:txBody>
      </p:sp>
      <p:sp>
        <p:nvSpPr>
          <p:cNvPr id="28" name="TextBox 27">
            <a:extLst>
              <a:ext uri="{FF2B5EF4-FFF2-40B4-BE49-F238E27FC236}">
                <a16:creationId xmlns:a16="http://schemas.microsoft.com/office/drawing/2014/main" id="{CEDFD8C1-34D3-8B3F-B435-DBC859120C0D}"/>
              </a:ext>
            </a:extLst>
          </p:cNvPr>
          <p:cNvSpPr txBox="1"/>
          <p:nvPr/>
        </p:nvSpPr>
        <p:spPr>
          <a:xfrm>
            <a:off x="9526895" y="5303504"/>
            <a:ext cx="672177" cy="311600"/>
          </a:xfrm>
          <a:prstGeom prst="rect">
            <a:avLst/>
          </a:prstGeom>
        </p:spPr>
        <p:txBody>
          <a:bodyPr vert="horz" wrap="squar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sz="1000" b="0" i="0" u="none" strike="noStrike" kern="1000" cap="none" spc="-30" normalizeH="0" baseline="0" noProof="0" dirty="0" err="1">
                <a:ln>
                  <a:noFill/>
                </a:ln>
                <a:solidFill>
                  <a:schemeClr val="tx1"/>
                </a:solidFill>
                <a:effectLst/>
                <a:uLnTx/>
                <a:uFillTx/>
                <a:latin typeface="Ericsson Hilda"/>
                <a:ea typeface="+mn-ea"/>
                <a:cs typeface="+mn-cs"/>
              </a:rPr>
              <a:t>MCx</a:t>
            </a:r>
            <a:r>
              <a:rPr kumimoji="0" lang="en-US" sz="1000" b="0" i="0" u="none" strike="noStrike" kern="1000" cap="none" spc="-30" normalizeH="0" baseline="0" noProof="0" dirty="0">
                <a:ln>
                  <a:noFill/>
                </a:ln>
                <a:solidFill>
                  <a:schemeClr val="tx1"/>
                </a:solidFill>
                <a:effectLst/>
                <a:uLnTx/>
                <a:uFillTx/>
                <a:latin typeface="Ericsson Hilda"/>
                <a:ea typeface="+mn-ea"/>
                <a:cs typeface="+mn-cs"/>
              </a:rPr>
              <a:t> UE 1</a:t>
            </a:r>
          </a:p>
        </p:txBody>
      </p:sp>
      <p:sp>
        <p:nvSpPr>
          <p:cNvPr id="30" name="Arrow: Right 29">
            <a:extLst>
              <a:ext uri="{FF2B5EF4-FFF2-40B4-BE49-F238E27FC236}">
                <a16:creationId xmlns:a16="http://schemas.microsoft.com/office/drawing/2014/main" id="{F501AD89-14C4-644F-FDE9-527BFEC62D00}"/>
              </a:ext>
            </a:extLst>
          </p:cNvPr>
          <p:cNvSpPr/>
          <p:nvPr/>
        </p:nvSpPr>
        <p:spPr>
          <a:xfrm>
            <a:off x="2764733" y="2917375"/>
            <a:ext cx="2319740" cy="1038812"/>
          </a:xfrm>
          <a:prstGeom prst="rightArrow">
            <a:avLst/>
          </a:prstGeom>
          <a:solidFill>
            <a:schemeClr val="accent3">
              <a:lumMod val="40000"/>
              <a:lumOff val="60000"/>
            </a:schemeClr>
          </a:solidFill>
          <a:ln>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a:extLst>
              <a:ext uri="{FF2B5EF4-FFF2-40B4-BE49-F238E27FC236}">
                <a16:creationId xmlns:a16="http://schemas.microsoft.com/office/drawing/2014/main" id="{A233F10B-B271-4AB8-7CB1-9501CAA2C344}"/>
              </a:ext>
            </a:extLst>
          </p:cNvPr>
          <p:cNvSpPr txBox="1"/>
          <p:nvPr/>
        </p:nvSpPr>
        <p:spPr>
          <a:xfrm>
            <a:off x="-4964" y="5571895"/>
            <a:ext cx="4129095" cy="861774"/>
          </a:xfrm>
          <a:prstGeom prst="rect">
            <a:avLst/>
          </a:prstGeom>
          <a:noFill/>
        </p:spPr>
        <p:txBody>
          <a:bodyPr wrap="square" rtlCol="0">
            <a:spAutoFit/>
          </a:bodyPr>
          <a:lstStyle/>
          <a:p>
            <a:pPr marL="171450" indent="-171450">
              <a:buFont typeface="Arial" panose="020B0604020202020204" pitchFamily="34" charset="0"/>
              <a:buChar char="•"/>
            </a:pPr>
            <a:r>
              <a:rPr lang="en-US" sz="1000" dirty="0"/>
              <a:t>Both </a:t>
            </a:r>
            <a:r>
              <a:rPr lang="en-US" sz="1000" dirty="0" err="1"/>
              <a:t>MCx</a:t>
            </a:r>
            <a:r>
              <a:rPr lang="en-US" sz="1000" dirty="0"/>
              <a:t> client 1 and </a:t>
            </a:r>
            <a:r>
              <a:rPr lang="en-US" sz="1000" dirty="0" err="1"/>
              <a:t>MCx</a:t>
            </a:r>
            <a:r>
              <a:rPr lang="en-US" sz="1000" dirty="0"/>
              <a:t> client 2 need to be migrated simultaneously </a:t>
            </a:r>
          </a:p>
          <a:p>
            <a:pPr marL="171450" indent="-171450">
              <a:buFont typeface="Arial" panose="020B0604020202020204" pitchFamily="34" charset="0"/>
              <a:buChar char="•"/>
            </a:pPr>
            <a:r>
              <a:rPr lang="en-US" sz="1000" dirty="0"/>
              <a:t>Both </a:t>
            </a:r>
            <a:r>
              <a:rPr lang="en-US" sz="1000" dirty="0" err="1"/>
              <a:t>MCx</a:t>
            </a:r>
            <a:r>
              <a:rPr lang="en-US" sz="1000" dirty="0"/>
              <a:t> UE1/ </a:t>
            </a:r>
            <a:r>
              <a:rPr lang="en-US" sz="1000" dirty="0" err="1"/>
              <a:t>MCx</a:t>
            </a:r>
            <a:r>
              <a:rPr lang="en-US" sz="1000" dirty="0"/>
              <a:t> client 1 and </a:t>
            </a:r>
            <a:r>
              <a:rPr lang="en-US" sz="1000" dirty="0" err="1"/>
              <a:t>MCx</a:t>
            </a:r>
            <a:r>
              <a:rPr lang="en-US" sz="1000" dirty="0"/>
              <a:t> UE2/ </a:t>
            </a:r>
            <a:r>
              <a:rPr lang="en-US" sz="1000" dirty="0" err="1"/>
              <a:t>MCx</a:t>
            </a:r>
            <a:r>
              <a:rPr lang="en-US" sz="1000" dirty="0"/>
              <a:t> client 2 are configured to change to the partner’s PLMN and partner’s SIP core/ IMS networks, and are equipped with the necessary parameters</a:t>
            </a:r>
          </a:p>
        </p:txBody>
      </p:sp>
      <p:sp>
        <p:nvSpPr>
          <p:cNvPr id="42" name="TextBox 41">
            <a:extLst>
              <a:ext uri="{FF2B5EF4-FFF2-40B4-BE49-F238E27FC236}">
                <a16:creationId xmlns:a16="http://schemas.microsoft.com/office/drawing/2014/main" id="{8240B95B-BCFE-32F8-6A54-CD1AD9D031EF}"/>
              </a:ext>
            </a:extLst>
          </p:cNvPr>
          <p:cNvSpPr txBox="1"/>
          <p:nvPr/>
        </p:nvSpPr>
        <p:spPr>
          <a:xfrm>
            <a:off x="2767155" y="3195551"/>
            <a:ext cx="2323472" cy="461665"/>
          </a:xfrm>
          <a:prstGeom prst="rect">
            <a:avLst/>
          </a:prstGeom>
          <a:noFill/>
        </p:spPr>
        <p:txBody>
          <a:bodyPr wrap="square" rtlCol="0">
            <a:spAutoFit/>
          </a:bodyPr>
          <a:lstStyle/>
          <a:p>
            <a:pPr marL="171450" indent="-171450">
              <a:buFont typeface="Arial" panose="020B0604020202020204" pitchFamily="34" charset="0"/>
              <a:buChar char="•"/>
            </a:pPr>
            <a:r>
              <a:rPr lang="en-US" sz="800" dirty="0" err="1"/>
              <a:t>MCx</a:t>
            </a:r>
            <a:r>
              <a:rPr lang="en-US" sz="800" dirty="0"/>
              <a:t> user 1 migrates with </a:t>
            </a:r>
            <a:r>
              <a:rPr lang="en-US" sz="800" dirty="0" err="1"/>
              <a:t>MCx</a:t>
            </a:r>
            <a:r>
              <a:rPr lang="en-US" sz="800" dirty="0"/>
              <a:t> UE1 only</a:t>
            </a:r>
          </a:p>
          <a:p>
            <a:pPr marL="171450" indent="-171450">
              <a:buFont typeface="Arial" panose="020B0604020202020204" pitchFamily="34" charset="0"/>
              <a:buChar char="•"/>
            </a:pPr>
            <a:r>
              <a:rPr lang="en-US" sz="800" dirty="0"/>
              <a:t>Change to PLMN B and SIP core/IMS B are needed</a:t>
            </a:r>
          </a:p>
        </p:txBody>
      </p:sp>
      <p:sp>
        <p:nvSpPr>
          <p:cNvPr id="48" name="TextBox 47">
            <a:extLst>
              <a:ext uri="{FF2B5EF4-FFF2-40B4-BE49-F238E27FC236}">
                <a16:creationId xmlns:a16="http://schemas.microsoft.com/office/drawing/2014/main" id="{638AAE4F-14AE-BA89-8D41-72A09822B746}"/>
              </a:ext>
            </a:extLst>
          </p:cNvPr>
          <p:cNvSpPr txBox="1"/>
          <p:nvPr/>
        </p:nvSpPr>
        <p:spPr>
          <a:xfrm>
            <a:off x="8762860" y="5574173"/>
            <a:ext cx="3342054" cy="553998"/>
          </a:xfrm>
          <a:prstGeom prst="rect">
            <a:avLst/>
          </a:prstGeom>
          <a:noFill/>
        </p:spPr>
        <p:txBody>
          <a:bodyPr wrap="square" rtlCol="0">
            <a:spAutoFit/>
          </a:bodyPr>
          <a:lstStyle/>
          <a:p>
            <a:pPr marL="171450" indent="-171450">
              <a:buFont typeface="Arial" panose="020B0604020202020204" pitchFamily="34" charset="0"/>
              <a:buChar char="•"/>
            </a:pPr>
            <a:r>
              <a:rPr lang="en-US" sz="1000" dirty="0" err="1"/>
              <a:t>MCx</a:t>
            </a:r>
            <a:r>
              <a:rPr lang="en-US" sz="1000" dirty="0"/>
              <a:t> UE 1, </a:t>
            </a:r>
            <a:r>
              <a:rPr lang="en-US" sz="1000" dirty="0" err="1"/>
              <a:t>MCx</a:t>
            </a:r>
            <a:r>
              <a:rPr lang="en-US" sz="1000" dirty="0"/>
              <a:t> UE  and </a:t>
            </a:r>
            <a:r>
              <a:rPr lang="en-US" sz="1000" dirty="0" err="1"/>
              <a:t>MCx</a:t>
            </a:r>
            <a:r>
              <a:rPr lang="en-US" sz="1000" dirty="0"/>
              <a:t> client 1, </a:t>
            </a:r>
            <a:r>
              <a:rPr lang="en-US" sz="1000" dirty="0" err="1"/>
              <a:t>MCx</a:t>
            </a:r>
            <a:r>
              <a:rPr lang="en-US" sz="1000" dirty="0"/>
              <a:t> client 2 are connected to PLMN B and SIP core/ IMS B, respectively as needed</a:t>
            </a:r>
          </a:p>
        </p:txBody>
      </p:sp>
    </p:spTree>
    <p:extLst>
      <p:ext uri="{BB962C8B-B14F-4D97-AF65-F5344CB8AC3E}">
        <p14:creationId xmlns:p14="http://schemas.microsoft.com/office/powerpoint/2010/main" val="2359988121"/>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6024BA7-044E-490C-E96B-F6A352A0690F}"/>
              </a:ext>
            </a:extLst>
          </p:cNvPr>
          <p:cNvSpPr>
            <a:spLocks noGrp="1"/>
          </p:cNvSpPr>
          <p:nvPr>
            <p:ph idx="1"/>
          </p:nvPr>
        </p:nvSpPr>
        <p:spPr/>
        <p:txBody>
          <a:bodyPr/>
          <a:lstStyle/>
          <a:p>
            <a:r>
              <a:rPr lang="en-US" dirty="0"/>
              <a:t>An LS to SA3?</a:t>
            </a:r>
          </a:p>
        </p:txBody>
      </p:sp>
      <p:sp>
        <p:nvSpPr>
          <p:cNvPr id="3" name="Title 2">
            <a:extLst>
              <a:ext uri="{FF2B5EF4-FFF2-40B4-BE49-F238E27FC236}">
                <a16:creationId xmlns:a16="http://schemas.microsoft.com/office/drawing/2014/main" id="{F25E7BE5-5154-8256-860E-88D5415C56FB}"/>
              </a:ext>
            </a:extLst>
          </p:cNvPr>
          <p:cNvSpPr>
            <a:spLocks noGrp="1"/>
          </p:cNvSpPr>
          <p:nvPr>
            <p:ph type="title"/>
          </p:nvPr>
        </p:nvSpPr>
        <p:spPr/>
        <p:txBody>
          <a:bodyPr/>
          <a:lstStyle/>
          <a:p>
            <a:r>
              <a:rPr lang="en-US" dirty="0"/>
              <a:t>Way forward</a:t>
            </a:r>
          </a:p>
        </p:txBody>
      </p:sp>
    </p:spTree>
    <p:extLst>
      <p:ext uri="{BB962C8B-B14F-4D97-AF65-F5344CB8AC3E}">
        <p14:creationId xmlns:p14="http://schemas.microsoft.com/office/powerpoint/2010/main" val="3447690190"/>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2246779" y="3266328"/>
            <a:ext cx="6827838" cy="1143000"/>
          </a:xfrm>
        </p:spPr>
        <p:txBody>
          <a:bodyPr/>
          <a:lstStyle/>
          <a:p>
            <a:pPr algn="ctr"/>
            <a:r>
              <a:rPr lang="en-GB" altLang="fr-FR" sz="4800">
                <a:solidFill>
                  <a:srgbClr val="72AF2F"/>
                </a:solidFill>
              </a:rPr>
              <a:t>Thank You!</a:t>
            </a:r>
          </a:p>
        </p:txBody>
      </p:sp>
    </p:spTree>
    <p:extLst>
      <p:ext uri="{BB962C8B-B14F-4D97-AF65-F5344CB8AC3E}">
        <p14:creationId xmlns:p14="http://schemas.microsoft.com/office/powerpoint/2010/main" val="3992161661"/>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C106AB8-0DDB-5FF7-569C-33CB6CBD1E79}"/>
              </a:ext>
            </a:extLst>
          </p:cNvPr>
          <p:cNvSpPr>
            <a:spLocks noGrp="1"/>
          </p:cNvSpPr>
          <p:nvPr>
            <p:ph idx="1"/>
          </p:nvPr>
        </p:nvSpPr>
        <p:spPr/>
        <p:txBody>
          <a:bodyPr/>
          <a:lstStyle/>
          <a:p>
            <a:r>
              <a:rPr lang="en-US"/>
              <a:t>The necessary parameters to initiate registration to IMS system:</a:t>
            </a:r>
          </a:p>
          <a:p>
            <a:pPr lvl="1"/>
            <a:r>
              <a:rPr lang="en-US"/>
              <a:t>The IMS private user identity (IMPI)</a:t>
            </a:r>
          </a:p>
          <a:p>
            <a:pPr lvl="1"/>
            <a:r>
              <a:rPr lang="en-US"/>
              <a:t>One or more IMS public user identities (IMPU)</a:t>
            </a:r>
          </a:p>
          <a:p>
            <a:pPr lvl="1"/>
            <a:r>
              <a:rPr lang="en-US"/>
              <a:t>The home network domain name used to address the SIP REGISTER request</a:t>
            </a:r>
          </a:p>
          <a:p>
            <a:pPr lvl="1"/>
            <a:r>
              <a:rPr lang="en-US"/>
              <a:t>Any authentication key</a:t>
            </a:r>
          </a:p>
          <a:p>
            <a:r>
              <a:rPr lang="en-US"/>
              <a:t>In addition, the FQDN of the SIP proxy (P-CSCF) or its IP address</a:t>
            </a:r>
          </a:p>
          <a:p>
            <a:pPr marL="457200" lvl="1" indent="0">
              <a:buNone/>
            </a:pPr>
            <a:endParaRPr lang="en-US"/>
          </a:p>
        </p:txBody>
      </p:sp>
      <p:sp>
        <p:nvSpPr>
          <p:cNvPr id="3" name="Title 2">
            <a:extLst>
              <a:ext uri="{FF2B5EF4-FFF2-40B4-BE49-F238E27FC236}">
                <a16:creationId xmlns:a16="http://schemas.microsoft.com/office/drawing/2014/main" id="{D636DCC9-CB39-8BD3-CB2D-8EF3AFD6BFFD}"/>
              </a:ext>
            </a:extLst>
          </p:cNvPr>
          <p:cNvSpPr>
            <a:spLocks noGrp="1"/>
          </p:cNvSpPr>
          <p:nvPr>
            <p:ph type="title"/>
          </p:nvPr>
        </p:nvSpPr>
        <p:spPr/>
        <p:txBody>
          <a:bodyPr/>
          <a:lstStyle/>
          <a:p>
            <a:r>
              <a:rPr lang="en-US"/>
              <a:t>Background from TS 23.228 and TS 33.203</a:t>
            </a:r>
          </a:p>
        </p:txBody>
      </p:sp>
      <p:sp>
        <p:nvSpPr>
          <p:cNvPr id="4" name="TextBox 3">
            <a:extLst>
              <a:ext uri="{FF2B5EF4-FFF2-40B4-BE49-F238E27FC236}">
                <a16:creationId xmlns:a16="http://schemas.microsoft.com/office/drawing/2014/main" id="{30CA82DE-5A11-3A37-356C-225E1B0F5E79}"/>
              </a:ext>
            </a:extLst>
          </p:cNvPr>
          <p:cNvSpPr txBox="1"/>
          <p:nvPr/>
        </p:nvSpPr>
        <p:spPr>
          <a:xfrm>
            <a:off x="9481842" y="6636657"/>
            <a:ext cx="1900873" cy="215444"/>
          </a:xfrm>
          <a:prstGeom prst="rect">
            <a:avLst/>
          </a:prstGeom>
          <a:noFill/>
        </p:spPr>
        <p:txBody>
          <a:bodyPr wrap="square" rtlCol="0">
            <a:spAutoFit/>
          </a:bodyPr>
          <a:lstStyle/>
          <a:p>
            <a:r>
              <a:rPr lang="en-US" sz="800"/>
              <a:t>FQDN: Fully Qualified Domain Name</a:t>
            </a:r>
          </a:p>
        </p:txBody>
      </p:sp>
    </p:spTree>
    <p:extLst>
      <p:ext uri="{BB962C8B-B14F-4D97-AF65-F5344CB8AC3E}">
        <p14:creationId xmlns:p14="http://schemas.microsoft.com/office/powerpoint/2010/main" val="2319582856"/>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E5518C-9F90-4CB2-2387-8BC49B64BD26}"/>
              </a:ext>
            </a:extLst>
          </p:cNvPr>
          <p:cNvSpPr>
            <a:spLocks noGrp="1"/>
          </p:cNvSpPr>
          <p:nvPr>
            <p:ph idx="1"/>
          </p:nvPr>
        </p:nvSpPr>
        <p:spPr/>
        <p:txBody>
          <a:bodyPr/>
          <a:lstStyle/>
          <a:p>
            <a:r>
              <a:rPr lang="en-US"/>
              <a:t>IMS AKA achieves mutual authentication between ISIM (UICC card) and the home network</a:t>
            </a:r>
          </a:p>
          <a:p>
            <a:r>
              <a:rPr lang="en-US"/>
              <a:t>The identity used for authenticating a subscriber is the IMS private user identity (IMPI)</a:t>
            </a:r>
          </a:p>
          <a:p>
            <a:r>
              <a:rPr lang="en-US"/>
              <a:t>The HSS and the </a:t>
            </a:r>
            <a:r>
              <a:rPr lang="en-US" b="1"/>
              <a:t>ISIM</a:t>
            </a:r>
            <a:r>
              <a:rPr lang="en-US"/>
              <a:t> share a long-term key associated with the IMPI</a:t>
            </a:r>
          </a:p>
          <a:p>
            <a:r>
              <a:rPr lang="en-US" u="sng"/>
              <a:t>The ISIM is capable of securely store </a:t>
            </a:r>
            <a:r>
              <a:rPr lang="en-US" b="1" u="sng"/>
              <a:t>one IMPI only </a:t>
            </a:r>
            <a:r>
              <a:rPr lang="en-US" u="sng"/>
              <a:t>(the IMPI of the primary MC system)</a:t>
            </a:r>
          </a:p>
          <a:p>
            <a:endParaRPr lang="en-US"/>
          </a:p>
        </p:txBody>
      </p:sp>
      <p:sp>
        <p:nvSpPr>
          <p:cNvPr id="3" name="Title 2">
            <a:extLst>
              <a:ext uri="{FF2B5EF4-FFF2-40B4-BE49-F238E27FC236}">
                <a16:creationId xmlns:a16="http://schemas.microsoft.com/office/drawing/2014/main" id="{4691AF3D-B653-74F5-4643-64989607D29E}"/>
              </a:ext>
            </a:extLst>
          </p:cNvPr>
          <p:cNvSpPr>
            <a:spLocks noGrp="1"/>
          </p:cNvSpPr>
          <p:nvPr>
            <p:ph type="title"/>
          </p:nvPr>
        </p:nvSpPr>
        <p:spPr/>
        <p:txBody>
          <a:bodyPr/>
          <a:lstStyle/>
          <a:p>
            <a:r>
              <a:rPr lang="en-US"/>
              <a:t>Background from TS 33.203 </a:t>
            </a:r>
          </a:p>
        </p:txBody>
      </p:sp>
    </p:spTree>
    <p:extLst>
      <p:ext uri="{BB962C8B-B14F-4D97-AF65-F5344CB8AC3E}">
        <p14:creationId xmlns:p14="http://schemas.microsoft.com/office/powerpoint/2010/main" val="137825151"/>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9163CAA-10FB-A141-E280-701718AE5A4F}"/>
              </a:ext>
            </a:extLst>
          </p:cNvPr>
          <p:cNvSpPr>
            <a:spLocks noGrp="1"/>
          </p:cNvSpPr>
          <p:nvPr>
            <p:ph idx="1"/>
          </p:nvPr>
        </p:nvSpPr>
        <p:spPr>
          <a:xfrm>
            <a:off x="838200" y="1825625"/>
            <a:ext cx="10757170" cy="4351338"/>
          </a:xfrm>
        </p:spPr>
        <p:txBody>
          <a:bodyPr/>
          <a:lstStyle/>
          <a:p>
            <a:r>
              <a:rPr lang="en-US"/>
              <a:t>An MC service UE is attached to only one PLMN at a time</a:t>
            </a:r>
          </a:p>
          <a:p>
            <a:r>
              <a:rPr lang="en-US"/>
              <a:t>An MC service UE is registered to only one SIP core/IMS network at a time</a:t>
            </a:r>
          </a:p>
          <a:p>
            <a:r>
              <a:rPr lang="en-US"/>
              <a:t>The IMPI of another IMS network (other than the primary MC system) is not included in the ISIM`s of the MC service UE</a:t>
            </a:r>
          </a:p>
          <a:p>
            <a:r>
              <a:rPr lang="en-US" u="sng"/>
              <a:t>In case of migration:</a:t>
            </a:r>
            <a:r>
              <a:rPr lang="en-US"/>
              <a:t> the IMPI (and necessary parameters to initiate SIP registration at the partner MC system) are missing</a:t>
            </a:r>
          </a:p>
          <a:p>
            <a:pPr marL="0" indent="0">
              <a:buNone/>
            </a:pPr>
            <a:endParaRPr lang="en-US"/>
          </a:p>
          <a:p>
            <a:pPr marL="0" indent="0">
              <a:buNone/>
            </a:pPr>
            <a:endParaRPr lang="en-US"/>
          </a:p>
        </p:txBody>
      </p:sp>
      <p:sp>
        <p:nvSpPr>
          <p:cNvPr id="3" name="Title 2">
            <a:extLst>
              <a:ext uri="{FF2B5EF4-FFF2-40B4-BE49-F238E27FC236}">
                <a16:creationId xmlns:a16="http://schemas.microsoft.com/office/drawing/2014/main" id="{D0703F1B-641C-7802-9605-5F7B4B5D63FF}"/>
              </a:ext>
            </a:extLst>
          </p:cNvPr>
          <p:cNvSpPr>
            <a:spLocks noGrp="1"/>
          </p:cNvSpPr>
          <p:nvPr>
            <p:ph type="title"/>
          </p:nvPr>
        </p:nvSpPr>
        <p:spPr/>
        <p:txBody>
          <a:bodyPr/>
          <a:lstStyle/>
          <a:p>
            <a:r>
              <a:rPr lang="en-US"/>
              <a:t>Observations</a:t>
            </a:r>
          </a:p>
        </p:txBody>
      </p:sp>
    </p:spTree>
    <p:extLst>
      <p:ext uri="{BB962C8B-B14F-4D97-AF65-F5344CB8AC3E}">
        <p14:creationId xmlns:p14="http://schemas.microsoft.com/office/powerpoint/2010/main" val="3220537001"/>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97F672E-6588-DF10-A085-1C19940A932A}"/>
              </a:ext>
            </a:extLst>
          </p:cNvPr>
          <p:cNvSpPr>
            <a:spLocks noGrp="1"/>
          </p:cNvSpPr>
          <p:nvPr>
            <p:ph idx="1"/>
          </p:nvPr>
        </p:nvSpPr>
        <p:spPr/>
        <p:txBody>
          <a:bodyPr/>
          <a:lstStyle/>
          <a:p>
            <a:r>
              <a:rPr lang="en-US"/>
              <a:t>For UEs supporting only non-3GPP access, if neither ISIM nor USIM is present, but IMC is present, the necessary information is stored in the IMC (clause 4.3.3 of TS 23.228)</a:t>
            </a:r>
          </a:p>
          <a:p>
            <a:r>
              <a:rPr lang="en-US"/>
              <a:t>IMC shall not be used if ISIM or USIM is present (clause 9 of TS 23.203)</a:t>
            </a:r>
          </a:p>
          <a:p>
            <a:r>
              <a:rPr lang="en-US"/>
              <a:t>TS 33.180 allows for MC service users over non-3GPP access (e.g., control room) to use SIP digest mechanism (clause 6.2.1 of TS 33.180)</a:t>
            </a:r>
          </a:p>
        </p:txBody>
      </p:sp>
      <p:sp>
        <p:nvSpPr>
          <p:cNvPr id="3" name="Title 2">
            <a:extLst>
              <a:ext uri="{FF2B5EF4-FFF2-40B4-BE49-F238E27FC236}">
                <a16:creationId xmlns:a16="http://schemas.microsoft.com/office/drawing/2014/main" id="{7E6993BF-D986-7A1A-3FA7-AFF14655BF1F}"/>
              </a:ext>
            </a:extLst>
          </p:cNvPr>
          <p:cNvSpPr>
            <a:spLocks noGrp="1"/>
          </p:cNvSpPr>
          <p:nvPr>
            <p:ph type="title"/>
          </p:nvPr>
        </p:nvSpPr>
        <p:spPr/>
        <p:txBody>
          <a:bodyPr/>
          <a:lstStyle/>
          <a:p>
            <a:r>
              <a:rPr lang="en-US"/>
              <a:t>Background from TS 23.228 and TS 23.203</a:t>
            </a:r>
          </a:p>
        </p:txBody>
      </p:sp>
    </p:spTree>
    <p:extLst>
      <p:ext uri="{BB962C8B-B14F-4D97-AF65-F5344CB8AC3E}">
        <p14:creationId xmlns:p14="http://schemas.microsoft.com/office/powerpoint/2010/main" val="2096948308"/>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5D86D47-D30F-74AD-F7F5-935DEEB05047}"/>
              </a:ext>
            </a:extLst>
          </p:cNvPr>
          <p:cNvSpPr>
            <a:spLocks noGrp="1"/>
          </p:cNvSpPr>
          <p:nvPr>
            <p:ph idx="1"/>
          </p:nvPr>
        </p:nvSpPr>
        <p:spPr/>
        <p:txBody>
          <a:bodyPr/>
          <a:lstStyle/>
          <a:p>
            <a:r>
              <a:rPr lang="en-US"/>
              <a:t>SIP digest achieves mutual authentication between the UE and home network</a:t>
            </a:r>
          </a:p>
          <a:p>
            <a:r>
              <a:rPr lang="en-US"/>
              <a:t>The identity used for authenticating a subscriber is the IMPI</a:t>
            </a:r>
          </a:p>
          <a:p>
            <a:r>
              <a:rPr lang="en-US"/>
              <a:t>The HSS and the UE share a password associated with the IMPI</a:t>
            </a:r>
          </a:p>
          <a:p>
            <a:r>
              <a:rPr lang="en-US"/>
              <a:t>FQDN of the SIP proxy (P-CSCF) or its IP address needs to be known </a:t>
            </a:r>
          </a:p>
        </p:txBody>
      </p:sp>
      <p:sp>
        <p:nvSpPr>
          <p:cNvPr id="3" name="Title 2">
            <a:extLst>
              <a:ext uri="{FF2B5EF4-FFF2-40B4-BE49-F238E27FC236}">
                <a16:creationId xmlns:a16="http://schemas.microsoft.com/office/drawing/2014/main" id="{6A37CA52-94C6-6D03-D5C0-1CBD98B6EF19}"/>
              </a:ext>
            </a:extLst>
          </p:cNvPr>
          <p:cNvSpPr>
            <a:spLocks noGrp="1"/>
          </p:cNvSpPr>
          <p:nvPr>
            <p:ph type="title"/>
          </p:nvPr>
        </p:nvSpPr>
        <p:spPr/>
        <p:txBody>
          <a:bodyPr/>
          <a:lstStyle/>
          <a:p>
            <a:r>
              <a:rPr lang="en-US"/>
              <a:t>Background from TS 23.228 and TS 23.203</a:t>
            </a:r>
          </a:p>
        </p:txBody>
      </p:sp>
    </p:spTree>
    <p:extLst>
      <p:ext uri="{BB962C8B-B14F-4D97-AF65-F5344CB8AC3E}">
        <p14:creationId xmlns:p14="http://schemas.microsoft.com/office/powerpoint/2010/main" val="2210270166"/>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95EB27-0EAC-9E4F-2828-335351E9DBD7}"/>
              </a:ext>
            </a:extLst>
          </p:cNvPr>
          <p:cNvSpPr>
            <a:spLocks noGrp="1"/>
          </p:cNvSpPr>
          <p:nvPr>
            <p:ph type="title"/>
          </p:nvPr>
        </p:nvSpPr>
        <p:spPr/>
        <p:txBody>
          <a:bodyPr/>
          <a:lstStyle/>
          <a:p>
            <a:r>
              <a:rPr lang="en-US"/>
              <a:t>Sequence for migration (fig. 10.1.1.2-1)</a:t>
            </a:r>
          </a:p>
        </p:txBody>
      </p:sp>
      <p:sp>
        <p:nvSpPr>
          <p:cNvPr id="6" name="Rectangle 4">
            <a:extLst>
              <a:ext uri="{FF2B5EF4-FFF2-40B4-BE49-F238E27FC236}">
                <a16:creationId xmlns:a16="http://schemas.microsoft.com/office/drawing/2014/main" id="{52C4EB4E-479A-7BA6-00B5-C5ED57AC6978}"/>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9" name="Rectangle 6">
            <a:extLst>
              <a:ext uri="{FF2B5EF4-FFF2-40B4-BE49-F238E27FC236}">
                <a16:creationId xmlns:a16="http://schemas.microsoft.com/office/drawing/2014/main" id="{EC6DB9D8-0C14-CDC7-7EF2-2BEC0D9D6A72}"/>
              </a:ext>
            </a:extLst>
          </p:cNvPr>
          <p:cNvSpPr>
            <a:spLocks noChangeArrowheads="1"/>
          </p:cNvSpPr>
          <p:nvPr/>
        </p:nvSpPr>
        <p:spPr bwMode="auto">
          <a:xfrm>
            <a:off x="751562" y="101460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 name="Object 9">
            <a:extLst>
              <a:ext uri="{FF2B5EF4-FFF2-40B4-BE49-F238E27FC236}">
                <a16:creationId xmlns:a16="http://schemas.microsoft.com/office/drawing/2014/main" id="{A405E0E5-E9F1-67C5-72A9-693F95184A4F}"/>
              </a:ext>
            </a:extLst>
          </p:cNvPr>
          <p:cNvGraphicFramePr>
            <a:graphicFrameLocks noChangeAspect="1"/>
          </p:cNvGraphicFramePr>
          <p:nvPr>
            <p:extLst>
              <p:ext uri="{D42A27DB-BD31-4B8C-83A1-F6EECF244321}">
                <p14:modId xmlns:p14="http://schemas.microsoft.com/office/powerpoint/2010/main" val="3159130379"/>
              </p:ext>
            </p:extLst>
          </p:nvPr>
        </p:nvGraphicFramePr>
        <p:xfrm>
          <a:off x="1653499" y="1558222"/>
          <a:ext cx="3501698" cy="5299778"/>
        </p:xfrm>
        <a:graphic>
          <a:graphicData uri="http://schemas.openxmlformats.org/presentationml/2006/ole">
            <mc:AlternateContent xmlns:mc="http://schemas.openxmlformats.org/markup-compatibility/2006">
              <mc:Choice xmlns:v="urn:schemas-microsoft-com:vml" Requires="v">
                <p:oleObj name="Visio" r:id="rId2" imgW="3362296" imgH="5095739" progId="Visio.Drawing.11">
                  <p:embed/>
                </p:oleObj>
              </mc:Choice>
              <mc:Fallback>
                <p:oleObj name="Visio" r:id="rId2" imgW="3362296" imgH="5095739" progId="Visio.Drawing.11">
                  <p:embed/>
                  <p:pic>
                    <p:nvPicPr>
                      <p:cNvPr id="10" name="Object 9">
                        <a:extLst>
                          <a:ext uri="{FF2B5EF4-FFF2-40B4-BE49-F238E27FC236}">
                            <a16:creationId xmlns:a16="http://schemas.microsoft.com/office/drawing/2014/main" id="{A405E0E5-E9F1-67C5-72A9-693F95184A4F}"/>
                          </a:ext>
                        </a:extLst>
                      </p:cNvPr>
                      <p:cNvPicPr>
                        <a:picLocks noChangeAspect="1" noChangeArrowheads="1"/>
                      </p:cNvPicPr>
                      <p:nvPr/>
                    </p:nvPicPr>
                    <p:blipFill>
                      <a:blip r:embed="rId3"/>
                      <a:srcRect/>
                      <a:stretch>
                        <a:fillRect/>
                      </a:stretch>
                    </p:blipFill>
                    <p:spPr bwMode="auto">
                      <a:xfrm>
                        <a:off x="1653499" y="1558222"/>
                        <a:ext cx="3501698" cy="5299778"/>
                      </a:xfrm>
                      <a:prstGeom prst="rect">
                        <a:avLst/>
                      </a:prstGeom>
                      <a:noFill/>
                    </p:spPr>
                  </p:pic>
                </p:oleObj>
              </mc:Fallback>
            </mc:AlternateContent>
          </a:graphicData>
        </a:graphic>
      </p:graphicFrame>
      <p:sp>
        <p:nvSpPr>
          <p:cNvPr id="11" name="Content Placeholder 1">
            <a:extLst>
              <a:ext uri="{FF2B5EF4-FFF2-40B4-BE49-F238E27FC236}">
                <a16:creationId xmlns:a16="http://schemas.microsoft.com/office/drawing/2014/main" id="{5A8B2E05-A3B9-D3EB-F90B-5788612F9354}"/>
              </a:ext>
            </a:extLst>
          </p:cNvPr>
          <p:cNvSpPr>
            <a:spLocks noGrp="1"/>
          </p:cNvSpPr>
          <p:nvPr>
            <p:ph idx="1"/>
          </p:nvPr>
        </p:nvSpPr>
        <p:spPr>
          <a:xfrm>
            <a:off x="7852102" y="1825625"/>
            <a:ext cx="3501697" cy="4351338"/>
          </a:xfrm>
        </p:spPr>
        <p:txBody>
          <a:bodyPr/>
          <a:lstStyle/>
          <a:p>
            <a:r>
              <a:rPr lang="en-US" sz="1400" b="1"/>
              <a:t>Observation 1</a:t>
            </a:r>
            <a:r>
              <a:rPr lang="en-US" sz="1400"/>
              <a:t>: Migration happens only at the application layer</a:t>
            </a:r>
          </a:p>
          <a:p>
            <a:r>
              <a:rPr lang="en-US" sz="1400" b="1"/>
              <a:t>Observation 2: </a:t>
            </a:r>
            <a:r>
              <a:rPr lang="en-US" sz="1400"/>
              <a:t>The MC service user is still connected to the SIP core of its home MC system</a:t>
            </a:r>
          </a:p>
          <a:p>
            <a:endParaRPr lang="en-US" sz="1800"/>
          </a:p>
        </p:txBody>
      </p:sp>
      <p:sp>
        <p:nvSpPr>
          <p:cNvPr id="2" name="Rectangle 2">
            <a:extLst>
              <a:ext uri="{FF2B5EF4-FFF2-40B4-BE49-F238E27FC236}">
                <a16:creationId xmlns:a16="http://schemas.microsoft.com/office/drawing/2014/main" id="{0B6C2BF4-1D28-FA26-E067-F7E350C1923E}"/>
              </a:ext>
            </a:extLst>
          </p:cNvPr>
          <p:cNvSpPr>
            <a:spLocks noChangeArrowheads="1"/>
          </p:cNvSpPr>
          <p:nvPr/>
        </p:nvSpPr>
        <p:spPr bwMode="auto">
          <a:xfrm>
            <a:off x="5970495" y="149383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5" name="Rectangle 4">
            <a:extLst>
              <a:ext uri="{FF2B5EF4-FFF2-40B4-BE49-F238E27FC236}">
                <a16:creationId xmlns:a16="http://schemas.microsoft.com/office/drawing/2014/main" id="{03B8F886-EAE2-23A6-E33A-1A6847DCDF44}"/>
              </a:ext>
            </a:extLst>
          </p:cNvPr>
          <p:cNvSpPr>
            <a:spLocks noChangeArrowheads="1"/>
          </p:cNvSpPr>
          <p:nvPr/>
        </p:nvSpPr>
        <p:spPr bwMode="auto">
          <a:xfrm>
            <a:off x="7355998" y="380103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205267666"/>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E11994-F318-CD12-1BA7-CF0BB10E7CE1}"/>
              </a:ext>
            </a:extLst>
          </p:cNvPr>
          <p:cNvSpPr>
            <a:spLocks noGrp="1"/>
          </p:cNvSpPr>
          <p:nvPr>
            <p:ph type="title"/>
          </p:nvPr>
        </p:nvSpPr>
        <p:spPr>
          <a:xfrm>
            <a:off x="838200" y="585771"/>
            <a:ext cx="9400674" cy="1104917"/>
          </a:xfrm>
        </p:spPr>
        <p:txBody>
          <a:bodyPr/>
          <a:lstStyle/>
          <a:p>
            <a:r>
              <a:rPr lang="en-US" dirty="0"/>
              <a:t>9.2.2.1 Administration of MC service, SIP core, and EPS (scenarios 3 &amp;4)</a:t>
            </a:r>
          </a:p>
        </p:txBody>
      </p:sp>
      <p:sp>
        <p:nvSpPr>
          <p:cNvPr id="4" name="Rectangle 2">
            <a:extLst>
              <a:ext uri="{FF2B5EF4-FFF2-40B4-BE49-F238E27FC236}">
                <a16:creationId xmlns:a16="http://schemas.microsoft.com/office/drawing/2014/main" id="{669C92E2-AD39-1121-76D8-1A081EF38BD5}"/>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a:extLst>
              <a:ext uri="{FF2B5EF4-FFF2-40B4-BE49-F238E27FC236}">
                <a16:creationId xmlns:a16="http://schemas.microsoft.com/office/drawing/2014/main" id="{CEC9981F-AF9C-B420-7E5A-7A4C487E9F95}"/>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a:extLst>
              <a:ext uri="{FF2B5EF4-FFF2-40B4-BE49-F238E27FC236}">
                <a16:creationId xmlns:a16="http://schemas.microsoft.com/office/drawing/2014/main" id="{A78067F3-BAA4-07E7-449A-A0DC5EE99875}"/>
              </a:ext>
            </a:extLst>
          </p:cNvPr>
          <p:cNvGraphicFramePr>
            <a:graphicFrameLocks noChangeAspect="1"/>
          </p:cNvGraphicFramePr>
          <p:nvPr>
            <p:extLst>
              <p:ext uri="{D42A27DB-BD31-4B8C-83A1-F6EECF244321}">
                <p14:modId xmlns:p14="http://schemas.microsoft.com/office/powerpoint/2010/main" val="2630408740"/>
              </p:ext>
            </p:extLst>
          </p:nvPr>
        </p:nvGraphicFramePr>
        <p:xfrm>
          <a:off x="3014035" y="1955913"/>
          <a:ext cx="2733675" cy="3067050"/>
        </p:xfrm>
        <a:graphic>
          <a:graphicData uri="http://schemas.openxmlformats.org/presentationml/2006/ole">
            <mc:AlternateContent xmlns:mc="http://schemas.openxmlformats.org/markup-compatibility/2006">
              <mc:Choice xmlns:v="urn:schemas-microsoft-com:vml" Requires="v">
                <p:oleObj name="Visio" r:id="rId2" imgW="2736121" imgH="3066985" progId="Visio.Drawing.11">
                  <p:embed/>
                </p:oleObj>
              </mc:Choice>
              <mc:Fallback>
                <p:oleObj name="Visio" r:id="rId2" imgW="2736121" imgH="3066985" progId="Visio.Drawing.11">
                  <p:embed/>
                  <p:pic>
                    <p:nvPicPr>
                      <p:cNvPr id="7" name="Object 6">
                        <a:extLst>
                          <a:ext uri="{FF2B5EF4-FFF2-40B4-BE49-F238E27FC236}">
                            <a16:creationId xmlns:a16="http://schemas.microsoft.com/office/drawing/2014/main" id="{A78067F3-BAA4-07E7-449A-A0DC5EE998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14035" y="1955913"/>
                        <a:ext cx="2733675" cy="30670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TextBox 10">
            <a:extLst>
              <a:ext uri="{FF2B5EF4-FFF2-40B4-BE49-F238E27FC236}">
                <a16:creationId xmlns:a16="http://schemas.microsoft.com/office/drawing/2014/main" id="{979E9438-03C4-06FA-1FF9-4EA24AB5067A}"/>
              </a:ext>
            </a:extLst>
          </p:cNvPr>
          <p:cNvSpPr txBox="1"/>
          <p:nvPr/>
        </p:nvSpPr>
        <p:spPr>
          <a:xfrm>
            <a:off x="3014035" y="5051746"/>
            <a:ext cx="2914015" cy="646331"/>
          </a:xfrm>
          <a:prstGeom prst="rect">
            <a:avLst/>
          </a:prstGeom>
          <a:noFill/>
        </p:spPr>
        <p:txBody>
          <a:bodyPr wrap="square">
            <a:spAutoFit/>
          </a:bodyPr>
          <a:lstStyle/>
          <a:p>
            <a:pPr algn="ctr">
              <a:spcAft>
                <a:spcPts val="1200"/>
              </a:spcAft>
            </a:pPr>
            <a:r>
              <a:rPr lang="en-GB" sz="1200" b="1" dirty="0">
                <a:effectLst/>
                <a:latin typeface="Arial" panose="020B0604020202020204" pitchFamily="34" charset="0"/>
                <a:ea typeface="Times New Roman" panose="02020603050405020304" pitchFamily="18" charset="0"/>
                <a:cs typeface="Times New Roman" panose="02020603050405020304" pitchFamily="18" charset="0"/>
              </a:rPr>
              <a:t>Figure 9.2.2.1.3-1: MC service provider administers MC service separately from SIP core and EPS</a:t>
            </a:r>
            <a:endParaRPr lang="en-DE" sz="1200" b="1"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12" name="Rectangle 6">
            <a:extLst>
              <a:ext uri="{FF2B5EF4-FFF2-40B4-BE49-F238E27FC236}">
                <a16:creationId xmlns:a16="http://schemas.microsoft.com/office/drawing/2014/main" id="{41CF91F5-C6BB-478B-E797-4E5CE1B7F0E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3" name="Object 12">
            <a:extLst>
              <a:ext uri="{FF2B5EF4-FFF2-40B4-BE49-F238E27FC236}">
                <a16:creationId xmlns:a16="http://schemas.microsoft.com/office/drawing/2014/main" id="{4C332705-1315-943C-6783-0753EEFC27CE}"/>
              </a:ext>
            </a:extLst>
          </p:cNvPr>
          <p:cNvGraphicFramePr>
            <a:graphicFrameLocks noChangeAspect="1"/>
          </p:cNvGraphicFramePr>
          <p:nvPr>
            <p:extLst>
              <p:ext uri="{D42A27DB-BD31-4B8C-83A1-F6EECF244321}">
                <p14:modId xmlns:p14="http://schemas.microsoft.com/office/powerpoint/2010/main" val="3394117103"/>
              </p:ext>
            </p:extLst>
          </p:nvPr>
        </p:nvGraphicFramePr>
        <p:xfrm>
          <a:off x="6497556" y="1965438"/>
          <a:ext cx="2562225" cy="3057525"/>
        </p:xfrm>
        <a:graphic>
          <a:graphicData uri="http://schemas.openxmlformats.org/presentationml/2006/ole">
            <mc:AlternateContent xmlns:mc="http://schemas.openxmlformats.org/markup-compatibility/2006">
              <mc:Choice xmlns:v="urn:schemas-microsoft-com:vml" Requires="v">
                <p:oleObj name="Visio" r:id="rId4" imgW="2555800" imgH="3044041" progId="Visio.Drawing.11">
                  <p:embed/>
                </p:oleObj>
              </mc:Choice>
              <mc:Fallback>
                <p:oleObj name="Visio" r:id="rId4" imgW="2555800" imgH="3044041" progId="Visio.Drawing.11">
                  <p:embed/>
                  <p:pic>
                    <p:nvPicPr>
                      <p:cNvPr id="13" name="Object 12">
                        <a:extLst>
                          <a:ext uri="{FF2B5EF4-FFF2-40B4-BE49-F238E27FC236}">
                            <a16:creationId xmlns:a16="http://schemas.microsoft.com/office/drawing/2014/main" id="{4C332705-1315-943C-6783-0753EEFC27C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97556" y="1965438"/>
                        <a:ext cx="2562225" cy="3057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TextBox 14">
            <a:extLst>
              <a:ext uri="{FF2B5EF4-FFF2-40B4-BE49-F238E27FC236}">
                <a16:creationId xmlns:a16="http://schemas.microsoft.com/office/drawing/2014/main" id="{A078C8CD-702A-00E2-5F84-C29B448F7358}"/>
              </a:ext>
            </a:extLst>
          </p:cNvPr>
          <p:cNvSpPr txBox="1"/>
          <p:nvPr/>
        </p:nvSpPr>
        <p:spPr>
          <a:xfrm>
            <a:off x="6497556" y="5060699"/>
            <a:ext cx="2562225" cy="646331"/>
          </a:xfrm>
          <a:prstGeom prst="rect">
            <a:avLst/>
          </a:prstGeom>
          <a:noFill/>
        </p:spPr>
        <p:txBody>
          <a:bodyPr wrap="square">
            <a:spAutoFit/>
          </a:bodyPr>
          <a:lstStyle/>
          <a:p>
            <a:pPr algn="ctr">
              <a:spcAft>
                <a:spcPts val="1200"/>
              </a:spcAft>
            </a:pPr>
            <a:r>
              <a:rPr lang="en-GB" sz="1200" b="1" dirty="0">
                <a:effectLst/>
                <a:latin typeface="Arial" panose="020B0604020202020204" pitchFamily="34" charset="0"/>
                <a:ea typeface="Times New Roman" panose="02020603050405020304" pitchFamily="18" charset="0"/>
                <a:cs typeface="Times New Roman" panose="02020603050405020304" pitchFamily="18" charset="0"/>
              </a:rPr>
              <a:t>Figure 9.2.2.1.4-1: MC service provider provision of SIP core, separate domain from EPS</a:t>
            </a:r>
            <a:endParaRPr lang="en-DE" sz="1200" b="1"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18" name="TextBox 17">
            <a:extLst>
              <a:ext uri="{FF2B5EF4-FFF2-40B4-BE49-F238E27FC236}">
                <a16:creationId xmlns:a16="http://schemas.microsoft.com/office/drawing/2014/main" id="{FE172AF4-6D9F-5619-C50A-168F318033AA}"/>
              </a:ext>
            </a:extLst>
          </p:cNvPr>
          <p:cNvSpPr txBox="1"/>
          <p:nvPr/>
        </p:nvSpPr>
        <p:spPr>
          <a:xfrm>
            <a:off x="124408" y="1897225"/>
            <a:ext cx="2833643" cy="1200329"/>
          </a:xfrm>
          <a:prstGeom prst="rect">
            <a:avLst/>
          </a:prstGeom>
          <a:noFill/>
        </p:spPr>
        <p:txBody>
          <a:bodyPr wrap="square" rtlCol="0">
            <a:spAutoFit/>
          </a:bodyPr>
          <a:lstStyle/>
          <a:p>
            <a:r>
              <a:rPr lang="en-US" dirty="0"/>
              <a:t>Solution 1: </a:t>
            </a:r>
            <a:r>
              <a:rPr lang="en-US" dirty="0" err="1"/>
              <a:t>eUICC</a:t>
            </a:r>
            <a:r>
              <a:rPr lang="en-US" dirty="0"/>
              <a:t> based</a:t>
            </a:r>
          </a:p>
          <a:p>
            <a:r>
              <a:rPr lang="en-US" sz="1200" dirty="0">
                <a:solidFill>
                  <a:schemeClr val="accent6"/>
                </a:solidFill>
              </a:rPr>
              <a:t>Partner 3GPP core, Partner SIP core </a:t>
            </a:r>
          </a:p>
          <a:p>
            <a:r>
              <a:rPr lang="en-US" sz="1200" strike="sngStrike" dirty="0">
                <a:solidFill>
                  <a:srgbClr val="FF0000"/>
                </a:solidFill>
              </a:rPr>
              <a:t>Partner 3GPP core, Primary SIP core</a:t>
            </a:r>
          </a:p>
          <a:p>
            <a:r>
              <a:rPr lang="en-US" sz="1200" strike="sngStrike" dirty="0">
                <a:solidFill>
                  <a:srgbClr val="FF0000"/>
                </a:solidFill>
              </a:rPr>
              <a:t>Primary 3GPP core, Partner SIP core</a:t>
            </a:r>
          </a:p>
          <a:p>
            <a:endParaRPr lang="en-US" dirty="0"/>
          </a:p>
        </p:txBody>
      </p:sp>
      <p:sp>
        <p:nvSpPr>
          <p:cNvPr id="19" name="TextBox 18">
            <a:extLst>
              <a:ext uri="{FF2B5EF4-FFF2-40B4-BE49-F238E27FC236}">
                <a16:creationId xmlns:a16="http://schemas.microsoft.com/office/drawing/2014/main" id="{69D74341-8D3F-320E-F964-F5996BA84E2B}"/>
              </a:ext>
            </a:extLst>
          </p:cNvPr>
          <p:cNvSpPr txBox="1"/>
          <p:nvPr/>
        </p:nvSpPr>
        <p:spPr>
          <a:xfrm>
            <a:off x="9177965" y="1955913"/>
            <a:ext cx="2889627" cy="1200329"/>
          </a:xfrm>
          <a:prstGeom prst="rect">
            <a:avLst/>
          </a:prstGeom>
          <a:noFill/>
        </p:spPr>
        <p:txBody>
          <a:bodyPr wrap="square" rtlCol="0">
            <a:spAutoFit/>
          </a:bodyPr>
          <a:lstStyle/>
          <a:p>
            <a:r>
              <a:rPr lang="en-US" dirty="0"/>
              <a:t>Solution 1: </a:t>
            </a:r>
            <a:r>
              <a:rPr lang="en-US" dirty="0" err="1"/>
              <a:t>eUICC</a:t>
            </a:r>
            <a:r>
              <a:rPr lang="en-US" dirty="0"/>
              <a:t> based</a:t>
            </a:r>
          </a:p>
          <a:p>
            <a:r>
              <a:rPr lang="en-US" sz="1200" strike="sngStrike" dirty="0">
                <a:solidFill>
                  <a:srgbClr val="FF0000"/>
                </a:solidFill>
              </a:rPr>
              <a:t>Partner 3GPP core, Partner SIP core </a:t>
            </a:r>
          </a:p>
          <a:p>
            <a:r>
              <a:rPr lang="en-US" sz="1200" strike="sngStrike" dirty="0">
                <a:solidFill>
                  <a:srgbClr val="FF0000"/>
                </a:solidFill>
              </a:rPr>
              <a:t>Partner 3GPP core, Primary SIP core* </a:t>
            </a:r>
          </a:p>
          <a:p>
            <a:r>
              <a:rPr lang="en-US" sz="1200" strike="sngStrike" dirty="0">
                <a:solidFill>
                  <a:srgbClr val="FF0000"/>
                </a:solidFill>
              </a:rPr>
              <a:t>Primary 3GPP core, Partner SIP core</a:t>
            </a:r>
            <a:r>
              <a:rPr lang="en-US" sz="1200" dirty="0">
                <a:solidFill>
                  <a:srgbClr val="FF0000"/>
                </a:solidFill>
              </a:rPr>
              <a:t>* </a:t>
            </a:r>
          </a:p>
          <a:p>
            <a:endParaRPr lang="en-US" dirty="0"/>
          </a:p>
        </p:txBody>
      </p:sp>
      <p:sp>
        <p:nvSpPr>
          <p:cNvPr id="20" name="TextBox 19">
            <a:extLst>
              <a:ext uri="{FF2B5EF4-FFF2-40B4-BE49-F238E27FC236}">
                <a16:creationId xmlns:a16="http://schemas.microsoft.com/office/drawing/2014/main" id="{65712D21-FA0C-1F7B-7863-0BACB6B0F291}"/>
              </a:ext>
            </a:extLst>
          </p:cNvPr>
          <p:cNvSpPr txBox="1"/>
          <p:nvPr/>
        </p:nvSpPr>
        <p:spPr>
          <a:xfrm>
            <a:off x="9293290" y="3156242"/>
            <a:ext cx="2562225" cy="3046988"/>
          </a:xfrm>
          <a:prstGeom prst="rect">
            <a:avLst/>
          </a:prstGeom>
          <a:noFill/>
        </p:spPr>
        <p:txBody>
          <a:bodyPr wrap="square" rtlCol="0">
            <a:spAutoFit/>
          </a:bodyPr>
          <a:lstStyle/>
          <a:p>
            <a:pPr marL="171450" indent="-171450">
              <a:buFont typeface="Arial" panose="020B0604020202020204" pitchFamily="34" charset="0"/>
              <a:buChar char="•"/>
            </a:pPr>
            <a:r>
              <a:rPr lang="en-US" sz="1200" dirty="0" err="1"/>
              <a:t>eUICC</a:t>
            </a:r>
            <a:r>
              <a:rPr lang="en-US" sz="1200" dirty="0"/>
              <a:t> cord concept, is to change PLMN instead of roaming over the PLMN layer. </a:t>
            </a:r>
          </a:p>
          <a:p>
            <a:pPr marL="171450" indent="-171450">
              <a:buFont typeface="Arial" panose="020B0604020202020204" pitchFamily="34" charset="0"/>
              <a:buChar char="•"/>
            </a:pPr>
            <a:r>
              <a:rPr lang="en-US" sz="1200" dirty="0"/>
              <a:t>By changing the PLMN, the SIP core/ IMS is automatically changed</a:t>
            </a:r>
          </a:p>
          <a:p>
            <a:pPr marL="171450" indent="-171450">
              <a:buFont typeface="Arial" panose="020B0604020202020204" pitchFamily="34" charset="0"/>
              <a:buChar char="•"/>
            </a:pPr>
            <a:r>
              <a:rPr lang="en-US" sz="1200" dirty="0" err="1"/>
              <a:t>eUICC</a:t>
            </a:r>
            <a:r>
              <a:rPr lang="en-US" sz="1200" dirty="0"/>
              <a:t> does not support deployment scenario 4, because the profile change is triggered by changing the PLMN operator</a:t>
            </a:r>
          </a:p>
          <a:p>
            <a:pPr marL="171450" indent="-171450">
              <a:buFont typeface="Arial" panose="020B0604020202020204" pitchFamily="34" charset="0"/>
              <a:buChar char="•"/>
            </a:pPr>
            <a:r>
              <a:rPr lang="en-US" sz="1200" dirty="0">
                <a:solidFill>
                  <a:srgbClr val="FF0000"/>
                </a:solidFill>
              </a:rPr>
              <a:t>* Our understanding is that </a:t>
            </a:r>
            <a:r>
              <a:rPr lang="en-US" sz="1200" dirty="0" err="1">
                <a:solidFill>
                  <a:srgbClr val="FF0000"/>
                </a:solidFill>
              </a:rPr>
              <a:t>eUICC</a:t>
            </a:r>
            <a:r>
              <a:rPr lang="en-US" sz="1200" dirty="0">
                <a:solidFill>
                  <a:srgbClr val="FF0000"/>
                </a:solidFill>
              </a:rPr>
              <a:t> does not include a profile that connects one Home PLMN to two different SIP cores/ IMS</a:t>
            </a:r>
          </a:p>
          <a:p>
            <a:endParaRPr lang="en-US" sz="1200" dirty="0">
              <a:solidFill>
                <a:srgbClr val="FF0000"/>
              </a:solidFill>
            </a:endParaRPr>
          </a:p>
          <a:p>
            <a:endParaRPr lang="en-US" sz="1200" dirty="0"/>
          </a:p>
        </p:txBody>
      </p:sp>
      <p:sp>
        <p:nvSpPr>
          <p:cNvPr id="21" name="TextBox 20">
            <a:extLst>
              <a:ext uri="{FF2B5EF4-FFF2-40B4-BE49-F238E27FC236}">
                <a16:creationId xmlns:a16="http://schemas.microsoft.com/office/drawing/2014/main" id="{3F0AECD8-45B7-EA96-AC62-2EB5019C3C46}"/>
              </a:ext>
            </a:extLst>
          </p:cNvPr>
          <p:cNvSpPr txBox="1"/>
          <p:nvPr/>
        </p:nvSpPr>
        <p:spPr>
          <a:xfrm>
            <a:off x="218301" y="3156242"/>
            <a:ext cx="2562225" cy="2677656"/>
          </a:xfrm>
          <a:prstGeom prst="rect">
            <a:avLst/>
          </a:prstGeom>
          <a:noFill/>
        </p:spPr>
        <p:txBody>
          <a:bodyPr wrap="square" rtlCol="0">
            <a:spAutoFit/>
          </a:bodyPr>
          <a:lstStyle/>
          <a:p>
            <a:pPr marL="171450" indent="-171450">
              <a:buFont typeface="Arial" panose="020B0604020202020204" pitchFamily="34" charset="0"/>
              <a:buChar char="•"/>
            </a:pPr>
            <a:r>
              <a:rPr lang="en-US" sz="1200" dirty="0" err="1"/>
              <a:t>eUICC</a:t>
            </a:r>
            <a:r>
              <a:rPr lang="en-US" sz="1200" dirty="0"/>
              <a:t> card supports only deployment scenario 3</a:t>
            </a:r>
          </a:p>
          <a:p>
            <a:pPr marL="171450" indent="-171450">
              <a:buFont typeface="Arial" panose="020B0604020202020204" pitchFamily="34" charset="0"/>
              <a:buChar char="•"/>
            </a:pPr>
            <a:r>
              <a:rPr lang="en-US" sz="1200" dirty="0"/>
              <a:t>Due to geographical location change, the </a:t>
            </a:r>
            <a:r>
              <a:rPr lang="en-US" sz="1200" dirty="0" err="1"/>
              <a:t>MCx</a:t>
            </a:r>
            <a:r>
              <a:rPr lang="en-US" sz="1200" dirty="0"/>
              <a:t> UE is triggered to change the PLMN, i.e., select the profile that matches the partner’s PLMN. </a:t>
            </a:r>
          </a:p>
          <a:p>
            <a:pPr marL="171450" indent="-171450">
              <a:buFont typeface="Arial" panose="020B0604020202020204" pitchFamily="34" charset="0"/>
              <a:buChar char="•"/>
            </a:pPr>
            <a:r>
              <a:rPr lang="en-US" sz="1200" dirty="0"/>
              <a:t>As a result, the SIP core/ IMS will be changed (i.e., profile change is triggered by PLMN operator change, not by SIP core/IMS change)</a:t>
            </a:r>
          </a:p>
          <a:p>
            <a:endParaRPr lang="en-US" sz="1200" dirty="0"/>
          </a:p>
          <a:p>
            <a:endParaRPr lang="en-US" sz="1200" dirty="0"/>
          </a:p>
        </p:txBody>
      </p:sp>
    </p:spTree>
    <p:extLst>
      <p:ext uri="{BB962C8B-B14F-4D97-AF65-F5344CB8AC3E}">
        <p14:creationId xmlns:p14="http://schemas.microsoft.com/office/powerpoint/2010/main" val="2988082421"/>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E11994-F318-CD12-1BA7-CF0BB10E7CE1}"/>
              </a:ext>
            </a:extLst>
          </p:cNvPr>
          <p:cNvSpPr>
            <a:spLocks noGrp="1"/>
          </p:cNvSpPr>
          <p:nvPr>
            <p:ph type="title"/>
          </p:nvPr>
        </p:nvSpPr>
        <p:spPr>
          <a:xfrm>
            <a:off x="838200" y="585771"/>
            <a:ext cx="9400674" cy="1104917"/>
          </a:xfrm>
        </p:spPr>
        <p:txBody>
          <a:bodyPr/>
          <a:lstStyle/>
          <a:p>
            <a:r>
              <a:rPr lang="en-US" dirty="0"/>
              <a:t>9.2.2.1 Administration of MC service, SIP core, and EPS (scenarios 3 &amp;4)</a:t>
            </a:r>
          </a:p>
        </p:txBody>
      </p:sp>
      <p:sp>
        <p:nvSpPr>
          <p:cNvPr id="4" name="Rectangle 2">
            <a:extLst>
              <a:ext uri="{FF2B5EF4-FFF2-40B4-BE49-F238E27FC236}">
                <a16:creationId xmlns:a16="http://schemas.microsoft.com/office/drawing/2014/main" id="{669C92E2-AD39-1121-76D8-1A081EF38BD5}"/>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a:extLst>
              <a:ext uri="{FF2B5EF4-FFF2-40B4-BE49-F238E27FC236}">
                <a16:creationId xmlns:a16="http://schemas.microsoft.com/office/drawing/2014/main" id="{CEC9981F-AF9C-B420-7E5A-7A4C487E9F95}"/>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a:extLst>
              <a:ext uri="{FF2B5EF4-FFF2-40B4-BE49-F238E27FC236}">
                <a16:creationId xmlns:a16="http://schemas.microsoft.com/office/drawing/2014/main" id="{A78067F3-BAA4-07E7-449A-A0DC5EE99875}"/>
              </a:ext>
            </a:extLst>
          </p:cNvPr>
          <p:cNvGraphicFramePr>
            <a:graphicFrameLocks noChangeAspect="1"/>
          </p:cNvGraphicFramePr>
          <p:nvPr/>
        </p:nvGraphicFramePr>
        <p:xfrm>
          <a:off x="3014035" y="1955913"/>
          <a:ext cx="2733675" cy="3067050"/>
        </p:xfrm>
        <a:graphic>
          <a:graphicData uri="http://schemas.openxmlformats.org/presentationml/2006/ole">
            <mc:AlternateContent xmlns:mc="http://schemas.openxmlformats.org/markup-compatibility/2006">
              <mc:Choice xmlns:v="urn:schemas-microsoft-com:vml" Requires="v">
                <p:oleObj name="Visio" r:id="rId2" imgW="2736121" imgH="3066985" progId="Visio.Drawing.11">
                  <p:embed/>
                </p:oleObj>
              </mc:Choice>
              <mc:Fallback>
                <p:oleObj name="Visio" r:id="rId2" imgW="2736121" imgH="3066985" progId="Visio.Drawing.11">
                  <p:embed/>
                  <p:pic>
                    <p:nvPicPr>
                      <p:cNvPr id="7" name="Object 6">
                        <a:extLst>
                          <a:ext uri="{FF2B5EF4-FFF2-40B4-BE49-F238E27FC236}">
                            <a16:creationId xmlns:a16="http://schemas.microsoft.com/office/drawing/2014/main" id="{A78067F3-BAA4-07E7-449A-A0DC5EE998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14035" y="1955913"/>
                        <a:ext cx="2733675" cy="30670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TextBox 10">
            <a:extLst>
              <a:ext uri="{FF2B5EF4-FFF2-40B4-BE49-F238E27FC236}">
                <a16:creationId xmlns:a16="http://schemas.microsoft.com/office/drawing/2014/main" id="{979E9438-03C4-06FA-1FF9-4EA24AB5067A}"/>
              </a:ext>
            </a:extLst>
          </p:cNvPr>
          <p:cNvSpPr txBox="1"/>
          <p:nvPr/>
        </p:nvSpPr>
        <p:spPr>
          <a:xfrm>
            <a:off x="3014035" y="5051746"/>
            <a:ext cx="2914015" cy="646331"/>
          </a:xfrm>
          <a:prstGeom prst="rect">
            <a:avLst/>
          </a:prstGeom>
          <a:noFill/>
        </p:spPr>
        <p:txBody>
          <a:bodyPr wrap="square">
            <a:spAutoFit/>
          </a:bodyPr>
          <a:lstStyle/>
          <a:p>
            <a:pPr algn="ctr">
              <a:spcAft>
                <a:spcPts val="1200"/>
              </a:spcAft>
            </a:pPr>
            <a:r>
              <a:rPr lang="en-GB" sz="1200" b="1" dirty="0">
                <a:effectLst/>
                <a:latin typeface="Arial" panose="020B0604020202020204" pitchFamily="34" charset="0"/>
                <a:ea typeface="Times New Roman" panose="02020603050405020304" pitchFamily="18" charset="0"/>
                <a:cs typeface="Times New Roman" panose="02020603050405020304" pitchFamily="18" charset="0"/>
              </a:rPr>
              <a:t>Figure 9.2.2.1.3-1: MC service provider administers MC service separately from SIP core and EPS</a:t>
            </a:r>
            <a:endParaRPr lang="en-DE" sz="1200" b="1"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12" name="Rectangle 6">
            <a:extLst>
              <a:ext uri="{FF2B5EF4-FFF2-40B4-BE49-F238E27FC236}">
                <a16:creationId xmlns:a16="http://schemas.microsoft.com/office/drawing/2014/main" id="{41CF91F5-C6BB-478B-E797-4E5CE1B7F0E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3" name="Object 12">
            <a:extLst>
              <a:ext uri="{FF2B5EF4-FFF2-40B4-BE49-F238E27FC236}">
                <a16:creationId xmlns:a16="http://schemas.microsoft.com/office/drawing/2014/main" id="{4C332705-1315-943C-6783-0753EEFC27CE}"/>
              </a:ext>
            </a:extLst>
          </p:cNvPr>
          <p:cNvGraphicFramePr>
            <a:graphicFrameLocks noChangeAspect="1"/>
          </p:cNvGraphicFramePr>
          <p:nvPr/>
        </p:nvGraphicFramePr>
        <p:xfrm>
          <a:off x="6497556" y="1965438"/>
          <a:ext cx="2562225" cy="3057525"/>
        </p:xfrm>
        <a:graphic>
          <a:graphicData uri="http://schemas.openxmlformats.org/presentationml/2006/ole">
            <mc:AlternateContent xmlns:mc="http://schemas.openxmlformats.org/markup-compatibility/2006">
              <mc:Choice xmlns:v="urn:schemas-microsoft-com:vml" Requires="v">
                <p:oleObj name="Visio" r:id="rId4" imgW="2555800" imgH="3044041" progId="Visio.Drawing.11">
                  <p:embed/>
                </p:oleObj>
              </mc:Choice>
              <mc:Fallback>
                <p:oleObj name="Visio" r:id="rId4" imgW="2555800" imgH="3044041" progId="Visio.Drawing.11">
                  <p:embed/>
                  <p:pic>
                    <p:nvPicPr>
                      <p:cNvPr id="13" name="Object 12">
                        <a:extLst>
                          <a:ext uri="{FF2B5EF4-FFF2-40B4-BE49-F238E27FC236}">
                            <a16:creationId xmlns:a16="http://schemas.microsoft.com/office/drawing/2014/main" id="{4C332705-1315-943C-6783-0753EEFC27C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97556" y="1965438"/>
                        <a:ext cx="2562225" cy="3057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TextBox 14">
            <a:extLst>
              <a:ext uri="{FF2B5EF4-FFF2-40B4-BE49-F238E27FC236}">
                <a16:creationId xmlns:a16="http://schemas.microsoft.com/office/drawing/2014/main" id="{A078C8CD-702A-00E2-5F84-C29B448F7358}"/>
              </a:ext>
            </a:extLst>
          </p:cNvPr>
          <p:cNvSpPr txBox="1"/>
          <p:nvPr/>
        </p:nvSpPr>
        <p:spPr>
          <a:xfrm>
            <a:off x="6497556" y="5060699"/>
            <a:ext cx="2562225" cy="646331"/>
          </a:xfrm>
          <a:prstGeom prst="rect">
            <a:avLst/>
          </a:prstGeom>
          <a:noFill/>
        </p:spPr>
        <p:txBody>
          <a:bodyPr wrap="square">
            <a:spAutoFit/>
          </a:bodyPr>
          <a:lstStyle/>
          <a:p>
            <a:pPr algn="ctr">
              <a:spcAft>
                <a:spcPts val="1200"/>
              </a:spcAft>
            </a:pPr>
            <a:r>
              <a:rPr lang="en-GB" sz="1200" b="1" dirty="0">
                <a:effectLst/>
                <a:latin typeface="Arial" panose="020B0604020202020204" pitchFamily="34" charset="0"/>
                <a:ea typeface="Times New Roman" panose="02020603050405020304" pitchFamily="18" charset="0"/>
                <a:cs typeface="Times New Roman" panose="02020603050405020304" pitchFamily="18" charset="0"/>
              </a:rPr>
              <a:t>Figure 9.2.2.1.4-1: MC service provider provision of SIP core, separate domain from EPS</a:t>
            </a:r>
            <a:endParaRPr lang="en-DE" sz="1200" b="1"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18" name="TextBox 17">
            <a:extLst>
              <a:ext uri="{FF2B5EF4-FFF2-40B4-BE49-F238E27FC236}">
                <a16:creationId xmlns:a16="http://schemas.microsoft.com/office/drawing/2014/main" id="{FE172AF4-6D9F-5619-C50A-168F318033AA}"/>
              </a:ext>
            </a:extLst>
          </p:cNvPr>
          <p:cNvSpPr txBox="1"/>
          <p:nvPr/>
        </p:nvSpPr>
        <p:spPr>
          <a:xfrm>
            <a:off x="124408" y="1897225"/>
            <a:ext cx="2833643" cy="1477328"/>
          </a:xfrm>
          <a:prstGeom prst="rect">
            <a:avLst/>
          </a:prstGeom>
          <a:noFill/>
        </p:spPr>
        <p:txBody>
          <a:bodyPr wrap="square" rtlCol="0">
            <a:spAutoFit/>
          </a:bodyPr>
          <a:lstStyle/>
          <a:p>
            <a:r>
              <a:rPr lang="en-US" dirty="0"/>
              <a:t>Solution 2: configuration based</a:t>
            </a:r>
          </a:p>
          <a:p>
            <a:r>
              <a:rPr lang="en-US" sz="1200" dirty="0">
                <a:solidFill>
                  <a:schemeClr val="accent6"/>
                </a:solidFill>
              </a:rPr>
              <a:t>Partner 3GPP core, Partner SIP core </a:t>
            </a:r>
          </a:p>
          <a:p>
            <a:r>
              <a:rPr lang="en-US" sz="1200" dirty="0">
                <a:solidFill>
                  <a:schemeClr val="accent6"/>
                </a:solidFill>
              </a:rPr>
              <a:t>Partner 3GPP core, Primary SIP core</a:t>
            </a:r>
          </a:p>
          <a:p>
            <a:r>
              <a:rPr lang="en-US" sz="1200" dirty="0">
                <a:solidFill>
                  <a:schemeClr val="accent6"/>
                </a:solidFill>
              </a:rPr>
              <a:t>Primary 3GPP core, Partner SIP core</a:t>
            </a:r>
          </a:p>
          <a:p>
            <a:endParaRPr lang="en-US" dirty="0"/>
          </a:p>
        </p:txBody>
      </p:sp>
      <p:sp>
        <p:nvSpPr>
          <p:cNvPr id="19" name="TextBox 18">
            <a:extLst>
              <a:ext uri="{FF2B5EF4-FFF2-40B4-BE49-F238E27FC236}">
                <a16:creationId xmlns:a16="http://schemas.microsoft.com/office/drawing/2014/main" id="{69D74341-8D3F-320E-F964-F5996BA84E2B}"/>
              </a:ext>
            </a:extLst>
          </p:cNvPr>
          <p:cNvSpPr txBox="1"/>
          <p:nvPr/>
        </p:nvSpPr>
        <p:spPr>
          <a:xfrm>
            <a:off x="9177965" y="1955913"/>
            <a:ext cx="2889627" cy="1477328"/>
          </a:xfrm>
          <a:prstGeom prst="rect">
            <a:avLst/>
          </a:prstGeom>
          <a:noFill/>
        </p:spPr>
        <p:txBody>
          <a:bodyPr wrap="square" rtlCol="0">
            <a:spAutoFit/>
          </a:bodyPr>
          <a:lstStyle/>
          <a:p>
            <a:r>
              <a:rPr lang="en-US" dirty="0"/>
              <a:t>Solution 2: configuration based</a:t>
            </a:r>
          </a:p>
          <a:p>
            <a:r>
              <a:rPr lang="en-US" sz="1200" dirty="0">
                <a:solidFill>
                  <a:schemeClr val="accent6"/>
                </a:solidFill>
              </a:rPr>
              <a:t>Partner 3GPP core, Partner SIP core </a:t>
            </a:r>
          </a:p>
          <a:p>
            <a:r>
              <a:rPr lang="en-US" sz="1200" dirty="0">
                <a:solidFill>
                  <a:schemeClr val="accent6"/>
                </a:solidFill>
              </a:rPr>
              <a:t>Partner 3GPP core, Primary SIP core</a:t>
            </a:r>
          </a:p>
          <a:p>
            <a:r>
              <a:rPr lang="en-US" sz="1200" dirty="0">
                <a:solidFill>
                  <a:schemeClr val="accent6"/>
                </a:solidFill>
              </a:rPr>
              <a:t>Primary 3GPP core, Partner SIP core</a:t>
            </a:r>
          </a:p>
          <a:p>
            <a:endParaRPr lang="en-US" dirty="0"/>
          </a:p>
        </p:txBody>
      </p:sp>
      <p:sp>
        <p:nvSpPr>
          <p:cNvPr id="21" name="TextBox 20">
            <a:extLst>
              <a:ext uri="{FF2B5EF4-FFF2-40B4-BE49-F238E27FC236}">
                <a16:creationId xmlns:a16="http://schemas.microsoft.com/office/drawing/2014/main" id="{3F0AECD8-45B7-EA96-AC62-2EB5019C3C46}"/>
              </a:ext>
            </a:extLst>
          </p:cNvPr>
          <p:cNvSpPr txBox="1"/>
          <p:nvPr/>
        </p:nvSpPr>
        <p:spPr>
          <a:xfrm>
            <a:off x="218301" y="3156242"/>
            <a:ext cx="2562225" cy="2492990"/>
          </a:xfrm>
          <a:prstGeom prst="rect">
            <a:avLst/>
          </a:prstGeom>
          <a:noFill/>
        </p:spPr>
        <p:txBody>
          <a:bodyPr wrap="square" rtlCol="0">
            <a:spAutoFit/>
          </a:bodyPr>
          <a:lstStyle/>
          <a:p>
            <a:pPr marL="171450" indent="-171450">
              <a:buFont typeface="Arial" panose="020B0604020202020204" pitchFamily="34" charset="0"/>
              <a:buChar char="•"/>
            </a:pPr>
            <a:r>
              <a:rPr lang="en-US" sz="1200" dirty="0"/>
              <a:t>Solution 2 removes the dependency on having the SIP core/IMS change being dependent on PLMN change</a:t>
            </a:r>
          </a:p>
          <a:p>
            <a:pPr marL="171450" indent="-171450">
              <a:buFont typeface="Arial" panose="020B0604020202020204" pitchFamily="34" charset="0"/>
              <a:buChar char="•"/>
            </a:pPr>
            <a:r>
              <a:rPr lang="en-US" sz="1200" dirty="0"/>
              <a:t>It decouples the PLMN and SIP core/ IMS selection </a:t>
            </a:r>
          </a:p>
          <a:p>
            <a:pPr marL="171450" indent="-171450">
              <a:buFont typeface="Arial" panose="020B0604020202020204" pitchFamily="34" charset="0"/>
              <a:buChar char="•"/>
            </a:pPr>
            <a:r>
              <a:rPr lang="en-US" sz="1200" dirty="0"/>
              <a:t>The </a:t>
            </a:r>
            <a:r>
              <a:rPr lang="en-US" sz="1200" dirty="0" err="1"/>
              <a:t>MCx</a:t>
            </a:r>
            <a:r>
              <a:rPr lang="en-US" sz="1200" dirty="0"/>
              <a:t> UE/ </a:t>
            </a:r>
            <a:r>
              <a:rPr lang="en-US" sz="1200" dirty="0" err="1"/>
              <a:t>MCx</a:t>
            </a:r>
            <a:r>
              <a:rPr lang="en-US" sz="1200" dirty="0"/>
              <a:t> client is configured whether it to change the PLMN layer and/ or SIP core/IMS layer, and is configured with the necessary credentials </a:t>
            </a:r>
          </a:p>
          <a:p>
            <a:endParaRPr lang="en-US" sz="1200" dirty="0"/>
          </a:p>
        </p:txBody>
      </p:sp>
    </p:spTree>
    <p:extLst>
      <p:ext uri="{BB962C8B-B14F-4D97-AF65-F5344CB8AC3E}">
        <p14:creationId xmlns:p14="http://schemas.microsoft.com/office/powerpoint/2010/main" val="234819031"/>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84D7B5F-1D6F-537F-826E-6D95CD25D35A}"/>
              </a:ext>
            </a:extLst>
          </p:cNvPr>
          <p:cNvSpPr>
            <a:spLocks noGrp="1"/>
          </p:cNvSpPr>
          <p:nvPr>
            <p:ph type="title"/>
          </p:nvPr>
        </p:nvSpPr>
        <p:spPr/>
        <p:txBody>
          <a:bodyPr/>
          <a:lstStyle/>
          <a:p>
            <a:r>
              <a:rPr lang="en-US"/>
              <a:t>5.2.9.3 SIP core / IMS utilization </a:t>
            </a:r>
          </a:p>
        </p:txBody>
      </p:sp>
      <p:sp>
        <p:nvSpPr>
          <p:cNvPr id="4" name="TextBox 3">
            <a:extLst>
              <a:ext uri="{FF2B5EF4-FFF2-40B4-BE49-F238E27FC236}">
                <a16:creationId xmlns:a16="http://schemas.microsoft.com/office/drawing/2014/main" id="{6F44D72B-2B2C-8ED2-12A6-995E92CA7806}"/>
              </a:ext>
            </a:extLst>
          </p:cNvPr>
          <p:cNvSpPr txBox="1"/>
          <p:nvPr/>
        </p:nvSpPr>
        <p:spPr>
          <a:xfrm>
            <a:off x="296392" y="1670622"/>
            <a:ext cx="11660176" cy="5055230"/>
          </a:xfrm>
          <a:prstGeom prst="rect">
            <a:avLst/>
          </a:prstGeom>
          <a:noFill/>
        </p:spPr>
        <p:txBody>
          <a:bodyPr wrap="square" rtlCol="0">
            <a:spAutoFit/>
          </a:bodyPr>
          <a:lstStyle/>
          <a:p>
            <a:pPr>
              <a:spcAft>
                <a:spcPts val="900"/>
              </a:spcAft>
            </a:pPr>
            <a:r>
              <a:rPr lang="en-GB" sz="1500" dirty="0">
                <a:effectLst/>
                <a:highlight>
                  <a:srgbClr val="FFFF00"/>
                </a:highlight>
                <a:latin typeface="Times New Roman" panose="02020603050405020304" pitchFamily="18" charset="0"/>
                <a:ea typeface="Times New Roman" panose="02020603050405020304" pitchFamily="18" charset="0"/>
              </a:rPr>
              <a:t>Migrated MC service users should utilise the SIP core / IMS of the partner MC system.</a:t>
            </a:r>
            <a:endParaRPr lang="en-DE" sz="1500" dirty="0">
              <a:effectLst/>
              <a:latin typeface="Times New Roman" panose="02020603050405020304" pitchFamily="18" charset="0"/>
              <a:ea typeface="Times New Roman" panose="02020603050405020304" pitchFamily="18" charset="0"/>
            </a:endParaRPr>
          </a:p>
          <a:p>
            <a:pPr marL="720725" indent="-540385">
              <a:spcAft>
                <a:spcPts val="900"/>
              </a:spcAft>
            </a:pPr>
            <a:r>
              <a:rPr lang="en-GB" sz="1500" dirty="0">
                <a:effectLst/>
                <a:latin typeface="Times New Roman" panose="02020603050405020304" pitchFamily="18" charset="0"/>
                <a:ea typeface="Times New Roman" panose="02020603050405020304" pitchFamily="18" charset="0"/>
              </a:rPr>
              <a:t>NOTE 1:	The above recommendation </a:t>
            </a:r>
            <a:r>
              <a:rPr lang="en-GB" sz="1500" dirty="0">
                <a:effectLst/>
                <a:highlight>
                  <a:srgbClr val="FFFF00"/>
                </a:highlight>
                <a:latin typeface="Times New Roman" panose="02020603050405020304" pitchFamily="18" charset="0"/>
                <a:ea typeface="Times New Roman" panose="02020603050405020304" pitchFamily="18" charset="0"/>
              </a:rPr>
              <a:t>ensures the security policy of the partner MC system is not compromised and ensures service‑level delay requirements are consistently met </a:t>
            </a:r>
            <a:r>
              <a:rPr lang="en-GB" sz="1500" dirty="0">
                <a:effectLst/>
                <a:latin typeface="Times New Roman" panose="02020603050405020304" pitchFamily="18" charset="0"/>
                <a:ea typeface="Times New Roman" panose="02020603050405020304" pitchFamily="18" charset="0"/>
              </a:rPr>
              <a:t>(which are especially at risk when the SIP core / IMS of the primary MC system and the SIP core / IMS of the partner MC system are far apart from a geographical point of view).</a:t>
            </a:r>
            <a:endParaRPr lang="en-DE" sz="1500" dirty="0">
              <a:effectLst/>
              <a:latin typeface="Times New Roman" panose="02020603050405020304" pitchFamily="18" charset="0"/>
              <a:ea typeface="Times New Roman" panose="02020603050405020304" pitchFamily="18" charset="0"/>
            </a:endParaRPr>
          </a:p>
          <a:p>
            <a:pPr>
              <a:spcAft>
                <a:spcPts val="900"/>
              </a:spcAft>
            </a:pPr>
            <a:r>
              <a:rPr lang="en-GB" sz="1500" dirty="0">
                <a:effectLst/>
                <a:highlight>
                  <a:srgbClr val="00FFFF"/>
                </a:highlight>
                <a:latin typeface="Times New Roman" panose="02020603050405020304" pitchFamily="18" charset="0"/>
                <a:ea typeface="Times New Roman" panose="02020603050405020304" pitchFamily="18" charset="0"/>
              </a:rPr>
              <a:t>Where connectivity and security policies allow, the same SIP core / IMS can be utilised to connect to the primary MC system and one or more partner MC systems.</a:t>
            </a:r>
            <a:endParaRPr lang="en-DE" sz="1500" dirty="0">
              <a:effectLst/>
              <a:highlight>
                <a:srgbClr val="00FFFF"/>
              </a:highlight>
              <a:latin typeface="Times New Roman" panose="02020603050405020304" pitchFamily="18" charset="0"/>
              <a:ea typeface="Times New Roman" panose="02020603050405020304" pitchFamily="18" charset="0"/>
            </a:endParaRPr>
          </a:p>
          <a:p>
            <a:pPr marL="720725" indent="-540385">
              <a:spcAft>
                <a:spcPts val="900"/>
              </a:spcAft>
            </a:pPr>
            <a:r>
              <a:rPr lang="en-GB" sz="1500" dirty="0">
                <a:effectLst/>
                <a:latin typeface="Times New Roman" panose="02020603050405020304" pitchFamily="18" charset="0"/>
                <a:ea typeface="Times New Roman" panose="02020603050405020304" pitchFamily="18" charset="0"/>
              </a:rPr>
              <a:t>NOTE 2:	Whether the same SIP core / IMS can be utilised to connect to the primary MC system and a partner MC </a:t>
            </a:r>
            <a:r>
              <a:rPr lang="en-GB" sz="1500" dirty="0">
                <a:effectLst/>
                <a:highlight>
                  <a:srgbClr val="00FFFF"/>
                </a:highlight>
                <a:latin typeface="Times New Roman" panose="02020603050405020304" pitchFamily="18" charset="0"/>
                <a:ea typeface="Times New Roman" panose="02020603050405020304" pitchFamily="18" charset="0"/>
              </a:rPr>
              <a:t>system is left to business agreements between MC service providers, and is outside the scope of the present document.</a:t>
            </a:r>
            <a:endParaRPr lang="en-DE" sz="1500" dirty="0">
              <a:effectLst/>
              <a:highlight>
                <a:srgbClr val="00FFFF"/>
              </a:highlight>
              <a:latin typeface="Times New Roman" panose="02020603050405020304" pitchFamily="18" charset="0"/>
              <a:ea typeface="Times New Roman" panose="02020603050405020304" pitchFamily="18" charset="0"/>
            </a:endParaRPr>
          </a:p>
          <a:p>
            <a:pPr>
              <a:spcAft>
                <a:spcPts val="900"/>
              </a:spcAft>
            </a:pPr>
            <a:r>
              <a:rPr lang="en-GB" sz="1500" dirty="0">
                <a:effectLst/>
                <a:latin typeface="Times New Roman" panose="02020603050405020304" pitchFamily="18" charset="0"/>
                <a:ea typeface="Times New Roman" panose="02020603050405020304" pitchFamily="18" charset="0"/>
              </a:rPr>
              <a:t>For each partner MC system, MC service UEs of MC service users enabled for migration shall be provisioned with:</a:t>
            </a:r>
            <a:endParaRPr lang="en-DE" sz="1500" dirty="0">
              <a:effectLst/>
              <a:latin typeface="Times New Roman" panose="02020603050405020304" pitchFamily="18" charset="0"/>
              <a:ea typeface="Times New Roman" panose="02020603050405020304" pitchFamily="18" charset="0"/>
            </a:endParaRPr>
          </a:p>
          <a:p>
            <a:pPr marL="360680" indent="-180340">
              <a:spcAft>
                <a:spcPts val="900"/>
              </a:spcAft>
            </a:pPr>
            <a:r>
              <a:rPr lang="en-GB" sz="1500" dirty="0">
                <a:effectLst/>
                <a:latin typeface="Times New Roman" panose="02020603050405020304" pitchFamily="18" charset="0"/>
                <a:ea typeface="Times New Roman" panose="02020603050405020304" pitchFamily="18" charset="0"/>
              </a:rPr>
              <a:t>-	</a:t>
            </a:r>
            <a:r>
              <a:rPr lang="en-GB" sz="1500" u="sng" dirty="0">
                <a:effectLst/>
                <a:latin typeface="Times New Roman" panose="02020603050405020304" pitchFamily="18" charset="0"/>
                <a:ea typeface="Times New Roman" panose="02020603050405020304" pitchFamily="18" charset="0"/>
              </a:rPr>
              <a:t>configuration that controls whether </a:t>
            </a:r>
            <a:r>
              <a:rPr lang="en-GB" sz="1500" dirty="0">
                <a:effectLst/>
                <a:latin typeface="Times New Roman" panose="02020603050405020304" pitchFamily="18" charset="0"/>
                <a:ea typeface="Times New Roman" panose="02020603050405020304" pitchFamily="18" charset="0"/>
              </a:rPr>
              <a:t>the MC service UE </a:t>
            </a:r>
            <a:r>
              <a:rPr lang="en-GB" sz="1500" u="sng" dirty="0">
                <a:effectLst/>
                <a:latin typeface="Times New Roman" panose="02020603050405020304" pitchFamily="18" charset="0"/>
                <a:ea typeface="Times New Roman" panose="02020603050405020304" pitchFamily="18" charset="0"/>
              </a:rPr>
              <a:t>shall connect to the SIP core / IMS of the primary MC system or a different SIP core / IMS </a:t>
            </a:r>
            <a:r>
              <a:rPr lang="en-GB" sz="1500" dirty="0">
                <a:effectLst/>
                <a:latin typeface="Times New Roman" panose="02020603050405020304" pitchFamily="18" charset="0"/>
                <a:ea typeface="Times New Roman" panose="02020603050405020304" pitchFamily="18" charset="0"/>
              </a:rPr>
              <a:t>(i.e. SIP core / IMS of the partner MC system); and</a:t>
            </a:r>
            <a:endParaRPr lang="en-DE" sz="1500" dirty="0">
              <a:effectLst/>
              <a:latin typeface="Times New Roman" panose="02020603050405020304" pitchFamily="18" charset="0"/>
              <a:ea typeface="Times New Roman" panose="02020603050405020304" pitchFamily="18" charset="0"/>
            </a:endParaRPr>
          </a:p>
          <a:p>
            <a:pPr marL="360680" indent="-180340">
              <a:spcAft>
                <a:spcPts val="900"/>
              </a:spcAft>
            </a:pPr>
            <a:r>
              <a:rPr lang="en-GB" sz="1500" dirty="0">
                <a:effectLst/>
                <a:latin typeface="Times New Roman" panose="02020603050405020304" pitchFamily="18" charset="0"/>
                <a:ea typeface="Times New Roman" panose="02020603050405020304" pitchFamily="18" charset="0"/>
              </a:rPr>
              <a:t>-	where a different SIP core / IMS to the primary MC system's SIP core / IMS is to be connected to then the MC service UE shall also be configured with:</a:t>
            </a:r>
            <a:endParaRPr lang="en-DE" sz="1500" dirty="0">
              <a:effectLst/>
              <a:latin typeface="Times New Roman" panose="02020603050405020304" pitchFamily="18" charset="0"/>
              <a:ea typeface="Times New Roman" panose="02020603050405020304" pitchFamily="18" charset="0"/>
            </a:endParaRPr>
          </a:p>
          <a:p>
            <a:pPr marL="540385" indent="-180340">
              <a:spcAft>
                <a:spcPts val="900"/>
              </a:spcAft>
            </a:pPr>
            <a:r>
              <a:rPr lang="en-GB" sz="1500" dirty="0">
                <a:effectLst/>
                <a:latin typeface="Times New Roman" panose="02020603050405020304" pitchFamily="18" charset="0"/>
                <a:ea typeface="Times New Roman" panose="02020603050405020304" pitchFamily="18" charset="0"/>
              </a:rPr>
              <a:t>-	</a:t>
            </a:r>
            <a:r>
              <a:rPr lang="en-GB" sz="1500" u="sng" dirty="0">
                <a:effectLst/>
                <a:latin typeface="Times New Roman" panose="02020603050405020304" pitchFamily="18" charset="0"/>
                <a:ea typeface="Times New Roman" panose="02020603050405020304" pitchFamily="18" charset="0"/>
              </a:rPr>
              <a:t>configuration required </a:t>
            </a:r>
            <a:r>
              <a:rPr lang="en-GB" sz="1500" dirty="0">
                <a:effectLst/>
                <a:latin typeface="Times New Roman" panose="02020603050405020304" pitchFamily="18" charset="0"/>
                <a:ea typeface="Times New Roman" panose="02020603050405020304" pitchFamily="18" charset="0"/>
              </a:rPr>
              <a:t>for the MC service UE </a:t>
            </a:r>
            <a:r>
              <a:rPr lang="en-GB" sz="1500" u="sng" dirty="0">
                <a:effectLst/>
                <a:latin typeface="Times New Roman" panose="02020603050405020304" pitchFamily="18" charset="0"/>
                <a:ea typeface="Times New Roman" panose="02020603050405020304" pitchFamily="18" charset="0"/>
              </a:rPr>
              <a:t>to access the SIP core / IMS</a:t>
            </a:r>
            <a:r>
              <a:rPr lang="en-GB" sz="1500" dirty="0">
                <a:effectLst/>
                <a:latin typeface="Times New Roman" panose="02020603050405020304" pitchFamily="18" charset="0"/>
                <a:ea typeface="Times New Roman" panose="02020603050405020304" pitchFamily="18" charset="0"/>
              </a:rPr>
              <a:t>; and</a:t>
            </a:r>
            <a:endParaRPr lang="en-DE" sz="1500" dirty="0">
              <a:effectLst/>
              <a:latin typeface="Times New Roman" panose="02020603050405020304" pitchFamily="18" charset="0"/>
              <a:ea typeface="Times New Roman" panose="02020603050405020304" pitchFamily="18" charset="0"/>
            </a:endParaRPr>
          </a:p>
          <a:p>
            <a:pPr marL="540385" indent="-180340">
              <a:spcAft>
                <a:spcPts val="900"/>
              </a:spcAft>
            </a:pPr>
            <a:r>
              <a:rPr lang="en-GB" sz="1500" dirty="0">
                <a:effectLst/>
                <a:latin typeface="Times New Roman" panose="02020603050405020304" pitchFamily="18" charset="0"/>
                <a:ea typeface="Times New Roman" panose="02020603050405020304" pitchFamily="18" charset="0"/>
              </a:rPr>
              <a:t>-	</a:t>
            </a:r>
            <a:r>
              <a:rPr lang="en-GB" sz="1500" u="sng" dirty="0">
                <a:effectLst/>
                <a:latin typeface="Times New Roman" panose="02020603050405020304" pitchFamily="18" charset="0"/>
                <a:ea typeface="Times New Roman" panose="02020603050405020304" pitchFamily="18" charset="0"/>
              </a:rPr>
              <a:t>credentials required </a:t>
            </a:r>
            <a:r>
              <a:rPr lang="en-GB" sz="1500" dirty="0">
                <a:effectLst/>
                <a:latin typeface="Times New Roman" panose="02020603050405020304" pitchFamily="18" charset="0"/>
                <a:ea typeface="Times New Roman" panose="02020603050405020304" pitchFamily="18" charset="0"/>
              </a:rPr>
              <a:t>for the MC service UE </a:t>
            </a:r>
            <a:r>
              <a:rPr lang="en-GB" sz="1500" u="sng" dirty="0">
                <a:effectLst/>
                <a:latin typeface="Times New Roman" panose="02020603050405020304" pitchFamily="18" charset="0"/>
                <a:ea typeface="Times New Roman" panose="02020603050405020304" pitchFamily="18" charset="0"/>
              </a:rPr>
              <a:t>to register with the SIP core / IMS</a:t>
            </a:r>
            <a:r>
              <a:rPr lang="en-GB" sz="1500" dirty="0">
                <a:effectLst/>
                <a:latin typeface="Times New Roman" panose="02020603050405020304" pitchFamily="18" charset="0"/>
                <a:ea typeface="Times New Roman" panose="02020603050405020304" pitchFamily="18" charset="0"/>
              </a:rPr>
              <a:t>.</a:t>
            </a:r>
            <a:endParaRPr lang="en-DE" sz="1500" dirty="0">
              <a:effectLst/>
              <a:latin typeface="Times New Roman" panose="02020603050405020304" pitchFamily="18" charset="0"/>
              <a:ea typeface="Times New Roman" panose="02020603050405020304" pitchFamily="18" charset="0"/>
            </a:endParaRPr>
          </a:p>
          <a:p>
            <a:pPr marL="720725" indent="-540385">
              <a:spcAft>
                <a:spcPts val="900"/>
              </a:spcAft>
            </a:pPr>
            <a:r>
              <a:rPr lang="en-GB" sz="1500" dirty="0">
                <a:solidFill>
                  <a:srgbClr val="FF0000"/>
                </a:solidFill>
                <a:effectLst/>
                <a:latin typeface="Times New Roman" panose="02020603050405020304" pitchFamily="18" charset="0"/>
                <a:ea typeface="Times New Roman" panose="02020603050405020304" pitchFamily="18" charset="0"/>
              </a:rPr>
              <a:t>Editor's note: It is FFS how the MC service UE connects to the SIP core / IMS of the partner MC system to access MC services in the partner MC system.</a:t>
            </a:r>
            <a:endParaRPr lang="en-DE" sz="1500" dirty="0">
              <a:solidFill>
                <a:srgbClr val="FF0000"/>
              </a:solidFill>
              <a:effectLst/>
              <a:latin typeface="Times New Roman" panose="02020603050405020304" pitchFamily="18" charset="0"/>
              <a:ea typeface="Times New Roman" panose="02020603050405020304" pitchFamily="18" charset="0"/>
            </a:endParaRPr>
          </a:p>
        </p:txBody>
      </p:sp>
      <p:sp>
        <p:nvSpPr>
          <p:cNvPr id="2" name="Speech Bubble: Rectangle 1">
            <a:extLst>
              <a:ext uri="{FF2B5EF4-FFF2-40B4-BE49-F238E27FC236}">
                <a16:creationId xmlns:a16="http://schemas.microsoft.com/office/drawing/2014/main" id="{A4B99FB0-617C-5F42-BC9C-5DC15D52729E}"/>
              </a:ext>
            </a:extLst>
          </p:cNvPr>
          <p:cNvSpPr/>
          <p:nvPr/>
        </p:nvSpPr>
        <p:spPr>
          <a:xfrm>
            <a:off x="7657886" y="5175804"/>
            <a:ext cx="2542099" cy="411110"/>
          </a:xfrm>
          <a:prstGeom prst="wedgeRectCallout">
            <a:avLst>
              <a:gd name="adj1" fmla="val -75623"/>
              <a:gd name="adj2" fmla="val 55838"/>
            </a:avLst>
          </a:prstGeom>
          <a:no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peech Bubble: Rectangle 4">
            <a:extLst>
              <a:ext uri="{FF2B5EF4-FFF2-40B4-BE49-F238E27FC236}">
                <a16:creationId xmlns:a16="http://schemas.microsoft.com/office/drawing/2014/main" id="{0116ADAB-755C-22B3-7AC5-5A0BE0727B3C}"/>
              </a:ext>
            </a:extLst>
          </p:cNvPr>
          <p:cNvSpPr/>
          <p:nvPr/>
        </p:nvSpPr>
        <p:spPr>
          <a:xfrm>
            <a:off x="8105715" y="5744988"/>
            <a:ext cx="2094270" cy="306767"/>
          </a:xfrm>
          <a:prstGeom prst="wedgeRectCallout">
            <a:avLst>
              <a:gd name="adj1" fmla="val -101534"/>
              <a:gd name="adj2" fmla="val 41347"/>
            </a:avLst>
          </a:prstGeom>
          <a:noFill/>
          <a:ln>
            <a:solidFill>
              <a:schemeClr val="accent5">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B7421C1E-DF0F-FF7A-4247-43CDC9C122CC}"/>
              </a:ext>
            </a:extLst>
          </p:cNvPr>
          <p:cNvSpPr txBox="1"/>
          <p:nvPr/>
        </p:nvSpPr>
        <p:spPr>
          <a:xfrm>
            <a:off x="7669464" y="5167602"/>
            <a:ext cx="2583615" cy="400110"/>
          </a:xfrm>
          <a:prstGeom prst="rect">
            <a:avLst/>
          </a:prstGeom>
          <a:noFill/>
        </p:spPr>
        <p:txBody>
          <a:bodyPr wrap="square" rtlCol="0">
            <a:spAutoFit/>
          </a:bodyPr>
          <a:lstStyle/>
          <a:p>
            <a:r>
              <a:rPr lang="en-US" sz="1000">
                <a:solidFill>
                  <a:srgbClr val="00B050"/>
                </a:solidFill>
              </a:rPr>
              <a:t>FQDN of the SIP Proxy (P-CSCF) or its IP address (cl. 5.1.1.0 of TS 23.228)</a:t>
            </a:r>
          </a:p>
        </p:txBody>
      </p:sp>
      <p:sp>
        <p:nvSpPr>
          <p:cNvPr id="7" name="TextBox 6">
            <a:extLst>
              <a:ext uri="{FF2B5EF4-FFF2-40B4-BE49-F238E27FC236}">
                <a16:creationId xmlns:a16="http://schemas.microsoft.com/office/drawing/2014/main" id="{1BC99EA4-4B90-AB25-2EC3-2F7020D728EE}"/>
              </a:ext>
            </a:extLst>
          </p:cNvPr>
          <p:cNvSpPr txBox="1"/>
          <p:nvPr/>
        </p:nvSpPr>
        <p:spPr>
          <a:xfrm>
            <a:off x="8082268" y="5790145"/>
            <a:ext cx="2170811" cy="261610"/>
          </a:xfrm>
          <a:prstGeom prst="rect">
            <a:avLst/>
          </a:prstGeom>
          <a:noFill/>
        </p:spPr>
        <p:txBody>
          <a:bodyPr wrap="square" rtlCol="0">
            <a:spAutoFit/>
          </a:bodyPr>
          <a:lstStyle/>
          <a:p>
            <a:r>
              <a:rPr lang="en-US" sz="1100">
                <a:solidFill>
                  <a:schemeClr val="accent5">
                    <a:lumMod val="75000"/>
                  </a:schemeClr>
                </a:solidFill>
              </a:rPr>
              <a:t>Which credentials/ parameters?</a:t>
            </a:r>
          </a:p>
        </p:txBody>
      </p:sp>
      <p:sp>
        <p:nvSpPr>
          <p:cNvPr id="8" name="TextBox 7">
            <a:extLst>
              <a:ext uri="{FF2B5EF4-FFF2-40B4-BE49-F238E27FC236}">
                <a16:creationId xmlns:a16="http://schemas.microsoft.com/office/drawing/2014/main" id="{5B4A6E67-6310-1999-25FC-1A1AE7F62F85}"/>
              </a:ext>
            </a:extLst>
          </p:cNvPr>
          <p:cNvSpPr txBox="1"/>
          <p:nvPr/>
        </p:nvSpPr>
        <p:spPr>
          <a:xfrm>
            <a:off x="9481842" y="6636657"/>
            <a:ext cx="1900873" cy="215444"/>
          </a:xfrm>
          <a:prstGeom prst="rect">
            <a:avLst/>
          </a:prstGeom>
          <a:noFill/>
        </p:spPr>
        <p:txBody>
          <a:bodyPr wrap="square" rtlCol="0">
            <a:spAutoFit/>
          </a:bodyPr>
          <a:lstStyle/>
          <a:p>
            <a:r>
              <a:rPr lang="en-US" sz="800"/>
              <a:t>FQDN: Fully Qualified Domain Name</a:t>
            </a:r>
          </a:p>
        </p:txBody>
      </p:sp>
    </p:spTree>
    <p:extLst>
      <p:ext uri="{BB962C8B-B14F-4D97-AF65-F5344CB8AC3E}">
        <p14:creationId xmlns:p14="http://schemas.microsoft.com/office/powerpoint/2010/main" val="135147059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529667C-9D74-4E2E-1E46-3AD223D4A1FA}"/>
              </a:ext>
            </a:extLst>
          </p:cNvPr>
          <p:cNvSpPr>
            <a:spLocks noGrp="1"/>
          </p:cNvSpPr>
          <p:nvPr>
            <p:ph type="title"/>
          </p:nvPr>
        </p:nvSpPr>
        <p:spPr/>
        <p:txBody>
          <a:bodyPr/>
          <a:lstStyle/>
          <a:p>
            <a:r>
              <a:rPr lang="en-US" dirty="0"/>
              <a:t>5.2.9.2 PLMN utilization  </a:t>
            </a:r>
          </a:p>
        </p:txBody>
      </p:sp>
      <p:sp>
        <p:nvSpPr>
          <p:cNvPr id="4" name="TextBox 3">
            <a:extLst>
              <a:ext uri="{FF2B5EF4-FFF2-40B4-BE49-F238E27FC236}">
                <a16:creationId xmlns:a16="http://schemas.microsoft.com/office/drawing/2014/main" id="{B44932F5-53DD-D76F-F98D-790F63FB8F2B}"/>
              </a:ext>
            </a:extLst>
          </p:cNvPr>
          <p:cNvSpPr txBox="1"/>
          <p:nvPr/>
        </p:nvSpPr>
        <p:spPr>
          <a:xfrm>
            <a:off x="295469" y="1828800"/>
            <a:ext cx="11143862" cy="4593565"/>
          </a:xfrm>
          <a:prstGeom prst="rect">
            <a:avLst/>
          </a:prstGeom>
          <a:noFill/>
        </p:spPr>
        <p:txBody>
          <a:bodyPr wrap="square" rtlCol="0">
            <a:spAutoFit/>
          </a:bodyPr>
          <a:lstStyle/>
          <a:p>
            <a:pPr>
              <a:spcAft>
                <a:spcPts val="900"/>
              </a:spcAft>
            </a:pPr>
            <a:r>
              <a:rPr lang="en-GB" sz="1500" dirty="0">
                <a:effectLst/>
                <a:latin typeface="Times New Roman" panose="02020603050405020304" pitchFamily="18" charset="0"/>
                <a:ea typeface="Times New Roman" panose="02020603050405020304" pitchFamily="18" charset="0"/>
              </a:rPr>
              <a:t>Migrated MC service users </a:t>
            </a:r>
            <a:r>
              <a:rPr lang="en-GB" sz="1500" dirty="0">
                <a:effectLst/>
                <a:highlight>
                  <a:srgbClr val="FFFF00"/>
                </a:highlight>
                <a:latin typeface="Times New Roman" panose="02020603050405020304" pitchFamily="18" charset="0"/>
                <a:ea typeface="Times New Roman" panose="02020603050405020304" pitchFamily="18" charset="0"/>
              </a:rPr>
              <a:t>should utilize the PLMN used by the partner MC system to access MC services in the partner MC system</a:t>
            </a:r>
            <a:r>
              <a:rPr lang="en-GB" sz="1500" dirty="0">
                <a:effectLst/>
                <a:latin typeface="Times New Roman" panose="02020603050405020304" pitchFamily="18" charset="0"/>
                <a:ea typeface="Times New Roman" panose="02020603050405020304" pitchFamily="18" charset="0"/>
              </a:rPr>
              <a:t>, however, </a:t>
            </a:r>
            <a:r>
              <a:rPr lang="en-GB" sz="1500" dirty="0">
                <a:effectLst/>
                <a:highlight>
                  <a:srgbClr val="00FFFF"/>
                </a:highlight>
                <a:latin typeface="Times New Roman" panose="02020603050405020304" pitchFamily="18" charset="0"/>
                <a:ea typeface="Times New Roman" panose="02020603050405020304" pitchFamily="18" charset="0"/>
              </a:rPr>
              <a:t>utilizing the PLMN used by the primary MC system is not precluded</a:t>
            </a:r>
            <a:r>
              <a:rPr lang="en-GB" sz="1500" dirty="0">
                <a:effectLst/>
                <a:latin typeface="Times New Roman" panose="02020603050405020304" pitchFamily="18" charset="0"/>
                <a:ea typeface="Times New Roman" panose="02020603050405020304" pitchFamily="18" charset="0"/>
              </a:rPr>
              <a:t>.</a:t>
            </a:r>
            <a:endParaRPr lang="en-DE" sz="1500" dirty="0">
              <a:effectLst/>
              <a:latin typeface="Times New Roman" panose="02020603050405020304" pitchFamily="18" charset="0"/>
              <a:ea typeface="Times New Roman" panose="02020603050405020304" pitchFamily="18" charset="0"/>
            </a:endParaRPr>
          </a:p>
          <a:p>
            <a:pPr marL="720725" indent="-540385">
              <a:spcAft>
                <a:spcPts val="900"/>
              </a:spcAft>
            </a:pPr>
            <a:r>
              <a:rPr lang="en-GB" sz="1500" dirty="0">
                <a:effectLst/>
                <a:latin typeface="Times New Roman" panose="02020603050405020304" pitchFamily="18" charset="0"/>
                <a:ea typeface="Times New Roman" panose="02020603050405020304" pitchFamily="18" charset="0"/>
              </a:rPr>
              <a:t>NOTE 1:	The above recommendation ensures </a:t>
            </a:r>
            <a:r>
              <a:rPr lang="en-GB" sz="1500" dirty="0">
                <a:effectLst/>
                <a:highlight>
                  <a:srgbClr val="FFFF00"/>
                </a:highlight>
                <a:latin typeface="Times New Roman" panose="02020603050405020304" pitchFamily="18" charset="0"/>
                <a:ea typeface="Times New Roman" panose="02020603050405020304" pitchFamily="18" charset="0"/>
              </a:rPr>
              <a:t>the security policy of the partner MC system is not compromised</a:t>
            </a:r>
            <a:r>
              <a:rPr lang="en-GB" sz="1500" dirty="0">
                <a:effectLst/>
                <a:latin typeface="Times New Roman" panose="02020603050405020304" pitchFamily="18" charset="0"/>
                <a:ea typeface="Times New Roman" panose="02020603050405020304" pitchFamily="18" charset="0"/>
              </a:rPr>
              <a:t>, the expected </a:t>
            </a:r>
            <a:r>
              <a:rPr lang="en-GB" sz="1500" dirty="0">
                <a:effectLst/>
                <a:highlight>
                  <a:srgbClr val="FFFF00"/>
                </a:highlight>
                <a:latin typeface="Times New Roman" panose="02020603050405020304" pitchFamily="18" charset="0"/>
                <a:ea typeface="Times New Roman" panose="02020603050405020304" pitchFamily="18" charset="0"/>
              </a:rPr>
              <a:t>QCIs are used </a:t>
            </a:r>
            <a:r>
              <a:rPr lang="en-GB" sz="1500" dirty="0">
                <a:effectLst/>
                <a:latin typeface="Times New Roman" panose="02020603050405020304" pitchFamily="18" charset="0"/>
                <a:ea typeface="Times New Roman" panose="02020603050405020304" pitchFamily="18" charset="0"/>
              </a:rPr>
              <a:t>on the RAN, and ensures service‑level delay requirements are consistently met (which are especially at risk when the HPLMN of the primary MC system and HPLMN of the partner MC system are far apart from a geographical point of view).</a:t>
            </a:r>
          </a:p>
          <a:p>
            <a:pPr marL="720725" indent="-540385">
              <a:spcAft>
                <a:spcPts val="900"/>
              </a:spcAft>
            </a:pPr>
            <a:r>
              <a:rPr lang="en-GB" sz="1500" dirty="0">
                <a:effectLst/>
                <a:latin typeface="Times New Roman" panose="02020603050405020304" pitchFamily="18" charset="0"/>
                <a:ea typeface="Times New Roman" panose="02020603050405020304" pitchFamily="18" charset="0"/>
              </a:rPr>
              <a:t>NOTE 2:	Whether the PLMN used by the partner MC systems or the PLMN used by the primary MC system is used to access MC services in partner MC systems is </a:t>
            </a:r>
            <a:r>
              <a:rPr lang="en-GB" sz="1500" dirty="0">
                <a:effectLst/>
                <a:highlight>
                  <a:srgbClr val="00FFFF"/>
                </a:highlight>
                <a:latin typeface="Times New Roman" panose="02020603050405020304" pitchFamily="18" charset="0"/>
                <a:ea typeface="Times New Roman" panose="02020603050405020304" pitchFamily="18" charset="0"/>
              </a:rPr>
              <a:t>left to business agreements between MC service providers </a:t>
            </a:r>
            <a:r>
              <a:rPr lang="en-GB" sz="1500" dirty="0">
                <a:effectLst/>
                <a:latin typeface="Times New Roman" panose="02020603050405020304" pitchFamily="18" charset="0"/>
                <a:ea typeface="Times New Roman" panose="02020603050405020304" pitchFamily="18" charset="0"/>
              </a:rPr>
              <a:t>and is outside the scope of the present document.</a:t>
            </a:r>
            <a:endParaRPr lang="en-DE" sz="1500" dirty="0">
              <a:effectLst/>
              <a:latin typeface="Times New Roman" panose="02020603050405020304" pitchFamily="18" charset="0"/>
              <a:ea typeface="Times New Roman" panose="02020603050405020304" pitchFamily="18" charset="0"/>
            </a:endParaRPr>
          </a:p>
          <a:p>
            <a:pPr>
              <a:spcAft>
                <a:spcPts val="900"/>
              </a:spcAft>
            </a:pPr>
            <a:r>
              <a:rPr lang="en-GB" sz="1500" u="sng" dirty="0">
                <a:effectLst/>
                <a:latin typeface="Times New Roman" panose="02020603050405020304" pitchFamily="18" charset="0"/>
                <a:ea typeface="Times New Roman" panose="02020603050405020304" pitchFamily="18" charset="0"/>
              </a:rPr>
              <a:t>MC service users enabled for migration shall be provisioned with configuration that specifies which PLMNs may be used to migrate to other MC systems.</a:t>
            </a:r>
            <a:endParaRPr lang="en-DE" sz="1500" u="sng" dirty="0">
              <a:effectLst/>
              <a:latin typeface="Times New Roman" panose="02020603050405020304" pitchFamily="18" charset="0"/>
              <a:ea typeface="Times New Roman" panose="02020603050405020304" pitchFamily="18" charset="0"/>
            </a:endParaRPr>
          </a:p>
          <a:p>
            <a:pPr>
              <a:spcAft>
                <a:spcPts val="900"/>
              </a:spcAft>
            </a:pPr>
            <a:r>
              <a:rPr lang="en-GB" sz="1500" dirty="0">
                <a:effectLst/>
                <a:latin typeface="Times New Roman" panose="02020603050405020304" pitchFamily="18" charset="0"/>
                <a:ea typeface="Times New Roman" panose="02020603050405020304" pitchFamily="18" charset="0"/>
              </a:rPr>
              <a:t>If the </a:t>
            </a:r>
            <a:r>
              <a:rPr lang="en-GB" sz="1500" dirty="0">
                <a:effectLst/>
                <a:highlight>
                  <a:srgbClr val="FFFF00"/>
                </a:highlight>
                <a:latin typeface="Times New Roman" panose="02020603050405020304" pitchFamily="18" charset="0"/>
                <a:ea typeface="Times New Roman" panose="02020603050405020304" pitchFamily="18" charset="0"/>
              </a:rPr>
              <a:t>PLMN used by a partner MC system is different from the PLMN used by the primary MC system </a:t>
            </a:r>
            <a:r>
              <a:rPr lang="en-GB" sz="1500" dirty="0">
                <a:effectLst/>
                <a:latin typeface="Times New Roman" panose="02020603050405020304" pitchFamily="18" charset="0"/>
                <a:ea typeface="Times New Roman" panose="02020603050405020304" pitchFamily="18" charset="0"/>
              </a:rPr>
              <a:t>(i.e. migrating MC service user starts using the PLMN used by the partner MC system), then:</a:t>
            </a:r>
            <a:endParaRPr lang="en-DE" sz="1500" dirty="0">
              <a:effectLst/>
              <a:latin typeface="Times New Roman" panose="02020603050405020304" pitchFamily="18" charset="0"/>
              <a:ea typeface="Times New Roman" panose="02020603050405020304" pitchFamily="18" charset="0"/>
            </a:endParaRPr>
          </a:p>
          <a:p>
            <a:pPr marL="360680" indent="-180340">
              <a:spcAft>
                <a:spcPts val="900"/>
              </a:spcAft>
            </a:pPr>
            <a:r>
              <a:rPr lang="en-US" sz="1500" dirty="0">
                <a:effectLst/>
                <a:latin typeface="Times New Roman" panose="02020603050405020304" pitchFamily="18" charset="0"/>
                <a:ea typeface="Times New Roman" panose="02020603050405020304" pitchFamily="18" charset="0"/>
              </a:rPr>
              <a:t>….</a:t>
            </a:r>
            <a:endParaRPr lang="en-DE" sz="1500" dirty="0">
              <a:effectLst/>
              <a:latin typeface="Times New Roman" panose="02020603050405020304" pitchFamily="18" charset="0"/>
              <a:ea typeface="Times New Roman" panose="02020603050405020304" pitchFamily="18" charset="0"/>
            </a:endParaRPr>
          </a:p>
          <a:p>
            <a:pPr>
              <a:spcAft>
                <a:spcPts val="900"/>
              </a:spcAft>
            </a:pPr>
            <a:r>
              <a:rPr lang="en-GB" sz="1500" dirty="0">
                <a:effectLst/>
                <a:latin typeface="Times New Roman" panose="02020603050405020304" pitchFamily="18" charset="0"/>
                <a:ea typeface="Times New Roman" panose="02020603050405020304" pitchFamily="18" charset="0"/>
              </a:rPr>
              <a:t>If the </a:t>
            </a:r>
            <a:r>
              <a:rPr lang="en-GB" sz="1500" dirty="0">
                <a:effectLst/>
                <a:highlight>
                  <a:srgbClr val="00FFFF"/>
                </a:highlight>
                <a:latin typeface="Times New Roman" panose="02020603050405020304" pitchFamily="18" charset="0"/>
                <a:ea typeface="Times New Roman" panose="02020603050405020304" pitchFamily="18" charset="0"/>
              </a:rPr>
              <a:t>PLMN used by the partner MC system and the PLMN used by the primary MC system are the same (i.e. migrating MC service user continues to use the PLMN used by the primary MC system),</a:t>
            </a:r>
            <a:r>
              <a:rPr lang="en-GB" sz="1500" dirty="0">
                <a:effectLst/>
                <a:latin typeface="Times New Roman" panose="02020603050405020304" pitchFamily="18" charset="0"/>
                <a:ea typeface="Times New Roman" panose="02020603050405020304" pitchFamily="18" charset="0"/>
              </a:rPr>
              <a:t> then:</a:t>
            </a:r>
            <a:endParaRPr lang="en-DE" sz="1500" dirty="0">
              <a:effectLst/>
              <a:latin typeface="Times New Roman" panose="02020603050405020304" pitchFamily="18" charset="0"/>
              <a:ea typeface="Times New Roman" panose="02020603050405020304" pitchFamily="18" charset="0"/>
            </a:endParaRPr>
          </a:p>
          <a:p>
            <a:pPr marL="360680" indent="-180340">
              <a:spcAft>
                <a:spcPts val="900"/>
              </a:spcAft>
            </a:pPr>
            <a:r>
              <a:rPr lang="en-GB" sz="1500" dirty="0">
                <a:effectLst/>
                <a:latin typeface="Times New Roman" panose="02020603050405020304" pitchFamily="18" charset="0"/>
                <a:ea typeface="Times New Roman" panose="02020603050405020304" pitchFamily="18" charset="0"/>
              </a:rPr>
              <a:t>-	the EPS subscriptions of the PLMN used by the primary MC system utilized by the MC service users who are allowed to migrate to the partner MC system need to be provisioned with the APNs specified in subclause 5.2.7 that identify the PDNs of the partner MC system.</a:t>
            </a:r>
            <a:endParaRPr lang="en-DE" sz="15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1618395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2693591-A2E8-5804-A3E3-CD2310C390DE}"/>
              </a:ext>
            </a:extLst>
          </p:cNvPr>
          <p:cNvSpPr>
            <a:spLocks noGrp="1"/>
          </p:cNvSpPr>
          <p:nvPr>
            <p:ph idx="1"/>
          </p:nvPr>
        </p:nvSpPr>
        <p:spPr/>
        <p:txBody>
          <a:bodyPr/>
          <a:lstStyle/>
          <a:p>
            <a:r>
              <a:rPr lang="en-US" dirty="0"/>
              <a:t>Migration on the MC service layer is accompanied with possible changes in any of the following layers:</a:t>
            </a:r>
          </a:p>
          <a:p>
            <a:pPr lvl="1"/>
            <a:r>
              <a:rPr lang="en-US" dirty="0"/>
              <a:t>3GPP core layer</a:t>
            </a:r>
          </a:p>
          <a:p>
            <a:pPr lvl="1"/>
            <a:r>
              <a:rPr lang="en-US" dirty="0"/>
              <a:t>SIP layer</a:t>
            </a:r>
          </a:p>
          <a:p>
            <a:r>
              <a:rPr lang="en-US" dirty="0"/>
              <a:t> The possible changes are:</a:t>
            </a:r>
          </a:p>
          <a:p>
            <a:pPr lvl="1"/>
            <a:r>
              <a:rPr lang="en-US" dirty="0"/>
              <a:t>Partner 3GPP core, Partner SIP core </a:t>
            </a:r>
          </a:p>
          <a:p>
            <a:pPr lvl="1"/>
            <a:r>
              <a:rPr lang="en-US" dirty="0"/>
              <a:t>Partner 3GPP core, Primary SIP core</a:t>
            </a:r>
          </a:p>
          <a:p>
            <a:pPr lvl="1"/>
            <a:r>
              <a:rPr lang="en-US" dirty="0"/>
              <a:t>Primary 3GPP core, Partner SIP core</a:t>
            </a:r>
          </a:p>
          <a:p>
            <a:r>
              <a:rPr lang="en-US" dirty="0"/>
              <a:t>The </a:t>
            </a:r>
            <a:r>
              <a:rPr lang="en-US" dirty="0" err="1"/>
              <a:t>MCx</a:t>
            </a:r>
            <a:r>
              <a:rPr lang="en-US" dirty="0"/>
              <a:t> UE/ </a:t>
            </a:r>
            <a:r>
              <a:rPr lang="en-US" dirty="0" err="1"/>
              <a:t>MCx</a:t>
            </a:r>
            <a:r>
              <a:rPr lang="en-US" dirty="0"/>
              <a:t> client needs to be configured whether</a:t>
            </a:r>
          </a:p>
          <a:p>
            <a:pPr lvl="1"/>
            <a:r>
              <a:rPr lang="en-US" dirty="0"/>
              <a:t>It must change the primary PLMN</a:t>
            </a:r>
          </a:p>
          <a:p>
            <a:pPr lvl="1"/>
            <a:r>
              <a:rPr lang="en-US" dirty="0"/>
              <a:t>It must change the primary SIP core/IMS</a:t>
            </a:r>
          </a:p>
        </p:txBody>
      </p:sp>
      <p:sp>
        <p:nvSpPr>
          <p:cNvPr id="3" name="Title 2">
            <a:extLst>
              <a:ext uri="{FF2B5EF4-FFF2-40B4-BE49-F238E27FC236}">
                <a16:creationId xmlns:a16="http://schemas.microsoft.com/office/drawing/2014/main" id="{77A844F9-7A93-6809-06F1-FB590EF5DEE8}"/>
              </a:ext>
            </a:extLst>
          </p:cNvPr>
          <p:cNvSpPr>
            <a:spLocks noGrp="1"/>
          </p:cNvSpPr>
          <p:nvPr>
            <p:ph type="title"/>
          </p:nvPr>
        </p:nvSpPr>
        <p:spPr/>
        <p:txBody>
          <a:bodyPr/>
          <a:lstStyle/>
          <a:p>
            <a:r>
              <a:rPr lang="en-US" dirty="0"/>
              <a:t>Observations </a:t>
            </a:r>
          </a:p>
        </p:txBody>
      </p:sp>
    </p:spTree>
    <p:extLst>
      <p:ext uri="{BB962C8B-B14F-4D97-AF65-F5344CB8AC3E}">
        <p14:creationId xmlns:p14="http://schemas.microsoft.com/office/powerpoint/2010/main" val="425639333"/>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E54F8DF-6ABA-0D60-7703-96720129B4FF}"/>
              </a:ext>
            </a:extLst>
          </p:cNvPr>
          <p:cNvSpPr>
            <a:spLocks noGrp="1"/>
          </p:cNvSpPr>
          <p:nvPr>
            <p:ph idx="1"/>
          </p:nvPr>
        </p:nvSpPr>
        <p:spPr>
          <a:xfrm>
            <a:off x="838200" y="1825625"/>
            <a:ext cx="5208037" cy="4351338"/>
          </a:xfrm>
        </p:spPr>
        <p:txBody>
          <a:bodyPr/>
          <a:lstStyle/>
          <a:p>
            <a:r>
              <a:rPr lang="en-US" dirty="0"/>
              <a:t>Solution 1: </a:t>
            </a:r>
            <a:r>
              <a:rPr lang="en-US" dirty="0" err="1"/>
              <a:t>eUICC</a:t>
            </a:r>
            <a:r>
              <a:rPr lang="en-US" dirty="0"/>
              <a:t> based</a:t>
            </a:r>
          </a:p>
          <a:p>
            <a:pPr lvl="1"/>
            <a:r>
              <a:rPr lang="en-US" dirty="0" err="1"/>
              <a:t>MCx</a:t>
            </a:r>
            <a:r>
              <a:rPr lang="en-US" dirty="0"/>
              <a:t> user utilizes </a:t>
            </a:r>
            <a:r>
              <a:rPr lang="en-US" dirty="0" err="1"/>
              <a:t>MCx</a:t>
            </a:r>
            <a:r>
              <a:rPr lang="en-US" dirty="0"/>
              <a:t> UE device equipped with </a:t>
            </a:r>
            <a:r>
              <a:rPr lang="en-US" dirty="0" err="1"/>
              <a:t>eUICC</a:t>
            </a:r>
            <a:r>
              <a:rPr lang="en-US" dirty="0"/>
              <a:t> card (</a:t>
            </a:r>
            <a:r>
              <a:rPr lang="en-US" dirty="0" err="1"/>
              <a:t>eSIM</a:t>
            </a:r>
            <a:r>
              <a:rPr lang="en-US" dirty="0"/>
              <a:t>, </a:t>
            </a:r>
            <a:r>
              <a:rPr lang="en-US" dirty="0" err="1"/>
              <a:t>eISIM</a:t>
            </a:r>
            <a:r>
              <a:rPr lang="en-US" dirty="0"/>
              <a:t>)</a:t>
            </a:r>
          </a:p>
          <a:p>
            <a:pPr lvl="1"/>
            <a:r>
              <a:rPr lang="en-US" dirty="0"/>
              <a:t>The </a:t>
            </a:r>
            <a:r>
              <a:rPr lang="en-US" dirty="0" err="1"/>
              <a:t>eUICC</a:t>
            </a:r>
            <a:r>
              <a:rPr lang="en-US" dirty="0"/>
              <a:t> card includes multiple profiles to select multiple PLMN and SIP core/ IMS</a:t>
            </a:r>
          </a:p>
          <a:p>
            <a:pPr lvl="1"/>
            <a:endParaRPr lang="en-US" dirty="0"/>
          </a:p>
        </p:txBody>
      </p:sp>
      <p:sp>
        <p:nvSpPr>
          <p:cNvPr id="3" name="Title 2">
            <a:extLst>
              <a:ext uri="{FF2B5EF4-FFF2-40B4-BE49-F238E27FC236}">
                <a16:creationId xmlns:a16="http://schemas.microsoft.com/office/drawing/2014/main" id="{9092865E-2E0E-ED1B-941E-2489B328B2A9}"/>
              </a:ext>
            </a:extLst>
          </p:cNvPr>
          <p:cNvSpPr>
            <a:spLocks noGrp="1"/>
          </p:cNvSpPr>
          <p:nvPr>
            <p:ph type="title"/>
          </p:nvPr>
        </p:nvSpPr>
        <p:spPr/>
        <p:txBody>
          <a:bodyPr/>
          <a:lstStyle/>
          <a:p>
            <a:r>
              <a:rPr lang="en-US" dirty="0"/>
              <a:t>Proposals</a:t>
            </a:r>
          </a:p>
        </p:txBody>
      </p:sp>
      <p:sp>
        <p:nvSpPr>
          <p:cNvPr id="4" name="Content Placeholder 1">
            <a:extLst>
              <a:ext uri="{FF2B5EF4-FFF2-40B4-BE49-F238E27FC236}">
                <a16:creationId xmlns:a16="http://schemas.microsoft.com/office/drawing/2014/main" id="{612D9FFA-4558-C357-F83C-865F5ACBB02C}"/>
              </a:ext>
            </a:extLst>
          </p:cNvPr>
          <p:cNvSpPr txBox="1">
            <a:spLocks/>
          </p:cNvSpPr>
          <p:nvPr/>
        </p:nvSpPr>
        <p:spPr bwMode="auto">
          <a:xfrm>
            <a:off x="6096000" y="1825625"/>
            <a:ext cx="5380653"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Solution 2: configuration based </a:t>
            </a:r>
          </a:p>
          <a:p>
            <a:pPr lvl="1"/>
            <a:r>
              <a:rPr lang="en-US" dirty="0"/>
              <a:t>Allow the </a:t>
            </a:r>
            <a:r>
              <a:rPr lang="en-US" dirty="0" err="1"/>
              <a:t>MCx</a:t>
            </a:r>
            <a:r>
              <a:rPr lang="en-US" dirty="0"/>
              <a:t> client to store the IMS credentials (IMC) of the SIP core/ IMS of the partner MC system(s) despite being equipped with (e)ISIM</a:t>
            </a:r>
          </a:p>
          <a:p>
            <a:pPr lvl="1"/>
            <a:r>
              <a:rPr lang="en-US" dirty="0"/>
              <a:t>Use SIP digest as the authentication mechanism towards the SIP core/IMS of the partner MC system(s)</a:t>
            </a:r>
          </a:p>
        </p:txBody>
      </p:sp>
    </p:spTree>
    <p:extLst>
      <p:ext uri="{BB962C8B-B14F-4D97-AF65-F5344CB8AC3E}">
        <p14:creationId xmlns:p14="http://schemas.microsoft.com/office/powerpoint/2010/main" val="3981681515"/>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75972D-ADF4-50FB-880B-C117A5E42071}"/>
              </a:ext>
            </a:extLst>
          </p:cNvPr>
          <p:cNvSpPr>
            <a:spLocks noGrp="1"/>
          </p:cNvSpPr>
          <p:nvPr>
            <p:ph idx="1"/>
          </p:nvPr>
        </p:nvSpPr>
        <p:spPr>
          <a:xfrm>
            <a:off x="838200" y="1663905"/>
            <a:ext cx="10515600" cy="4351338"/>
          </a:xfrm>
        </p:spPr>
        <p:txBody>
          <a:bodyPr/>
          <a:lstStyle/>
          <a:p>
            <a:r>
              <a:rPr lang="en-US" dirty="0"/>
              <a:t>Pros:</a:t>
            </a:r>
          </a:p>
          <a:p>
            <a:pPr lvl="1"/>
            <a:r>
              <a:rPr lang="en-US" dirty="0"/>
              <a:t>Multiple profiles to select from by user</a:t>
            </a:r>
          </a:p>
          <a:p>
            <a:pPr lvl="1"/>
            <a:r>
              <a:rPr lang="en-US" dirty="0" err="1"/>
              <a:t>eSIM</a:t>
            </a:r>
            <a:r>
              <a:rPr lang="en-US" dirty="0"/>
              <a:t> selection is independent from MC application usage</a:t>
            </a:r>
          </a:p>
          <a:p>
            <a:r>
              <a:rPr lang="en-US" dirty="0"/>
              <a:t>Cons:</a:t>
            </a:r>
          </a:p>
          <a:p>
            <a:pPr lvl="1"/>
            <a:r>
              <a:rPr lang="en-US" dirty="0"/>
              <a:t>SIP core is selected based on PLMN selection. This makes deployment option in Fig 9.2.2.1.4 difficult to achieve</a:t>
            </a:r>
          </a:p>
          <a:p>
            <a:pPr lvl="1"/>
            <a:r>
              <a:rPr lang="en-US" dirty="0"/>
              <a:t>Migration is done per user (i.e. all MC clients concurrently used by a MC user are migrated simultaneously). This makes </a:t>
            </a:r>
            <a:r>
              <a:rPr lang="en-US" dirty="0" err="1"/>
              <a:t>eSIM</a:t>
            </a:r>
            <a:r>
              <a:rPr lang="en-US" dirty="0"/>
              <a:t> change on multiple devices difficult to coordinate</a:t>
            </a:r>
          </a:p>
          <a:p>
            <a:pPr lvl="1"/>
            <a:r>
              <a:rPr lang="en-US" dirty="0"/>
              <a:t>Switching profile may need too much time (e.g., up to 1 minute), during which the MC user suffers service interruption</a:t>
            </a:r>
          </a:p>
          <a:p>
            <a:pPr lvl="1"/>
            <a:r>
              <a:rPr lang="en-US" dirty="0"/>
              <a:t>QoS requests from MC service server needs multiple Rx integrations to different PLMNs</a:t>
            </a:r>
          </a:p>
        </p:txBody>
      </p:sp>
      <p:sp>
        <p:nvSpPr>
          <p:cNvPr id="3" name="Title 2">
            <a:extLst>
              <a:ext uri="{FF2B5EF4-FFF2-40B4-BE49-F238E27FC236}">
                <a16:creationId xmlns:a16="http://schemas.microsoft.com/office/drawing/2014/main" id="{CA250B47-13F3-4332-DC8D-5B0A726E8C99}"/>
              </a:ext>
            </a:extLst>
          </p:cNvPr>
          <p:cNvSpPr>
            <a:spLocks noGrp="1"/>
          </p:cNvSpPr>
          <p:nvPr>
            <p:ph type="title"/>
          </p:nvPr>
        </p:nvSpPr>
        <p:spPr/>
        <p:txBody>
          <a:bodyPr/>
          <a:lstStyle/>
          <a:p>
            <a:r>
              <a:rPr lang="en-US" dirty="0"/>
              <a:t>Solution 1:</a:t>
            </a:r>
          </a:p>
        </p:txBody>
      </p:sp>
    </p:spTree>
    <p:extLst>
      <p:ext uri="{BB962C8B-B14F-4D97-AF65-F5344CB8AC3E}">
        <p14:creationId xmlns:p14="http://schemas.microsoft.com/office/powerpoint/2010/main" val="545152632"/>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3798CFF-D7EC-F1BC-7CDF-CB98CC463476}"/>
              </a:ext>
            </a:extLst>
          </p:cNvPr>
          <p:cNvSpPr>
            <a:spLocks noGrp="1"/>
          </p:cNvSpPr>
          <p:nvPr>
            <p:ph idx="1"/>
          </p:nvPr>
        </p:nvSpPr>
        <p:spPr/>
        <p:txBody>
          <a:bodyPr/>
          <a:lstStyle/>
          <a:p>
            <a:r>
              <a:rPr lang="en-US" dirty="0"/>
              <a:t>Pros:</a:t>
            </a:r>
          </a:p>
          <a:p>
            <a:pPr lvl="1"/>
            <a:r>
              <a:rPr lang="en-US" dirty="0"/>
              <a:t>SIP core selection is controlled by the MC application configuration (similar to all MC clients using non 3GPP devices)</a:t>
            </a:r>
          </a:p>
          <a:p>
            <a:pPr lvl="1"/>
            <a:r>
              <a:rPr lang="en-US" dirty="0"/>
              <a:t>Support for a coordinated SIP core change is triggered by a MC user migration for all multiple devices used by the MC user</a:t>
            </a:r>
          </a:p>
          <a:p>
            <a:pPr lvl="1"/>
            <a:r>
              <a:rPr lang="en-US" dirty="0"/>
              <a:t>Simpler QoS implementation via one home PCRF (assuming HR roaming)</a:t>
            </a:r>
          </a:p>
          <a:p>
            <a:pPr lvl="1"/>
            <a:r>
              <a:rPr lang="en-US" dirty="0"/>
              <a:t>Support for all deployment options in TS 23.280 clause 9.2.2.1</a:t>
            </a:r>
          </a:p>
          <a:p>
            <a:r>
              <a:rPr lang="en-US" dirty="0"/>
              <a:t>Cons:</a:t>
            </a:r>
          </a:p>
          <a:p>
            <a:pPr lvl="1"/>
            <a:r>
              <a:rPr lang="en-US" dirty="0"/>
              <a:t>Authentication method change - support for SIP Digest (SA3 impact)</a:t>
            </a:r>
          </a:p>
          <a:p>
            <a:pPr lvl="1"/>
            <a:endParaRPr lang="en-US" dirty="0"/>
          </a:p>
        </p:txBody>
      </p:sp>
      <p:sp>
        <p:nvSpPr>
          <p:cNvPr id="3" name="Title 2">
            <a:extLst>
              <a:ext uri="{FF2B5EF4-FFF2-40B4-BE49-F238E27FC236}">
                <a16:creationId xmlns:a16="http://schemas.microsoft.com/office/drawing/2014/main" id="{0D8CD234-9174-394D-60A4-7B035400C07B}"/>
              </a:ext>
            </a:extLst>
          </p:cNvPr>
          <p:cNvSpPr>
            <a:spLocks noGrp="1"/>
          </p:cNvSpPr>
          <p:nvPr>
            <p:ph type="title"/>
          </p:nvPr>
        </p:nvSpPr>
        <p:spPr/>
        <p:txBody>
          <a:bodyPr/>
          <a:lstStyle/>
          <a:p>
            <a:r>
              <a:rPr lang="en-US"/>
              <a:t>Solution 2:</a:t>
            </a:r>
          </a:p>
        </p:txBody>
      </p:sp>
    </p:spTree>
    <p:extLst>
      <p:ext uri="{BB962C8B-B14F-4D97-AF65-F5344CB8AC3E}">
        <p14:creationId xmlns:p14="http://schemas.microsoft.com/office/powerpoint/2010/main" val="2471300579"/>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451287D-98EF-D441-D64C-2ABA0D0A4F7B}"/>
              </a:ext>
            </a:extLst>
          </p:cNvPr>
          <p:cNvSpPr>
            <a:spLocks noGrp="1"/>
          </p:cNvSpPr>
          <p:nvPr>
            <p:ph type="title"/>
          </p:nvPr>
        </p:nvSpPr>
        <p:spPr/>
        <p:txBody>
          <a:bodyPr/>
          <a:lstStyle/>
          <a:p>
            <a:r>
              <a:rPr lang="en-US" dirty="0"/>
              <a:t>9.2.2.1 Administration of MC service, SIP core, and EPS</a:t>
            </a:r>
          </a:p>
        </p:txBody>
      </p:sp>
      <p:sp>
        <p:nvSpPr>
          <p:cNvPr id="4" name="Rectangle 2">
            <a:extLst>
              <a:ext uri="{FF2B5EF4-FFF2-40B4-BE49-F238E27FC236}">
                <a16:creationId xmlns:a16="http://schemas.microsoft.com/office/drawing/2014/main" id="{F00A642D-A4EF-7354-385A-E25F5C215B82}"/>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a:extLst>
              <a:ext uri="{FF2B5EF4-FFF2-40B4-BE49-F238E27FC236}">
                <a16:creationId xmlns:a16="http://schemas.microsoft.com/office/drawing/2014/main" id="{3157AE54-1811-5CEE-6DF0-90306309D92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6">
            <a:extLst>
              <a:ext uri="{FF2B5EF4-FFF2-40B4-BE49-F238E27FC236}">
                <a16:creationId xmlns:a16="http://schemas.microsoft.com/office/drawing/2014/main" id="{596340DB-76EE-6153-F0E7-F51CFB902A1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8">
            <a:extLst>
              <a:ext uri="{FF2B5EF4-FFF2-40B4-BE49-F238E27FC236}">
                <a16:creationId xmlns:a16="http://schemas.microsoft.com/office/drawing/2014/main" id="{5BBE6C7A-1421-8116-30FB-E475465AADED}"/>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10">
            <a:extLst>
              <a:ext uri="{FF2B5EF4-FFF2-40B4-BE49-F238E27FC236}">
                <a16:creationId xmlns:a16="http://schemas.microsoft.com/office/drawing/2014/main" id="{AAC61E39-D2D4-FA15-EECF-7ED6FD7CF41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5" name="Object 14">
            <a:extLst>
              <a:ext uri="{FF2B5EF4-FFF2-40B4-BE49-F238E27FC236}">
                <a16:creationId xmlns:a16="http://schemas.microsoft.com/office/drawing/2014/main" id="{5DA05161-098C-7433-33A8-86047DC2CCDF}"/>
              </a:ext>
            </a:extLst>
          </p:cNvPr>
          <p:cNvGraphicFramePr>
            <a:graphicFrameLocks noChangeAspect="1"/>
          </p:cNvGraphicFramePr>
          <p:nvPr>
            <p:extLst>
              <p:ext uri="{D42A27DB-BD31-4B8C-83A1-F6EECF244321}">
                <p14:modId xmlns:p14="http://schemas.microsoft.com/office/powerpoint/2010/main" val="1817747001"/>
              </p:ext>
            </p:extLst>
          </p:nvPr>
        </p:nvGraphicFramePr>
        <p:xfrm>
          <a:off x="1790918" y="2161040"/>
          <a:ext cx="2733675" cy="3067050"/>
        </p:xfrm>
        <a:graphic>
          <a:graphicData uri="http://schemas.openxmlformats.org/presentationml/2006/ole">
            <mc:AlternateContent xmlns:mc="http://schemas.openxmlformats.org/markup-compatibility/2006">
              <mc:Choice xmlns:v="urn:schemas-microsoft-com:vml" Requires="v">
                <p:oleObj name="Visio" r:id="rId2" imgW="2736121" imgH="3066985" progId="Visio.Drawing.11">
                  <p:embed/>
                </p:oleObj>
              </mc:Choice>
              <mc:Fallback>
                <p:oleObj name="Visio" r:id="rId2" imgW="2736121" imgH="3066985" progId="Visio.Drawing.11">
                  <p:embed/>
                  <p:pic>
                    <p:nvPicPr>
                      <p:cNvPr id="15" name="Object 14">
                        <a:extLst>
                          <a:ext uri="{FF2B5EF4-FFF2-40B4-BE49-F238E27FC236}">
                            <a16:creationId xmlns:a16="http://schemas.microsoft.com/office/drawing/2014/main" id="{5DA05161-098C-7433-33A8-86047DC2CCD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0918" y="2161040"/>
                        <a:ext cx="2733675" cy="30670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 name="TextBox 16">
            <a:extLst>
              <a:ext uri="{FF2B5EF4-FFF2-40B4-BE49-F238E27FC236}">
                <a16:creationId xmlns:a16="http://schemas.microsoft.com/office/drawing/2014/main" id="{FA2F03A6-484A-F8D8-BA69-EF913027E5C6}"/>
              </a:ext>
            </a:extLst>
          </p:cNvPr>
          <p:cNvSpPr txBox="1"/>
          <p:nvPr/>
        </p:nvSpPr>
        <p:spPr>
          <a:xfrm>
            <a:off x="1416657" y="5652277"/>
            <a:ext cx="3384903" cy="646331"/>
          </a:xfrm>
          <a:prstGeom prst="rect">
            <a:avLst/>
          </a:prstGeom>
          <a:noFill/>
        </p:spPr>
        <p:txBody>
          <a:bodyPr wrap="square">
            <a:spAutoFit/>
          </a:bodyPr>
          <a:lstStyle/>
          <a:p>
            <a:pPr algn="ctr">
              <a:spcAft>
                <a:spcPts val="1200"/>
              </a:spcAft>
            </a:pPr>
            <a:r>
              <a:rPr lang="en-GB" sz="1200" b="1" dirty="0">
                <a:effectLst/>
                <a:latin typeface="Arial" panose="020B0604020202020204" pitchFamily="34" charset="0"/>
                <a:ea typeface="Times New Roman" panose="02020603050405020304" pitchFamily="18" charset="0"/>
                <a:cs typeface="Times New Roman" panose="02020603050405020304" pitchFamily="18" charset="0"/>
              </a:rPr>
              <a:t>Figure 9.2.2.1.3-1: MC service provider administers MC service separately from SIP core and EPS</a:t>
            </a:r>
            <a:endParaRPr lang="en-DE" sz="1200" b="1"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18" name="Rectangle 12">
            <a:extLst>
              <a:ext uri="{FF2B5EF4-FFF2-40B4-BE49-F238E27FC236}">
                <a16:creationId xmlns:a16="http://schemas.microsoft.com/office/drawing/2014/main" id="{96E1EC24-53CC-4916-C771-579C30097849}"/>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9" name="Object 18">
            <a:extLst>
              <a:ext uri="{FF2B5EF4-FFF2-40B4-BE49-F238E27FC236}">
                <a16:creationId xmlns:a16="http://schemas.microsoft.com/office/drawing/2014/main" id="{657B607E-11BB-7D8B-9B23-0A2A0F27EEEF}"/>
              </a:ext>
            </a:extLst>
          </p:cNvPr>
          <p:cNvGraphicFramePr>
            <a:graphicFrameLocks noChangeAspect="1"/>
          </p:cNvGraphicFramePr>
          <p:nvPr>
            <p:extLst>
              <p:ext uri="{D42A27DB-BD31-4B8C-83A1-F6EECF244321}">
                <p14:modId xmlns:p14="http://schemas.microsoft.com/office/powerpoint/2010/main" val="1386494953"/>
              </p:ext>
            </p:extLst>
          </p:nvPr>
        </p:nvGraphicFramePr>
        <p:xfrm>
          <a:off x="7514282" y="2165803"/>
          <a:ext cx="2562225" cy="3057525"/>
        </p:xfrm>
        <a:graphic>
          <a:graphicData uri="http://schemas.openxmlformats.org/presentationml/2006/ole">
            <mc:AlternateContent xmlns:mc="http://schemas.openxmlformats.org/markup-compatibility/2006">
              <mc:Choice xmlns:v="urn:schemas-microsoft-com:vml" Requires="v">
                <p:oleObj name="Visio" r:id="rId4" imgW="2555800" imgH="3044041" progId="Visio.Drawing.11">
                  <p:embed/>
                </p:oleObj>
              </mc:Choice>
              <mc:Fallback>
                <p:oleObj name="Visio" r:id="rId4" imgW="2555800" imgH="3044041" progId="Visio.Drawing.11">
                  <p:embed/>
                  <p:pic>
                    <p:nvPicPr>
                      <p:cNvPr id="19" name="Object 18">
                        <a:extLst>
                          <a:ext uri="{FF2B5EF4-FFF2-40B4-BE49-F238E27FC236}">
                            <a16:creationId xmlns:a16="http://schemas.microsoft.com/office/drawing/2014/main" id="{657B607E-11BB-7D8B-9B23-0A2A0F27EEE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14282" y="2165803"/>
                        <a:ext cx="2562225" cy="3057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1" name="TextBox 20">
            <a:extLst>
              <a:ext uri="{FF2B5EF4-FFF2-40B4-BE49-F238E27FC236}">
                <a16:creationId xmlns:a16="http://schemas.microsoft.com/office/drawing/2014/main" id="{37A90B20-94A8-61CC-A65C-E3DB81B1EB63}"/>
              </a:ext>
            </a:extLst>
          </p:cNvPr>
          <p:cNvSpPr txBox="1"/>
          <p:nvPr/>
        </p:nvSpPr>
        <p:spPr>
          <a:xfrm>
            <a:off x="7108655" y="5652277"/>
            <a:ext cx="3384903" cy="646331"/>
          </a:xfrm>
          <a:prstGeom prst="rect">
            <a:avLst/>
          </a:prstGeom>
          <a:noFill/>
        </p:spPr>
        <p:txBody>
          <a:bodyPr wrap="square">
            <a:spAutoFit/>
          </a:bodyPr>
          <a:lstStyle/>
          <a:p>
            <a:pPr algn="ctr">
              <a:spcAft>
                <a:spcPts val="1200"/>
              </a:spcAft>
            </a:pPr>
            <a:r>
              <a:rPr lang="en-GB" sz="1200" b="1" dirty="0">
                <a:effectLst/>
                <a:latin typeface="Arial" panose="020B0604020202020204" pitchFamily="34" charset="0"/>
                <a:ea typeface="Times New Roman" panose="02020603050405020304" pitchFamily="18" charset="0"/>
                <a:cs typeface="Times New Roman" panose="02020603050405020304" pitchFamily="18" charset="0"/>
              </a:rPr>
              <a:t>Figure 9.2.2.1.4-1: MC service provider provision of SIP core, separate domain from EPS</a:t>
            </a:r>
            <a:endParaRPr lang="en-DE" sz="1200" b="1" dirty="0">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56070956"/>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280d8efa-eff2-4910-88d2-79ca146720c4"/>
    <ds:schemaRef ds:uri="679a257e-872f-4c98-9e8a-0a9c104f72c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280d8efa-eff2-4910-88d2-79ca146720c4"/>
    <ds:schemaRef ds:uri="679a257e-872f-4c98-9e8a-0a9c104f72c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Theme</Template>
  <TotalTime>1396</TotalTime>
  <Words>2536</Words>
  <Application>Microsoft Office PowerPoint</Application>
  <PresentationFormat>Widescreen</PresentationFormat>
  <Paragraphs>228</Paragraphs>
  <Slides>21</Slides>
  <Notes>2</Notes>
  <HiddenSlides>7</HiddenSlides>
  <MMClips>0</MMClips>
  <ScaleCrop>false</ScaleCrop>
  <HeadingPairs>
    <vt:vector size="8" baseType="variant">
      <vt:variant>
        <vt:lpstr>Fonts Used</vt:lpstr>
      </vt:variant>
      <vt:variant>
        <vt:i4>6</vt:i4>
      </vt:variant>
      <vt:variant>
        <vt:lpstr>Theme</vt:lpstr>
      </vt:variant>
      <vt:variant>
        <vt:i4>2</vt:i4>
      </vt:variant>
      <vt:variant>
        <vt:lpstr>Embedded OLE Servers</vt:lpstr>
      </vt:variant>
      <vt:variant>
        <vt:i4>1</vt:i4>
      </vt:variant>
      <vt:variant>
        <vt:lpstr>Slide Titles</vt:lpstr>
      </vt:variant>
      <vt:variant>
        <vt:i4>21</vt:i4>
      </vt:variant>
    </vt:vector>
  </HeadingPairs>
  <TitlesOfParts>
    <vt:vector size="30" baseType="lpstr">
      <vt:lpstr>Arial</vt:lpstr>
      <vt:lpstr>Arial </vt:lpstr>
      <vt:lpstr>Calibri</vt:lpstr>
      <vt:lpstr>Calibri Light</vt:lpstr>
      <vt:lpstr>Ericsson Hilda</vt:lpstr>
      <vt:lpstr>Times New Roman</vt:lpstr>
      <vt:lpstr>Office Theme</vt:lpstr>
      <vt:lpstr>Custom Design</vt:lpstr>
      <vt:lpstr>Visio</vt:lpstr>
      <vt:lpstr>Recap on signalling plane migration discussion</vt:lpstr>
      <vt:lpstr>Sequence for migration (fig. 10.1.1.2-1)</vt:lpstr>
      <vt:lpstr>5.2.9.3 SIP core / IMS utilization </vt:lpstr>
      <vt:lpstr>5.2.9.2 PLMN utilization  </vt:lpstr>
      <vt:lpstr>Observations </vt:lpstr>
      <vt:lpstr>Proposals</vt:lpstr>
      <vt:lpstr>Solution 1:</vt:lpstr>
      <vt:lpstr>Solution 2:</vt:lpstr>
      <vt:lpstr>9.2.2.1 Administration of MC service, SIP core, and EPS</vt:lpstr>
      <vt:lpstr>MC service user migration</vt:lpstr>
      <vt:lpstr>Solution evaluation: Solution 1</vt:lpstr>
      <vt:lpstr>Solution evaluation: Solution 2</vt:lpstr>
      <vt:lpstr>Way forward</vt:lpstr>
      <vt:lpstr>Thank You!</vt:lpstr>
      <vt:lpstr>Background from TS 23.228 and TS 33.203</vt:lpstr>
      <vt:lpstr>Background from TS 33.203 </vt:lpstr>
      <vt:lpstr>Observations</vt:lpstr>
      <vt:lpstr>Background from TS 23.228 and TS 23.203</vt:lpstr>
      <vt:lpstr>Background from TS 23.228 and TS 23.203</vt:lpstr>
      <vt:lpstr>9.2.2.1 Administration of MC service, SIP core, and EPS (scenarios 3 &amp;4)</vt:lpstr>
      <vt:lpstr>9.2.2.1 Administration of MC service, SIP core, and EPS (scenarios 3 &amp;4)</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Ericsson</cp:lastModifiedBy>
  <cp:revision>5</cp:revision>
  <dcterms:created xsi:type="dcterms:W3CDTF">2010-02-05T13:52:04Z</dcterms:created>
  <dcterms:modified xsi:type="dcterms:W3CDTF">2024-05-13T09:57:35Z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