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60" r:id="rId2"/>
    <p:sldId id="288" r:id="rId3"/>
    <p:sldId id="285" r:id="rId4"/>
    <p:sldId id="289" r:id="rId5"/>
    <p:sldId id="287" r:id="rId6"/>
    <p:sldId id="290" r:id="rId7"/>
    <p:sldId id="270"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2CC"/>
    <a:srgbClr val="3399FF"/>
    <a:srgbClr val="4485C6"/>
    <a:srgbClr val="FFCCCC"/>
    <a:srgbClr val="FFCCFF"/>
    <a:srgbClr val="5B9BD5"/>
    <a:srgbClr val="5A5858"/>
    <a:srgbClr val="FFDF64"/>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AB8F45-9C95-48D5-8A70-440EE93592BD}" v="17" dt="2023-11-15T14:27:50.9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298" autoAdjust="0"/>
    <p:restoredTop sz="93484" autoAdjust="0"/>
  </p:normalViewPr>
  <p:slideViewPr>
    <p:cSldViewPr snapToGrid="0">
      <p:cViewPr varScale="1">
        <p:scale>
          <a:sx n="73" d="100"/>
          <a:sy n="73" d="100"/>
        </p:scale>
        <p:origin x="744" y="62"/>
      </p:cViewPr>
      <p:guideLst/>
    </p:cSldViewPr>
  </p:slideViewPr>
  <p:notesTextViewPr>
    <p:cViewPr>
      <p:scale>
        <a:sx n="1" d="1"/>
        <a:sy n="1" d="1"/>
      </p:scale>
      <p:origin x="0" y="0"/>
    </p:cViewPr>
  </p:notesTextViewPr>
  <p:notesViewPr>
    <p:cSldViewPr snapToGrid="0">
      <p:cViewPr varScale="1">
        <p:scale>
          <a:sx n="97" d="100"/>
          <a:sy n="97" d="100"/>
        </p:scale>
        <p:origin x="4008"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alina Mladin" userId="ecbe660b-0ff8-4b26-a091-67238c63dc76" providerId="ADAL" clId="{52AB8F45-9C95-48D5-8A70-440EE93592BD}"/>
    <pc:docChg chg="undo custSel addSld delSld modSld sldOrd">
      <pc:chgData name="Catalina Mladin" userId="ecbe660b-0ff8-4b26-a091-67238c63dc76" providerId="ADAL" clId="{52AB8F45-9C95-48D5-8A70-440EE93592BD}" dt="2023-11-15T14:31:53.045" v="4214" actId="6549"/>
      <pc:docMkLst>
        <pc:docMk/>
      </pc:docMkLst>
      <pc:sldChg chg="modSp mod">
        <pc:chgData name="Catalina Mladin" userId="ecbe660b-0ff8-4b26-a091-67238c63dc76" providerId="ADAL" clId="{52AB8F45-9C95-48D5-8A70-440EE93592BD}" dt="2023-11-14T17:58:56.345" v="127" actId="20577"/>
        <pc:sldMkLst>
          <pc:docMk/>
          <pc:sldMk cId="2647033869" sldId="260"/>
        </pc:sldMkLst>
        <pc:spChg chg="mod">
          <ac:chgData name="Catalina Mladin" userId="ecbe660b-0ff8-4b26-a091-67238c63dc76" providerId="ADAL" clId="{52AB8F45-9C95-48D5-8A70-440EE93592BD}" dt="2023-11-14T17:58:20.162" v="61" actId="20577"/>
          <ac:spMkLst>
            <pc:docMk/>
            <pc:sldMk cId="2647033869" sldId="260"/>
            <ac:spMk id="5122" creationId="{6BFCA172-672F-4297-B767-9F7EDE373FA1}"/>
          </ac:spMkLst>
        </pc:spChg>
        <pc:spChg chg="mod">
          <ac:chgData name="Catalina Mladin" userId="ecbe660b-0ff8-4b26-a091-67238c63dc76" providerId="ADAL" clId="{52AB8F45-9C95-48D5-8A70-440EE93592BD}" dt="2023-11-14T17:58:56.345" v="127" actId="20577"/>
          <ac:spMkLst>
            <pc:docMk/>
            <pc:sldMk cId="2647033869" sldId="260"/>
            <ac:spMk id="5123" creationId="{9FAD3684-801E-4E1E-85EB-F5F3E5D37277}"/>
          </ac:spMkLst>
        </pc:spChg>
      </pc:sldChg>
      <pc:sldChg chg="modSp mod">
        <pc:chgData name="Catalina Mladin" userId="ecbe660b-0ff8-4b26-a091-67238c63dc76" providerId="ADAL" clId="{52AB8F45-9C95-48D5-8A70-440EE93592BD}" dt="2023-11-15T14:29:13.710" v="4082" actId="20577"/>
        <pc:sldMkLst>
          <pc:docMk/>
          <pc:sldMk cId="3804122187" sldId="270"/>
        </pc:sldMkLst>
        <pc:spChg chg="mod">
          <ac:chgData name="Catalina Mladin" userId="ecbe660b-0ff8-4b26-a091-67238c63dc76" providerId="ADAL" clId="{52AB8F45-9C95-48D5-8A70-440EE93592BD}" dt="2023-11-15T14:29:13.710" v="4082" actId="20577"/>
          <ac:spMkLst>
            <pc:docMk/>
            <pc:sldMk cId="3804122187" sldId="270"/>
            <ac:spMk id="2" creationId="{00000000-0000-0000-0000-000000000000}"/>
          </ac:spMkLst>
        </pc:spChg>
      </pc:sldChg>
      <pc:sldChg chg="del">
        <pc:chgData name="Catalina Mladin" userId="ecbe660b-0ff8-4b26-a091-67238c63dc76" providerId="ADAL" clId="{52AB8F45-9C95-48D5-8A70-440EE93592BD}" dt="2023-11-14T18:17:11.071" v="131" actId="47"/>
        <pc:sldMkLst>
          <pc:docMk/>
          <pc:sldMk cId="711162282" sldId="281"/>
        </pc:sldMkLst>
      </pc:sldChg>
      <pc:sldChg chg="del">
        <pc:chgData name="Catalina Mladin" userId="ecbe660b-0ff8-4b26-a091-67238c63dc76" providerId="ADAL" clId="{52AB8F45-9C95-48D5-8A70-440EE93592BD}" dt="2023-11-15T14:29:05.961" v="4072" actId="47"/>
        <pc:sldMkLst>
          <pc:docMk/>
          <pc:sldMk cId="2957340105" sldId="282"/>
        </pc:sldMkLst>
      </pc:sldChg>
      <pc:sldChg chg="del">
        <pc:chgData name="Catalina Mladin" userId="ecbe660b-0ff8-4b26-a091-67238c63dc76" providerId="ADAL" clId="{52AB8F45-9C95-48D5-8A70-440EE93592BD}" dt="2023-11-15T14:29:07.132" v="4073" actId="47"/>
        <pc:sldMkLst>
          <pc:docMk/>
          <pc:sldMk cId="547303584" sldId="283"/>
        </pc:sldMkLst>
      </pc:sldChg>
      <pc:sldChg chg="addSp delSp modSp new del mod ord modClrScheme chgLayout">
        <pc:chgData name="Catalina Mladin" userId="ecbe660b-0ff8-4b26-a091-67238c63dc76" providerId="ADAL" clId="{52AB8F45-9C95-48D5-8A70-440EE93592BD}" dt="2023-11-15T14:29:05.519" v="4071" actId="47"/>
        <pc:sldMkLst>
          <pc:docMk/>
          <pc:sldMk cId="1232266419" sldId="284"/>
        </pc:sldMkLst>
        <pc:spChg chg="del">
          <ac:chgData name="Catalina Mladin" userId="ecbe660b-0ff8-4b26-a091-67238c63dc76" providerId="ADAL" clId="{52AB8F45-9C95-48D5-8A70-440EE93592BD}" dt="2023-11-14T18:18:35.606" v="132" actId="6264"/>
          <ac:spMkLst>
            <pc:docMk/>
            <pc:sldMk cId="1232266419" sldId="284"/>
            <ac:spMk id="2" creationId="{A6BB76B8-F905-F6D9-8F67-E81202F3D5C7}"/>
          </ac:spMkLst>
        </pc:spChg>
        <pc:spChg chg="add del mod ord">
          <ac:chgData name="Catalina Mladin" userId="ecbe660b-0ff8-4b26-a091-67238c63dc76" providerId="ADAL" clId="{52AB8F45-9C95-48D5-8A70-440EE93592BD}" dt="2023-11-14T18:18:45.521" v="133" actId="6264"/>
          <ac:spMkLst>
            <pc:docMk/>
            <pc:sldMk cId="1232266419" sldId="284"/>
            <ac:spMk id="3" creationId="{E849821C-9980-B91F-F154-69C1A62C0BFF}"/>
          </ac:spMkLst>
        </pc:spChg>
        <pc:spChg chg="add del mod ord">
          <ac:chgData name="Catalina Mladin" userId="ecbe660b-0ff8-4b26-a091-67238c63dc76" providerId="ADAL" clId="{52AB8F45-9C95-48D5-8A70-440EE93592BD}" dt="2023-11-14T18:19:00.698" v="134" actId="700"/>
          <ac:spMkLst>
            <pc:docMk/>
            <pc:sldMk cId="1232266419" sldId="284"/>
            <ac:spMk id="4" creationId="{54F81432-D798-1655-F8F2-0526AAA918BE}"/>
          </ac:spMkLst>
        </pc:spChg>
        <pc:spChg chg="add mod ord">
          <ac:chgData name="Catalina Mladin" userId="ecbe660b-0ff8-4b26-a091-67238c63dc76" providerId="ADAL" clId="{52AB8F45-9C95-48D5-8A70-440EE93592BD}" dt="2023-11-14T18:19:00.698" v="134" actId="700"/>
          <ac:spMkLst>
            <pc:docMk/>
            <pc:sldMk cId="1232266419" sldId="284"/>
            <ac:spMk id="5" creationId="{96444957-A2E1-7E5E-76AF-BAC63A1E29F1}"/>
          </ac:spMkLst>
        </pc:spChg>
        <pc:spChg chg="add del mod ord">
          <ac:chgData name="Catalina Mladin" userId="ecbe660b-0ff8-4b26-a091-67238c63dc76" providerId="ADAL" clId="{52AB8F45-9C95-48D5-8A70-440EE93592BD}" dt="2023-11-14T18:19:37.295" v="139"/>
          <ac:spMkLst>
            <pc:docMk/>
            <pc:sldMk cId="1232266419" sldId="284"/>
            <ac:spMk id="6" creationId="{AB21A39E-1459-05D6-5C1E-C91799DF78E3}"/>
          </ac:spMkLst>
        </pc:spChg>
        <pc:graphicFrameChg chg="add del mod">
          <ac:chgData name="Catalina Mladin" userId="ecbe660b-0ff8-4b26-a091-67238c63dc76" providerId="ADAL" clId="{52AB8F45-9C95-48D5-8A70-440EE93592BD}" dt="2023-11-14T18:19:06.722" v="136"/>
          <ac:graphicFrameMkLst>
            <pc:docMk/>
            <pc:sldMk cId="1232266419" sldId="284"/>
            <ac:graphicFrameMk id="7" creationId="{E1CD12CC-0402-F10A-9860-9A5DFEC9C558}"/>
          </ac:graphicFrameMkLst>
        </pc:graphicFrameChg>
        <pc:graphicFrameChg chg="add del mod">
          <ac:chgData name="Catalina Mladin" userId="ecbe660b-0ff8-4b26-a091-67238c63dc76" providerId="ADAL" clId="{52AB8F45-9C95-48D5-8A70-440EE93592BD}" dt="2023-11-14T18:19:12.772" v="138"/>
          <ac:graphicFrameMkLst>
            <pc:docMk/>
            <pc:sldMk cId="1232266419" sldId="284"/>
            <ac:graphicFrameMk id="8" creationId="{08583AB1-E72D-BFB5-26CE-D56BE1108B33}"/>
          </ac:graphicFrameMkLst>
        </pc:graphicFrameChg>
      </pc:sldChg>
      <pc:sldChg chg="addSp delSp modSp add mod chgLayout">
        <pc:chgData name="Catalina Mladin" userId="ecbe660b-0ff8-4b26-a091-67238c63dc76" providerId="ADAL" clId="{52AB8F45-9C95-48D5-8A70-440EE93592BD}" dt="2023-11-15T13:54:12.555" v="1875" actId="20577"/>
        <pc:sldMkLst>
          <pc:docMk/>
          <pc:sldMk cId="3104996574" sldId="285"/>
        </pc:sldMkLst>
        <pc:spChg chg="add del mod">
          <ac:chgData name="Catalina Mladin" userId="ecbe660b-0ff8-4b26-a091-67238c63dc76" providerId="ADAL" clId="{52AB8F45-9C95-48D5-8A70-440EE93592BD}" dt="2023-11-15T13:46:42.984" v="1699" actId="6264"/>
          <ac:spMkLst>
            <pc:docMk/>
            <pc:sldMk cId="3104996574" sldId="285"/>
            <ac:spMk id="2" creationId="{540D7BF8-5106-0607-346A-4E366AA7AB3E}"/>
          </ac:spMkLst>
        </pc:spChg>
        <pc:spChg chg="add del mod">
          <ac:chgData name="Catalina Mladin" userId="ecbe660b-0ff8-4b26-a091-67238c63dc76" providerId="ADAL" clId="{52AB8F45-9C95-48D5-8A70-440EE93592BD}" dt="2023-11-15T13:46:42.984" v="1699" actId="6264"/>
          <ac:spMkLst>
            <pc:docMk/>
            <pc:sldMk cId="3104996574" sldId="285"/>
            <ac:spMk id="3" creationId="{F59B9FEB-03BF-E5EB-602C-0BB7EED81A6A}"/>
          </ac:spMkLst>
        </pc:spChg>
        <pc:spChg chg="mod ord">
          <ac:chgData name="Catalina Mladin" userId="ecbe660b-0ff8-4b26-a091-67238c63dc76" providerId="ADAL" clId="{52AB8F45-9C95-48D5-8A70-440EE93592BD}" dt="2023-11-15T13:53:34.323" v="1848" actId="20577"/>
          <ac:spMkLst>
            <pc:docMk/>
            <pc:sldMk cId="3104996574" sldId="285"/>
            <ac:spMk id="5" creationId="{96444957-A2E1-7E5E-76AF-BAC63A1E29F1}"/>
          </ac:spMkLst>
        </pc:spChg>
        <pc:spChg chg="mod ord">
          <ac:chgData name="Catalina Mladin" userId="ecbe660b-0ff8-4b26-a091-67238c63dc76" providerId="ADAL" clId="{52AB8F45-9C95-48D5-8A70-440EE93592BD}" dt="2023-11-15T13:54:12.555" v="1875" actId="20577"/>
          <ac:spMkLst>
            <pc:docMk/>
            <pc:sldMk cId="3104996574" sldId="285"/>
            <ac:spMk id="6" creationId="{AB21A39E-1459-05D6-5C1E-C91799DF78E3}"/>
          </ac:spMkLst>
        </pc:spChg>
      </pc:sldChg>
      <pc:sldChg chg="addSp delSp modSp new del mod chgLayout">
        <pc:chgData name="Catalina Mladin" userId="ecbe660b-0ff8-4b26-a091-67238c63dc76" providerId="ADAL" clId="{52AB8F45-9C95-48D5-8A70-440EE93592BD}" dt="2023-11-15T14:29:04.886" v="4070" actId="47"/>
        <pc:sldMkLst>
          <pc:docMk/>
          <pc:sldMk cId="1105922763" sldId="286"/>
        </pc:sldMkLst>
        <pc:spChg chg="del">
          <ac:chgData name="Catalina Mladin" userId="ecbe660b-0ff8-4b26-a091-67238c63dc76" providerId="ADAL" clId="{52AB8F45-9C95-48D5-8A70-440EE93592BD}" dt="2023-11-15T13:45:59.550" v="1695" actId="6264"/>
          <ac:spMkLst>
            <pc:docMk/>
            <pc:sldMk cId="1105922763" sldId="286"/>
            <ac:spMk id="2" creationId="{6C1B46D3-13FB-CC15-B9DE-60EE3F8F6171}"/>
          </ac:spMkLst>
        </pc:spChg>
        <pc:spChg chg="mod ord">
          <ac:chgData name="Catalina Mladin" userId="ecbe660b-0ff8-4b26-a091-67238c63dc76" providerId="ADAL" clId="{52AB8F45-9C95-48D5-8A70-440EE93592BD}" dt="2023-11-15T13:46:11.546" v="1697" actId="700"/>
          <ac:spMkLst>
            <pc:docMk/>
            <pc:sldMk cId="1105922763" sldId="286"/>
            <ac:spMk id="3" creationId="{F9C02FB9-1E8F-18F2-916E-EAD19E7E5E25}"/>
          </ac:spMkLst>
        </pc:spChg>
        <pc:spChg chg="add del mod">
          <ac:chgData name="Catalina Mladin" userId="ecbe660b-0ff8-4b26-a091-67238c63dc76" providerId="ADAL" clId="{52AB8F45-9C95-48D5-8A70-440EE93592BD}" dt="2023-11-15T13:45:59.550" v="1695" actId="6264"/>
          <ac:spMkLst>
            <pc:docMk/>
            <pc:sldMk cId="1105922763" sldId="286"/>
            <ac:spMk id="4" creationId="{0B2B115F-8EB2-3991-B9DA-05BAAC56A2F0}"/>
          </ac:spMkLst>
        </pc:spChg>
        <pc:spChg chg="add del mod ord">
          <ac:chgData name="Catalina Mladin" userId="ecbe660b-0ff8-4b26-a091-67238c63dc76" providerId="ADAL" clId="{52AB8F45-9C95-48D5-8A70-440EE93592BD}" dt="2023-11-15T13:46:03.906" v="1696" actId="700"/>
          <ac:spMkLst>
            <pc:docMk/>
            <pc:sldMk cId="1105922763" sldId="286"/>
            <ac:spMk id="5" creationId="{1DA34591-E909-EC71-2883-A217BFD17948}"/>
          </ac:spMkLst>
        </pc:spChg>
        <pc:spChg chg="add del mod ord">
          <ac:chgData name="Catalina Mladin" userId="ecbe660b-0ff8-4b26-a091-67238c63dc76" providerId="ADAL" clId="{52AB8F45-9C95-48D5-8A70-440EE93592BD}" dt="2023-11-15T13:46:11.546" v="1697" actId="700"/>
          <ac:spMkLst>
            <pc:docMk/>
            <pc:sldMk cId="1105922763" sldId="286"/>
            <ac:spMk id="6" creationId="{DCB6E414-124C-4349-D0A4-0CEB4B53D5D7}"/>
          </ac:spMkLst>
        </pc:spChg>
        <pc:spChg chg="add mod ord">
          <ac:chgData name="Catalina Mladin" userId="ecbe660b-0ff8-4b26-a091-67238c63dc76" providerId="ADAL" clId="{52AB8F45-9C95-48D5-8A70-440EE93592BD}" dt="2023-11-15T13:46:11.546" v="1697" actId="700"/>
          <ac:spMkLst>
            <pc:docMk/>
            <pc:sldMk cId="1105922763" sldId="286"/>
            <ac:spMk id="7" creationId="{F02C03EA-D495-AE3B-0E91-C817285201A6}"/>
          </ac:spMkLst>
        </pc:spChg>
      </pc:sldChg>
      <pc:sldChg chg="add del">
        <pc:chgData name="Catalina Mladin" userId="ecbe660b-0ff8-4b26-a091-67238c63dc76" providerId="ADAL" clId="{52AB8F45-9C95-48D5-8A70-440EE93592BD}" dt="2023-11-15T05:26:14.653" v="1292" actId="47"/>
        <pc:sldMkLst>
          <pc:docMk/>
          <pc:sldMk cId="119877073" sldId="287"/>
        </pc:sldMkLst>
      </pc:sldChg>
      <pc:sldChg chg="addSp delSp modSp add mod chgLayout">
        <pc:chgData name="Catalina Mladin" userId="ecbe660b-0ff8-4b26-a091-67238c63dc76" providerId="ADAL" clId="{52AB8F45-9C95-48D5-8A70-440EE93592BD}" dt="2023-11-15T14:31:53.045" v="4214" actId="6549"/>
        <pc:sldMkLst>
          <pc:docMk/>
          <pc:sldMk cId="4242979484" sldId="287"/>
        </pc:sldMkLst>
        <pc:spChg chg="add del mod">
          <ac:chgData name="Catalina Mladin" userId="ecbe660b-0ff8-4b26-a091-67238c63dc76" providerId="ADAL" clId="{52AB8F45-9C95-48D5-8A70-440EE93592BD}" dt="2023-11-15T14:19:06.746" v="3467" actId="6264"/>
          <ac:spMkLst>
            <pc:docMk/>
            <pc:sldMk cId="4242979484" sldId="287"/>
            <ac:spMk id="3" creationId="{24BAED9A-B24E-0CC0-1A50-CE55D21012FA}"/>
          </ac:spMkLst>
        </pc:spChg>
        <pc:spChg chg="add del mod">
          <ac:chgData name="Catalina Mladin" userId="ecbe660b-0ff8-4b26-a091-67238c63dc76" providerId="ADAL" clId="{52AB8F45-9C95-48D5-8A70-440EE93592BD}" dt="2023-11-15T14:19:06.746" v="3467" actId="6264"/>
          <ac:spMkLst>
            <pc:docMk/>
            <pc:sldMk cId="4242979484" sldId="287"/>
            <ac:spMk id="4" creationId="{227B5AE9-D757-2BBC-8F2F-B8BE7344E922}"/>
          </ac:spMkLst>
        </pc:spChg>
        <pc:spChg chg="mod ord">
          <ac:chgData name="Catalina Mladin" userId="ecbe660b-0ff8-4b26-a091-67238c63dc76" providerId="ADAL" clId="{52AB8F45-9C95-48D5-8A70-440EE93592BD}" dt="2023-11-15T14:27:46.086" v="3982" actId="20577"/>
          <ac:spMkLst>
            <pc:docMk/>
            <pc:sldMk cId="4242979484" sldId="287"/>
            <ac:spMk id="5" creationId="{96444957-A2E1-7E5E-76AF-BAC63A1E29F1}"/>
          </ac:spMkLst>
        </pc:spChg>
        <pc:spChg chg="mod ord">
          <ac:chgData name="Catalina Mladin" userId="ecbe660b-0ff8-4b26-a091-67238c63dc76" providerId="ADAL" clId="{52AB8F45-9C95-48D5-8A70-440EE93592BD}" dt="2023-11-15T14:31:53.045" v="4214" actId="6549"/>
          <ac:spMkLst>
            <pc:docMk/>
            <pc:sldMk cId="4242979484" sldId="287"/>
            <ac:spMk id="6" creationId="{AB21A39E-1459-05D6-5C1E-C91799DF78E3}"/>
          </ac:spMkLst>
        </pc:spChg>
        <pc:graphicFrameChg chg="add del mod">
          <ac:chgData name="Catalina Mladin" userId="ecbe660b-0ff8-4b26-a091-67238c63dc76" providerId="ADAL" clId="{52AB8F45-9C95-48D5-8A70-440EE93592BD}" dt="2023-11-15T14:01:19.229" v="2014" actId="478"/>
          <ac:graphicFrameMkLst>
            <pc:docMk/>
            <pc:sldMk cId="4242979484" sldId="287"/>
            <ac:graphicFrameMk id="2" creationId="{109F7273-96AA-5830-F1AE-BD19C530D7BB}"/>
          </ac:graphicFrameMkLst>
        </pc:graphicFrameChg>
      </pc:sldChg>
      <pc:sldChg chg="modSp add mod ord">
        <pc:chgData name="Catalina Mladin" userId="ecbe660b-0ff8-4b26-a091-67238c63dc76" providerId="ADAL" clId="{52AB8F45-9C95-48D5-8A70-440EE93592BD}" dt="2023-11-15T13:52:59.300" v="1830"/>
        <pc:sldMkLst>
          <pc:docMk/>
          <pc:sldMk cId="287325537" sldId="288"/>
        </pc:sldMkLst>
        <pc:spChg chg="mod">
          <ac:chgData name="Catalina Mladin" userId="ecbe660b-0ff8-4b26-a091-67238c63dc76" providerId="ADAL" clId="{52AB8F45-9C95-48D5-8A70-440EE93592BD}" dt="2023-11-15T13:52:48.029" v="1816" actId="6549"/>
          <ac:spMkLst>
            <pc:docMk/>
            <pc:sldMk cId="287325537" sldId="288"/>
            <ac:spMk id="5" creationId="{96444957-A2E1-7E5E-76AF-BAC63A1E29F1}"/>
          </ac:spMkLst>
        </pc:spChg>
        <pc:spChg chg="mod">
          <ac:chgData name="Catalina Mladin" userId="ecbe660b-0ff8-4b26-a091-67238c63dc76" providerId="ADAL" clId="{52AB8F45-9C95-48D5-8A70-440EE93592BD}" dt="2023-11-15T13:52:55.522" v="1828" actId="20577"/>
          <ac:spMkLst>
            <pc:docMk/>
            <pc:sldMk cId="287325537" sldId="288"/>
            <ac:spMk id="6" creationId="{AB21A39E-1459-05D6-5C1E-C91799DF78E3}"/>
          </ac:spMkLst>
        </pc:spChg>
      </pc:sldChg>
      <pc:sldChg chg="addSp delSp modSp add mod ord">
        <pc:chgData name="Catalina Mladin" userId="ecbe660b-0ff8-4b26-a091-67238c63dc76" providerId="ADAL" clId="{52AB8F45-9C95-48D5-8A70-440EE93592BD}" dt="2023-11-15T14:31:41.397" v="4213" actId="6549"/>
        <pc:sldMkLst>
          <pc:docMk/>
          <pc:sldMk cId="2516666578" sldId="289"/>
        </pc:sldMkLst>
        <pc:spChg chg="add del">
          <ac:chgData name="Catalina Mladin" userId="ecbe660b-0ff8-4b26-a091-67238c63dc76" providerId="ADAL" clId="{52AB8F45-9C95-48D5-8A70-440EE93592BD}" dt="2023-11-15T13:59:14.173" v="1930"/>
          <ac:spMkLst>
            <pc:docMk/>
            <pc:sldMk cId="2516666578" sldId="289"/>
            <ac:spMk id="2" creationId="{7FC7CA97-C73D-E936-34A2-85D56C6855AD}"/>
          </ac:spMkLst>
        </pc:spChg>
        <pc:spChg chg="mod">
          <ac:chgData name="Catalina Mladin" userId="ecbe660b-0ff8-4b26-a091-67238c63dc76" providerId="ADAL" clId="{52AB8F45-9C95-48D5-8A70-440EE93592BD}" dt="2023-11-15T14:30:06.615" v="4130" actId="20577"/>
          <ac:spMkLst>
            <pc:docMk/>
            <pc:sldMk cId="2516666578" sldId="289"/>
            <ac:spMk id="5" creationId="{96444957-A2E1-7E5E-76AF-BAC63A1E29F1}"/>
          </ac:spMkLst>
        </pc:spChg>
        <pc:spChg chg="mod">
          <ac:chgData name="Catalina Mladin" userId="ecbe660b-0ff8-4b26-a091-67238c63dc76" providerId="ADAL" clId="{52AB8F45-9C95-48D5-8A70-440EE93592BD}" dt="2023-11-15T14:31:41.397" v="4213" actId="6549"/>
          <ac:spMkLst>
            <pc:docMk/>
            <pc:sldMk cId="2516666578" sldId="289"/>
            <ac:spMk id="6" creationId="{AB21A39E-1459-05D6-5C1E-C91799DF78E3}"/>
          </ac:spMkLst>
        </pc:spChg>
      </pc:sldChg>
      <pc:sldChg chg="modSp add mod">
        <pc:chgData name="Catalina Mladin" userId="ecbe660b-0ff8-4b26-a091-67238c63dc76" providerId="ADAL" clId="{52AB8F45-9C95-48D5-8A70-440EE93592BD}" dt="2023-11-15T14:28:55.377" v="4069" actId="5793"/>
        <pc:sldMkLst>
          <pc:docMk/>
          <pc:sldMk cId="2320486762" sldId="290"/>
        </pc:sldMkLst>
        <pc:spChg chg="mod">
          <ac:chgData name="Catalina Mladin" userId="ecbe660b-0ff8-4b26-a091-67238c63dc76" providerId="ADAL" clId="{52AB8F45-9C95-48D5-8A70-440EE93592BD}" dt="2023-11-15T14:28:01.566" v="4005" actId="20577"/>
          <ac:spMkLst>
            <pc:docMk/>
            <pc:sldMk cId="2320486762" sldId="290"/>
            <ac:spMk id="5" creationId="{96444957-A2E1-7E5E-76AF-BAC63A1E29F1}"/>
          </ac:spMkLst>
        </pc:spChg>
        <pc:spChg chg="mod">
          <ac:chgData name="Catalina Mladin" userId="ecbe660b-0ff8-4b26-a091-67238c63dc76" providerId="ADAL" clId="{52AB8F45-9C95-48D5-8A70-440EE93592BD}" dt="2023-11-15T14:28:55.377" v="4069" actId="5793"/>
          <ac:spMkLst>
            <pc:docMk/>
            <pc:sldMk cId="2320486762" sldId="290"/>
            <ac:spMk id="6" creationId="{AB21A39E-1459-05D6-5C1E-C91799DF78E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11/14/2023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标题 1">
            <a:extLst>
              <a:ext uri="{FF2B5EF4-FFF2-40B4-BE49-F238E27FC236}">
                <a16:creationId xmlns:a16="http://schemas.microsoft.com/office/drawing/2014/main" id="{388D303D-FBFD-4B34-B382-9333CDF5FB19}"/>
              </a:ext>
            </a:extLst>
          </p:cNvPr>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19792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#58</a:t>
            </a: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31326" y="1318373"/>
            <a:ext cx="9644250" cy="2852737"/>
          </a:xfrm>
        </p:spPr>
        <p:txBody>
          <a:bodyPr/>
          <a:lstStyle/>
          <a:p>
            <a:pPr eaLnBrk="1" hangingPunct="1"/>
            <a:r>
              <a:rPr lang="en-US" altLang="zh-CN" dirty="0"/>
              <a:t>EAS synchronization discussion</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Convida Wireless LLC.</a:t>
            </a:r>
          </a:p>
          <a:p>
            <a:pPr marL="0" indent="0" eaLnBrk="1" hangingPunct="1">
              <a:buFontTx/>
              <a:buNone/>
            </a:pPr>
            <a:r>
              <a:rPr lang="en-GB" altLang="en-US" dirty="0"/>
              <a:t>Catalina Mladin</a:t>
            </a:r>
          </a:p>
        </p:txBody>
      </p:sp>
    </p:spTree>
    <p:extLst>
      <p:ext uri="{BB962C8B-B14F-4D97-AF65-F5344CB8AC3E}">
        <p14:creationId xmlns:p14="http://schemas.microsoft.com/office/powerpoint/2010/main" val="264703386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6444957-A2E1-7E5E-76AF-BAC63A1E29F1}"/>
              </a:ext>
            </a:extLst>
          </p:cNvPr>
          <p:cNvSpPr>
            <a:spLocks noGrp="1"/>
          </p:cNvSpPr>
          <p:nvPr>
            <p:ph type="title"/>
          </p:nvPr>
        </p:nvSpPr>
        <p:spPr>
          <a:xfrm>
            <a:off x="838200" y="585771"/>
            <a:ext cx="10515600" cy="1104917"/>
          </a:xfrm>
        </p:spPr>
        <p:txBody>
          <a:bodyPr/>
          <a:lstStyle/>
          <a:p>
            <a:r>
              <a:rPr lang="en-US" dirty="0"/>
              <a:t>Rel-17 EAS synchronization</a:t>
            </a:r>
          </a:p>
        </p:txBody>
      </p:sp>
      <p:sp>
        <p:nvSpPr>
          <p:cNvPr id="6" name="Content Placeholder 5">
            <a:extLst>
              <a:ext uri="{FF2B5EF4-FFF2-40B4-BE49-F238E27FC236}">
                <a16:creationId xmlns:a16="http://schemas.microsoft.com/office/drawing/2014/main" id="{AB21A39E-1459-05D6-5C1E-C91799DF78E3}"/>
              </a:ext>
            </a:extLst>
          </p:cNvPr>
          <p:cNvSpPr>
            <a:spLocks noGrp="1"/>
          </p:cNvSpPr>
          <p:nvPr>
            <p:ph idx="1"/>
          </p:nvPr>
        </p:nvSpPr>
        <p:spPr>
          <a:xfrm>
            <a:off x="536028" y="1825625"/>
            <a:ext cx="10817772" cy="4351338"/>
          </a:xfrm>
        </p:spPr>
        <p:txBody>
          <a:bodyPr/>
          <a:lstStyle/>
          <a:p>
            <a:r>
              <a:rPr lang="en-US" dirty="0"/>
              <a:t>No explicit definition of “EAS synchronization”.</a:t>
            </a:r>
          </a:p>
          <a:p>
            <a:r>
              <a:rPr lang="en-US" dirty="0"/>
              <a:t>Rel-17:</a:t>
            </a:r>
          </a:p>
          <a:p>
            <a:pPr marL="457200" lvl="1">
              <a:spcBef>
                <a:spcPts val="0"/>
              </a:spcBef>
              <a:spcAft>
                <a:spcPts val="900"/>
              </a:spcAft>
            </a:pPr>
            <a:r>
              <a:rPr lang="en-GB" sz="1800" dirty="0">
                <a:effectLst/>
                <a:latin typeface="Times New Roman" panose="02020603050405020304" pitchFamily="18" charset="0"/>
                <a:ea typeface="SimSun" panose="02010600030101010101" pitchFamily="2" charset="-122"/>
              </a:rPr>
              <a:t>In service continuity planning, the Application Context may be duplicated and sent from the S‑EAS to the T‑EAS before the UE moves to the expected location. In this case, the Application Contexts in S‑EAS and T‑EAS are synchronized when the Application Context is updated until the AC connects to the T-EAS.</a:t>
            </a:r>
            <a:endParaRPr lang="en-US" sz="1800" dirty="0">
              <a:effectLst/>
              <a:latin typeface="Times New Roman" panose="02020603050405020304" pitchFamily="18" charset="0"/>
              <a:ea typeface="SimSun" panose="02010600030101010101" pitchFamily="2" charset="-122"/>
            </a:endParaRPr>
          </a:p>
          <a:p>
            <a:pPr marL="1177925" lvl="1" indent="-540385">
              <a:spcBef>
                <a:spcPts val="0"/>
              </a:spcBef>
              <a:spcAft>
                <a:spcPts val="900"/>
              </a:spcAft>
            </a:pPr>
            <a:r>
              <a:rPr lang="en-GB" sz="1800" dirty="0">
                <a:effectLst/>
                <a:latin typeface="Times New Roman" panose="02020603050405020304" pitchFamily="18" charset="0"/>
                <a:ea typeface="SimSun" panose="02010600030101010101" pitchFamily="2" charset="-122"/>
              </a:rPr>
              <a:t>NOTE 1:	The information elements of the Application Context and how the Application Context is synchronized between the S‑EAS and the T‑EAS is up to implementation of the application.</a:t>
            </a:r>
            <a:endParaRPr lang="en-US" sz="1800" dirty="0">
              <a:effectLst/>
              <a:latin typeface="Times New Roman" panose="02020603050405020304" pitchFamily="18" charset="0"/>
              <a:ea typeface="SimSun" panose="02010600030101010101" pitchFamily="2" charset="-122"/>
            </a:endParaRPr>
          </a:p>
          <a:p>
            <a:pPr marL="1177925" lvl="1" indent="-540385">
              <a:spcBef>
                <a:spcPts val="0"/>
              </a:spcBef>
              <a:spcAft>
                <a:spcPts val="900"/>
              </a:spcAft>
            </a:pPr>
            <a:r>
              <a:rPr lang="en-GB" sz="1800" dirty="0">
                <a:effectLst/>
                <a:latin typeface="Times New Roman" panose="02020603050405020304" pitchFamily="18" charset="0"/>
                <a:ea typeface="SimSun" panose="02010600030101010101" pitchFamily="2" charset="-122"/>
              </a:rPr>
              <a:t>NOTE 2:	In the case of </a:t>
            </a:r>
            <a:r>
              <a:rPr lang="en-GB" sz="1800" dirty="0" err="1">
                <a:effectLst/>
                <a:latin typeface="Times New Roman" panose="02020603050405020304" pitchFamily="18" charset="0"/>
                <a:ea typeface="SimSun" panose="02010600030101010101" pitchFamily="2" charset="-122"/>
              </a:rPr>
              <a:t>EELManagedACR</a:t>
            </a:r>
            <a:r>
              <a:rPr lang="en-GB" sz="1800" dirty="0">
                <a:effectLst/>
                <a:latin typeface="Times New Roman" panose="02020603050405020304" pitchFamily="18" charset="0"/>
                <a:ea typeface="SimSun" panose="02010600030101010101" pitchFamily="2" charset="-122"/>
              </a:rPr>
              <a:t>, the Application Context synchronization is accomplished using the same mechanism as when transferring the context from the S‑EES to the T‑EES.</a:t>
            </a:r>
            <a:endParaRPr lang="en-US" sz="1800" dirty="0">
              <a:effectLst/>
              <a:latin typeface="Times New Roman" panose="02020603050405020304" pitchFamily="18" charset="0"/>
              <a:ea typeface="SimSun" panose="02010600030101010101" pitchFamily="2" charset="-122"/>
            </a:endParaRPr>
          </a:p>
          <a:p>
            <a:r>
              <a:rPr lang="en-US" dirty="0"/>
              <a:t>Observation 1: Rel-17 understanding </a:t>
            </a:r>
            <a:r>
              <a:rPr lang="en-GB" sz="2800" dirty="0">
                <a:effectLst/>
                <a:latin typeface="Times New Roman" panose="02020603050405020304" pitchFamily="18" charset="0"/>
                <a:ea typeface="SimSun" panose="02010600030101010101" pitchFamily="2" charset="-122"/>
              </a:rPr>
              <a:t>use linked to service continuity, specifically to </a:t>
            </a:r>
            <a:r>
              <a:rPr lang="en-GB" sz="2800" dirty="0">
                <a:latin typeface="Times New Roman" panose="02020603050405020304" pitchFamily="18" charset="0"/>
                <a:ea typeface="SimSun" panose="02010600030101010101" pitchFamily="2" charset="-122"/>
              </a:rPr>
              <a:t>provide "application</a:t>
            </a:r>
            <a:r>
              <a:rPr lang="en-GB" sz="2800" dirty="0">
                <a:effectLst/>
                <a:latin typeface="Times New Roman" panose="02020603050405020304" pitchFamily="18" charset="0"/>
                <a:ea typeface="SimSun" panose="02010600030101010101" pitchFamily="2" charset="-122"/>
              </a:rPr>
              <a:t> context continuity” in addition to ACT</a:t>
            </a:r>
          </a:p>
          <a:p>
            <a:endParaRPr lang="en-US" dirty="0"/>
          </a:p>
        </p:txBody>
      </p:sp>
    </p:spTree>
    <p:extLst>
      <p:ext uri="{BB962C8B-B14F-4D97-AF65-F5344CB8AC3E}">
        <p14:creationId xmlns:p14="http://schemas.microsoft.com/office/powerpoint/2010/main" val="28732553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6444957-A2E1-7E5E-76AF-BAC63A1E29F1}"/>
              </a:ext>
            </a:extLst>
          </p:cNvPr>
          <p:cNvSpPr>
            <a:spLocks noGrp="1"/>
          </p:cNvSpPr>
          <p:nvPr>
            <p:ph type="title"/>
          </p:nvPr>
        </p:nvSpPr>
        <p:spPr>
          <a:xfrm>
            <a:off x="838200" y="585771"/>
            <a:ext cx="10515600" cy="1104917"/>
          </a:xfrm>
        </p:spPr>
        <p:txBody>
          <a:bodyPr/>
          <a:lstStyle/>
          <a:p>
            <a:r>
              <a:rPr lang="en-US" dirty="0"/>
              <a:t>Rel-18 EAS synchronization</a:t>
            </a:r>
          </a:p>
        </p:txBody>
      </p:sp>
      <p:sp>
        <p:nvSpPr>
          <p:cNvPr id="6" name="Content Placeholder 5">
            <a:extLst>
              <a:ext uri="{FF2B5EF4-FFF2-40B4-BE49-F238E27FC236}">
                <a16:creationId xmlns:a16="http://schemas.microsoft.com/office/drawing/2014/main" id="{AB21A39E-1459-05D6-5C1E-C91799DF78E3}"/>
              </a:ext>
            </a:extLst>
          </p:cNvPr>
          <p:cNvSpPr>
            <a:spLocks noGrp="1"/>
          </p:cNvSpPr>
          <p:nvPr>
            <p:ph idx="1"/>
          </p:nvPr>
        </p:nvSpPr>
        <p:spPr>
          <a:xfrm>
            <a:off x="536028" y="1825625"/>
            <a:ext cx="10817772" cy="4351338"/>
          </a:xfrm>
        </p:spPr>
        <p:txBody>
          <a:bodyPr/>
          <a:lstStyle/>
          <a:p>
            <a:r>
              <a:rPr lang="en-US" dirty="0"/>
              <a:t>No explicit definition of “EAS synchronization”.</a:t>
            </a:r>
          </a:p>
          <a:p>
            <a:r>
              <a:rPr lang="en-US" dirty="0"/>
              <a:t>“EAS synchronization” exact matches in text</a:t>
            </a:r>
            <a:r>
              <a:rPr lang="en-GB" dirty="0"/>
              <a:t> </a:t>
            </a:r>
          </a:p>
          <a:p>
            <a:pPr lvl="1"/>
            <a:r>
              <a:rPr lang="en-GB" dirty="0"/>
              <a:t>3 times describes “EAS synchronization support” in EAS profile and corresponding discovery filters</a:t>
            </a:r>
          </a:p>
          <a:p>
            <a:pPr lvl="1"/>
            <a:r>
              <a:rPr lang="en-US" dirty="0"/>
              <a:t>1 time in</a:t>
            </a:r>
            <a:r>
              <a:rPr lang="en-GB" dirty="0"/>
              <a:t> 8.8.3.2 before T-EAS discovery procedure start:</a:t>
            </a:r>
          </a:p>
          <a:p>
            <a:pPr lvl="2"/>
            <a:r>
              <a:rPr lang="en-GB" dirty="0"/>
              <a:t>“T-EAS discovery procedure also supports EAS retrieval which enables a S-EAS to obtain T-EAS(s) serving the application group so that the S-EAS can start communication with obtained EAS(s) for EAS synchronization. “</a:t>
            </a:r>
          </a:p>
          <a:p>
            <a:pPr lvl="2"/>
            <a:r>
              <a:rPr lang="en-GB" dirty="0"/>
              <a:t>In this case it refers to EAS synchronization following ACT (same as previous slide)</a:t>
            </a:r>
          </a:p>
          <a:p>
            <a:pPr lvl="1"/>
            <a:r>
              <a:rPr lang="en-US" dirty="0"/>
              <a:t>4 times in</a:t>
            </a:r>
            <a:r>
              <a:rPr lang="en-GB" dirty="0"/>
              <a:t> 8.8.3.2 within T-EAS discovery procedure (within steps 1 and 2)</a:t>
            </a:r>
          </a:p>
          <a:p>
            <a:pPr lvl="2"/>
            <a:r>
              <a:rPr lang="en-US" dirty="0"/>
              <a:t>Both steps refer to finding suitable EASs for performing  EAS synchronization in the context of a request containing application group ID.</a:t>
            </a:r>
          </a:p>
          <a:p>
            <a:endParaRPr lang="en-US" dirty="0"/>
          </a:p>
        </p:txBody>
      </p:sp>
    </p:spTree>
    <p:extLst>
      <p:ext uri="{BB962C8B-B14F-4D97-AF65-F5344CB8AC3E}">
        <p14:creationId xmlns:p14="http://schemas.microsoft.com/office/powerpoint/2010/main" val="310499657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6444957-A2E1-7E5E-76AF-BAC63A1E29F1}"/>
              </a:ext>
            </a:extLst>
          </p:cNvPr>
          <p:cNvSpPr>
            <a:spLocks noGrp="1"/>
          </p:cNvSpPr>
          <p:nvPr>
            <p:ph type="title"/>
          </p:nvPr>
        </p:nvSpPr>
        <p:spPr>
          <a:xfrm>
            <a:off x="838200" y="585771"/>
            <a:ext cx="10515600" cy="1104917"/>
          </a:xfrm>
        </p:spPr>
        <p:txBody>
          <a:bodyPr/>
          <a:lstStyle/>
          <a:p>
            <a:r>
              <a:rPr lang="en-US" dirty="0"/>
              <a:t>SA6 #58 Proposals</a:t>
            </a:r>
          </a:p>
        </p:txBody>
      </p:sp>
      <p:sp>
        <p:nvSpPr>
          <p:cNvPr id="6" name="Content Placeholder 5">
            <a:extLst>
              <a:ext uri="{FF2B5EF4-FFF2-40B4-BE49-F238E27FC236}">
                <a16:creationId xmlns:a16="http://schemas.microsoft.com/office/drawing/2014/main" id="{AB21A39E-1459-05D6-5C1E-C91799DF78E3}"/>
              </a:ext>
            </a:extLst>
          </p:cNvPr>
          <p:cNvSpPr>
            <a:spLocks noGrp="1"/>
          </p:cNvSpPr>
          <p:nvPr>
            <p:ph idx="1"/>
          </p:nvPr>
        </p:nvSpPr>
        <p:spPr>
          <a:xfrm>
            <a:off x="536028" y="1825625"/>
            <a:ext cx="10817772" cy="4351338"/>
          </a:xfrm>
        </p:spPr>
        <p:txBody>
          <a:bodyPr/>
          <a:lstStyle/>
          <a:p>
            <a:r>
              <a:rPr lang="en-US" dirty="0"/>
              <a:t> Current proposal for change to:</a:t>
            </a:r>
          </a:p>
          <a:p>
            <a:pPr lvl="1"/>
            <a:r>
              <a:rPr lang="en-US" dirty="0"/>
              <a:t>EAS Synchronization: The capability of an EAS that supports content synchronization with other EAS(s) serving the same Application Group ID.</a:t>
            </a:r>
          </a:p>
          <a:p>
            <a:r>
              <a:rPr lang="en-US" dirty="0"/>
              <a:t>Observation 2: This definition is unclear about usecase, i.e. group </a:t>
            </a:r>
            <a:r>
              <a:rPr lang="en-US" dirty="0" err="1"/>
              <a:t>mobi</a:t>
            </a:r>
            <a:endParaRPr lang="en-US" dirty="0"/>
          </a:p>
          <a:p>
            <a:r>
              <a:rPr lang="en-US" dirty="0"/>
              <a:t>Observation 3: Several current proposals address more complex usecases (Reselection of Common EAS, Combining Common EAS with EAS bundle, Reselection of EAS bundle ) or assuming that “Common EAS” is a state achieved nearly instantaneously.</a:t>
            </a:r>
          </a:p>
        </p:txBody>
      </p:sp>
    </p:spTree>
    <p:extLst>
      <p:ext uri="{BB962C8B-B14F-4D97-AF65-F5344CB8AC3E}">
        <p14:creationId xmlns:p14="http://schemas.microsoft.com/office/powerpoint/2010/main" val="251666657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6444957-A2E1-7E5E-76AF-BAC63A1E29F1}"/>
              </a:ext>
            </a:extLst>
          </p:cNvPr>
          <p:cNvSpPr>
            <a:spLocks noGrp="1"/>
          </p:cNvSpPr>
          <p:nvPr>
            <p:ph type="title"/>
          </p:nvPr>
        </p:nvSpPr>
        <p:spPr>
          <a:xfrm>
            <a:off x="838200" y="585771"/>
            <a:ext cx="10515600" cy="1104917"/>
          </a:xfrm>
        </p:spPr>
        <p:txBody>
          <a:bodyPr/>
          <a:lstStyle/>
          <a:p>
            <a:r>
              <a:rPr lang="en-US" dirty="0"/>
              <a:t>Questions</a:t>
            </a:r>
          </a:p>
        </p:txBody>
      </p:sp>
      <p:sp>
        <p:nvSpPr>
          <p:cNvPr id="6" name="Content Placeholder 5">
            <a:extLst>
              <a:ext uri="{FF2B5EF4-FFF2-40B4-BE49-F238E27FC236}">
                <a16:creationId xmlns:a16="http://schemas.microsoft.com/office/drawing/2014/main" id="{AB21A39E-1459-05D6-5C1E-C91799DF78E3}"/>
              </a:ext>
            </a:extLst>
          </p:cNvPr>
          <p:cNvSpPr>
            <a:spLocks noGrp="1"/>
          </p:cNvSpPr>
          <p:nvPr>
            <p:ph idx="1"/>
          </p:nvPr>
        </p:nvSpPr>
        <p:spPr>
          <a:xfrm>
            <a:off x="483476" y="1825625"/>
            <a:ext cx="10870324" cy="4351338"/>
          </a:xfrm>
        </p:spPr>
        <p:txBody>
          <a:bodyPr/>
          <a:lstStyle/>
          <a:p>
            <a:r>
              <a:rPr lang="en-US" dirty="0"/>
              <a:t>SA6 is kindly asked to address the following questions:</a:t>
            </a:r>
          </a:p>
          <a:p>
            <a:pPr lvl="1"/>
            <a:r>
              <a:rPr lang="en-US" dirty="0"/>
              <a:t>Is  EAS capability to synch S-EAS to T-EAS different than capability of Common EAS to synch ?</a:t>
            </a:r>
          </a:p>
          <a:p>
            <a:pPr lvl="1"/>
            <a:r>
              <a:rPr lang="en-US" dirty="0"/>
              <a:t>Is the “black bucket” of information to be synchronized the same  for the S-EAS to T-EAS case and between EASs in Common EAS case?</a:t>
            </a:r>
          </a:p>
          <a:p>
            <a:pPr lvl="1"/>
            <a:r>
              <a:rPr lang="en-US" dirty="0"/>
              <a:t>For the definition on the previous slide: is there an unstated assumption that “Common EAS” usecase relies on a convergence time, when a group is served by more than one Common EAS? If yes, what are the usecases we consider leading to that condition.</a:t>
            </a:r>
          </a:p>
          <a:p>
            <a:endParaRPr lang="en-US" dirty="0"/>
          </a:p>
        </p:txBody>
      </p:sp>
    </p:spTree>
    <p:extLst>
      <p:ext uri="{BB962C8B-B14F-4D97-AF65-F5344CB8AC3E}">
        <p14:creationId xmlns:p14="http://schemas.microsoft.com/office/powerpoint/2010/main" val="424297948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6444957-A2E1-7E5E-76AF-BAC63A1E29F1}"/>
              </a:ext>
            </a:extLst>
          </p:cNvPr>
          <p:cNvSpPr>
            <a:spLocks noGrp="1"/>
          </p:cNvSpPr>
          <p:nvPr>
            <p:ph type="title"/>
          </p:nvPr>
        </p:nvSpPr>
        <p:spPr>
          <a:xfrm>
            <a:off x="838200" y="585771"/>
            <a:ext cx="10515600" cy="1104917"/>
          </a:xfrm>
        </p:spPr>
        <p:txBody>
          <a:bodyPr/>
          <a:lstStyle/>
          <a:p>
            <a:r>
              <a:rPr lang="en-US" dirty="0"/>
              <a:t>Cross-release impacts</a:t>
            </a:r>
          </a:p>
        </p:txBody>
      </p:sp>
      <p:sp>
        <p:nvSpPr>
          <p:cNvPr id="6" name="Content Placeholder 5">
            <a:extLst>
              <a:ext uri="{FF2B5EF4-FFF2-40B4-BE49-F238E27FC236}">
                <a16:creationId xmlns:a16="http://schemas.microsoft.com/office/drawing/2014/main" id="{AB21A39E-1459-05D6-5C1E-C91799DF78E3}"/>
              </a:ext>
            </a:extLst>
          </p:cNvPr>
          <p:cNvSpPr>
            <a:spLocks noGrp="1"/>
          </p:cNvSpPr>
          <p:nvPr>
            <p:ph idx="1"/>
          </p:nvPr>
        </p:nvSpPr>
        <p:spPr>
          <a:xfrm>
            <a:off x="483476" y="1825625"/>
            <a:ext cx="10870324" cy="4351338"/>
          </a:xfrm>
        </p:spPr>
        <p:txBody>
          <a:bodyPr/>
          <a:lstStyle/>
          <a:p>
            <a:pPr lvl="1"/>
            <a:endParaRPr lang="en-US" dirty="0"/>
          </a:p>
          <a:p>
            <a:r>
              <a:rPr lang="en-US" dirty="0"/>
              <a:t>SA6 is kindly asked to consider clarifying the above to fully address (or to ensure we have correctly addressed):</a:t>
            </a:r>
          </a:p>
          <a:p>
            <a:pPr lvl="1"/>
            <a:r>
              <a:rPr lang="en-US" dirty="0"/>
              <a:t>“Composite” usecases such as: Reselection of Common EAS, Combining Common EAS with EAS bundle, Reselection of EAS bundle</a:t>
            </a:r>
          </a:p>
          <a:p>
            <a:pPr lvl="1"/>
            <a:r>
              <a:rPr lang="en-US" dirty="0"/>
              <a:t>Mechanisms assuming that “Common EAS” is a state achieved nearly instantaneously.</a:t>
            </a:r>
          </a:p>
          <a:p>
            <a:pPr lvl="1"/>
            <a:endParaRPr lang="en-US" dirty="0"/>
          </a:p>
          <a:p>
            <a:pPr lvl="1"/>
            <a:endParaRPr lang="en-US" dirty="0"/>
          </a:p>
          <a:p>
            <a:endParaRPr lang="en-US" dirty="0"/>
          </a:p>
        </p:txBody>
      </p:sp>
    </p:spTree>
    <p:extLst>
      <p:ext uri="{BB962C8B-B14F-4D97-AF65-F5344CB8AC3E}">
        <p14:creationId xmlns:p14="http://schemas.microsoft.com/office/powerpoint/2010/main" val="232048676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7752" y="2773160"/>
            <a:ext cx="3566460" cy="1104917"/>
          </a:xfrm>
        </p:spPr>
        <p:txBody>
          <a:bodyPr/>
          <a:lstStyle/>
          <a:p>
            <a:r>
              <a:rPr lang="en-US" dirty="0"/>
              <a:t>Thanks </a:t>
            </a:r>
          </a:p>
        </p:txBody>
      </p:sp>
    </p:spTree>
    <p:extLst>
      <p:ext uri="{BB962C8B-B14F-4D97-AF65-F5344CB8AC3E}">
        <p14:creationId xmlns:p14="http://schemas.microsoft.com/office/powerpoint/2010/main" val="3804122187"/>
      </p:ext>
    </p:extLst>
  </p:cSld>
  <p:clrMapOvr>
    <a:masterClrMapping/>
  </p:clrMapOvr>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22393</TotalTime>
  <Words>579</Words>
  <Application>Microsoft Office PowerPoint</Application>
  <PresentationFormat>Widescreen</PresentationFormat>
  <Paragraphs>37</Paragraphs>
  <Slides>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Microsoft YaHei</vt:lpstr>
      <vt:lpstr>.AppleSystemUIFont</vt:lpstr>
      <vt:lpstr>Arial</vt:lpstr>
      <vt:lpstr>Calibri</vt:lpstr>
      <vt:lpstr>Calibri Light</vt:lpstr>
      <vt:lpstr>Times New Roman</vt:lpstr>
      <vt:lpstr>1_Office Theme</vt:lpstr>
      <vt:lpstr>EAS synchronization discussion</vt:lpstr>
      <vt:lpstr>Rel-17 EAS synchronization</vt:lpstr>
      <vt:lpstr>Rel-18 EAS synchronization</vt:lpstr>
      <vt:lpstr>SA6 #58 Proposals</vt:lpstr>
      <vt:lpstr>Questions</vt:lpstr>
      <vt:lpstr>Cross-release impacts</vt:lpstr>
      <vt:lpstr>Thanks </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Catalina Mladin rev</cp:lastModifiedBy>
  <cp:revision>237</cp:revision>
  <dcterms:created xsi:type="dcterms:W3CDTF">2023-04-05T03:54:49Z</dcterms:created>
  <dcterms:modified xsi:type="dcterms:W3CDTF">2023-11-15T14:32:01Z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(3)DGFXAcz0ccKWORZ4fEkXWO//ocZhOCM/MvZ177CCB0LdWE9ZsRPkpSx1wo6o5liSRLA4kYHD
M+m2qkzGYk6etMne+9JbaCakv7Nlb2+ka3yWBnYN0O3CJmRIHVcUXRcs+6T0Sgn75mY47kdE
h8gDbO9vSI8SseBWssIQTJ1lxFkYZ9A0gpv4Z3oE9P3zCF34GVALR+ktY2apI80Nziemh82Y
bREzHA3POe99MnH203</vt:lpwstr>
  </property>
  <property fmtid="{D5CDD505-2E9C-101B-9397-08002B2CF9AE}" pid="3" name="_2015_ms_pID_7253431">
    <vt:lpwstr>9urCoS/C7Q+uPby4iEC4cna3TzFNGv4KKPAak0x8X0e1/45okEcf6O
TFQUkN73esTn7Jvssrx0vQ0kyCeRi4biadKAb0UdQld5Y6D9GtPXV0n9Job6TDkouG9mYOhb
kGBryPlM+0BY1eiDsf1teZ3B1wJSg8YPFqymFzjCPVblxJP1phNcEztyvhePfVp/iFNJT9wl
2EXMhPP49YvpGKot+2kZUsit3obZQBE8VwCz</vt:lpwstr>
  </property>
  <property fmtid="{D5CDD505-2E9C-101B-9397-08002B2CF9AE}" pid="4" name="_2015_ms_pID_7253432">
    <vt:lpwstr>Qg==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1698889871</vt:lpwstr>
  </property>
</Properties>
</file>