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41" r:id="rId5"/>
    <p:sldId id="385" r:id="rId6"/>
    <p:sldId id="386" r:id="rId7"/>
    <p:sldId id="370"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925" autoAdjust="0"/>
  </p:normalViewPr>
  <p:slideViewPr>
    <p:cSldViewPr snapToGrid="0">
      <p:cViewPr varScale="1">
        <p:scale>
          <a:sx n="81" d="100"/>
          <a:sy n="81" d="100"/>
        </p:scale>
        <p:origin x="557" y="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extLst>
      <p:ext uri="{BB962C8B-B14F-4D97-AF65-F5344CB8AC3E}">
        <p14:creationId xmlns:p14="http://schemas.microsoft.com/office/powerpoint/2010/main" val="127184696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34354830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 xmlns:a16="http://schemas.microsoft.com/office/drawing/2014/main" id="{04953B71-6776-413E-AC69-E69762C9C33E}"/>
              </a:ext>
            </a:extLst>
          </p:cNvPr>
          <p:cNvSpPr txBox="1">
            <a:spLocks noChangeArrowheads="1"/>
          </p:cNvSpPr>
          <p:nvPr userDrawn="1"/>
        </p:nvSpPr>
        <p:spPr bwMode="auto">
          <a:xfrm>
            <a:off x="323850" y="73025"/>
            <a:ext cx="3486150" cy="46166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a:t>
            </a:r>
            <a:r>
              <a:rPr lang="sv-SE" altLang="en-US" sz="1200" b="1" dirty="0" smtClean="0">
                <a:latin typeface="Arial "/>
              </a:rPr>
              <a:t>#50-e</a:t>
            </a:r>
            <a:endParaRPr lang="sv-SE" altLang="en-US" sz="1200" b="1" dirty="0">
              <a:latin typeface="Arial "/>
            </a:endParaRPr>
          </a:p>
          <a:p>
            <a:pPr eaLnBrk="1" hangingPunct="1">
              <a:defRPr/>
            </a:pPr>
            <a:r>
              <a:rPr lang="en-GB" altLang="en-US" sz="1200" b="1" dirty="0">
                <a:latin typeface="Arial "/>
              </a:rPr>
              <a:t>e-meeting, </a:t>
            </a:r>
            <a:r>
              <a:rPr lang="en-GB" altLang="en-US" sz="1200" b="1" dirty="0" smtClean="0">
                <a:latin typeface="Arial "/>
              </a:rPr>
              <a:t>22</a:t>
            </a:r>
            <a:r>
              <a:rPr lang="en-GB" altLang="en-US" sz="1200" b="1" baseline="30000" dirty="0" smtClean="0">
                <a:latin typeface="Arial "/>
              </a:rPr>
              <a:t>nd</a:t>
            </a:r>
            <a:r>
              <a:rPr lang="en-GB" altLang="en-US" sz="1200" b="1" dirty="0" smtClean="0">
                <a:latin typeface="Arial "/>
              </a:rPr>
              <a:t> Aug </a:t>
            </a:r>
            <a:r>
              <a:rPr lang="en-GB" altLang="en-US" sz="1200" b="1" dirty="0">
                <a:latin typeface="Arial "/>
              </a:rPr>
              <a:t>– </a:t>
            </a:r>
            <a:r>
              <a:rPr lang="en-GB" altLang="en-US" sz="1200" b="1" dirty="0" smtClean="0">
                <a:latin typeface="Arial "/>
              </a:rPr>
              <a:t>31</a:t>
            </a:r>
            <a:r>
              <a:rPr lang="en-GB" altLang="en-US" sz="1200" b="1" baseline="30000" dirty="0" smtClean="0">
                <a:latin typeface="Arial "/>
              </a:rPr>
              <a:t>st  </a:t>
            </a:r>
            <a:r>
              <a:rPr lang="en-GB" altLang="en-US" sz="1200" b="1" dirty="0" smtClean="0">
                <a:latin typeface="Arial "/>
              </a:rPr>
              <a:t>Aug </a:t>
            </a:r>
            <a:r>
              <a:rPr lang="en-GB" altLang="en-US" sz="1200" b="1" dirty="0">
                <a:latin typeface="Arial "/>
              </a:rPr>
              <a:t>2022</a:t>
            </a:r>
            <a:endParaRPr lang="en-US" altLang="en-US" sz="1200" b="1" dirty="0">
              <a:latin typeface="Arial "/>
            </a:endParaRPr>
          </a:p>
        </p:txBody>
      </p:sp>
      <p:sp>
        <p:nvSpPr>
          <p:cNvPr id="15" name="Text Box 13">
            <a:extLst>
              <a:ext uri="{FF2B5EF4-FFF2-40B4-BE49-F238E27FC236}">
                <a16:creationId xmlns=""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smtClean="0"/>
              <a:t>S6-222294</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 xmlns:a16="http://schemas.microsoft.com/office/drawing/2014/main" id="{6BFCA172-672F-4297-B767-9F7EDE373FA1}"/>
              </a:ext>
            </a:extLst>
          </p:cNvPr>
          <p:cNvSpPr>
            <a:spLocks noGrp="1"/>
          </p:cNvSpPr>
          <p:nvPr>
            <p:ph type="title"/>
          </p:nvPr>
        </p:nvSpPr>
        <p:spPr>
          <a:xfrm>
            <a:off x="1781666" y="1709738"/>
            <a:ext cx="8578392" cy="2852737"/>
          </a:xfrm>
        </p:spPr>
        <p:txBody>
          <a:bodyPr/>
          <a:lstStyle/>
          <a:p>
            <a:pPr algn="ctr" eaLnBrk="1" hangingPunct="1"/>
            <a:r>
              <a:rPr lang="en-GB" altLang="en-US" dirty="0" smtClean="0"/>
              <a:t>Working on topics without clear 3GPP stage 1 requirements</a:t>
            </a:r>
            <a:endParaRPr lang="en-GB" altLang="en-US" sz="4400" dirty="0"/>
          </a:p>
        </p:txBody>
      </p:sp>
      <p:sp>
        <p:nvSpPr>
          <p:cNvPr id="2" name="TextBox 1"/>
          <p:cNvSpPr txBox="1"/>
          <p:nvPr/>
        </p:nvSpPr>
        <p:spPr>
          <a:xfrm>
            <a:off x="3091992" y="4977353"/>
            <a:ext cx="6004874" cy="461665"/>
          </a:xfrm>
          <a:prstGeom prst="rect">
            <a:avLst/>
          </a:prstGeom>
          <a:noFill/>
        </p:spPr>
        <p:txBody>
          <a:bodyPr wrap="square" rtlCol="0">
            <a:spAutoFit/>
          </a:bodyPr>
          <a:lstStyle/>
          <a:p>
            <a:pPr algn="ctr"/>
            <a:r>
              <a:rPr lang="en-US" sz="2400" dirty="0" smtClean="0"/>
              <a:t>Huawei, China Unicom, CMCC</a:t>
            </a:r>
            <a:endParaRPr lang="en-US" sz="2400" dirty="0"/>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 Description</a:t>
            </a:r>
            <a:endParaRPr lang="en-US" dirty="0"/>
          </a:p>
        </p:txBody>
      </p:sp>
      <p:sp>
        <p:nvSpPr>
          <p:cNvPr id="3" name="Content Placeholder 2"/>
          <p:cNvSpPr>
            <a:spLocks noGrp="1"/>
          </p:cNvSpPr>
          <p:nvPr>
            <p:ph idx="1"/>
          </p:nvPr>
        </p:nvSpPr>
        <p:spPr/>
        <p:txBody>
          <a:bodyPr>
            <a:normAutofit fontScale="85000" lnSpcReduction="20000"/>
          </a:bodyPr>
          <a:lstStyle/>
          <a:p>
            <a:r>
              <a:rPr lang="en-US" dirty="0" smtClean="0"/>
              <a:t>SA1 has not specified (is not specifying) stage 1 requirements for SA6 topics (except for Mission critical applications).</a:t>
            </a:r>
          </a:p>
          <a:p>
            <a:r>
              <a:rPr lang="en-US" dirty="0" smtClean="0"/>
              <a:t>SA6 sometimes relies on other forums/bodies/SDOs like 5GAA, 5GACIA, ETSI ITS, SAE, GSMA OPG, </a:t>
            </a:r>
            <a:r>
              <a:rPr lang="en-US" dirty="0" err="1" smtClean="0"/>
              <a:t>etc</a:t>
            </a:r>
            <a:r>
              <a:rPr lang="en-US" dirty="0" smtClean="0"/>
              <a:t> for use cases to drive SA6 work.</a:t>
            </a:r>
          </a:p>
          <a:p>
            <a:r>
              <a:rPr lang="en-US" dirty="0"/>
              <a:t>During the study, SA6 develops </a:t>
            </a:r>
            <a:r>
              <a:rPr lang="en-US" dirty="0" smtClean="0"/>
              <a:t>Key issues which are to be relevant for SA6. During the discussions of the Key issues, it is sometimes difficult to understand and ascertain the use cases to which the key issues apply. Key issues are sometimes generically described. </a:t>
            </a:r>
          </a:p>
          <a:p>
            <a:r>
              <a:rPr lang="en-US" dirty="0"/>
              <a:t>SA6 also tries to develop architectural requirements (even sometimes the service requirements) to address a topic. – Though this is not consistently followed.</a:t>
            </a:r>
          </a:p>
          <a:p>
            <a:r>
              <a:rPr lang="en-US" dirty="0" smtClean="0"/>
              <a:t>Further, the solution proposals for the KI do not get agreement due to no clarity on the use cases. So, </a:t>
            </a:r>
            <a:r>
              <a:rPr lang="en-US" b="1" i="1" dirty="0" smtClean="0">
                <a:solidFill>
                  <a:srgbClr val="FF0000"/>
                </a:solidFill>
              </a:rPr>
              <a:t>how to ascertain the use cases to support key issues and solutions?</a:t>
            </a:r>
            <a:endParaRPr lang="en-US" b="1" i="1" dirty="0">
              <a:solidFill>
                <a:srgbClr val="FF0000"/>
              </a:solidFill>
            </a:endParaRPr>
          </a:p>
        </p:txBody>
      </p:sp>
    </p:spTree>
    <p:extLst>
      <p:ext uri="{BB962C8B-B14F-4D97-AF65-F5344CB8AC3E}">
        <p14:creationId xmlns:p14="http://schemas.microsoft.com/office/powerpoint/2010/main" val="2455096990"/>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Way Forward </a:t>
            </a:r>
            <a:endParaRPr lang="en-US" dirty="0"/>
          </a:p>
        </p:txBody>
      </p:sp>
      <p:sp>
        <p:nvSpPr>
          <p:cNvPr id="3" name="内容占位符 2"/>
          <p:cNvSpPr>
            <a:spLocks noGrp="1"/>
          </p:cNvSpPr>
          <p:nvPr>
            <p:ph idx="1"/>
          </p:nvPr>
        </p:nvSpPr>
        <p:spPr/>
        <p:txBody>
          <a:bodyPr/>
          <a:lstStyle/>
          <a:p>
            <a:r>
              <a:rPr lang="en-US" dirty="0" smtClean="0"/>
              <a:t>SA6 can introduce and work on the requirements which has not been provided by </a:t>
            </a:r>
            <a:r>
              <a:rPr lang="en-US" dirty="0"/>
              <a:t>other forums/bodies/SDOs like 5GAA, 5GACIA, ETSI ITS, SAE, GSMA </a:t>
            </a:r>
            <a:r>
              <a:rPr lang="en-US" dirty="0" smtClean="0"/>
              <a:t>OPG yet: </a:t>
            </a:r>
          </a:p>
          <a:p>
            <a:pPr lvl="1">
              <a:buFont typeface="Wingdings" panose="05000000000000000000" pitchFamily="2" charset="2"/>
              <a:buChar char="ü"/>
            </a:pPr>
            <a:r>
              <a:rPr lang="en-US" dirty="0" smtClean="0"/>
              <a:t>providing clear use case and deriving requirements by using the same way as SA1.</a:t>
            </a:r>
          </a:p>
          <a:p>
            <a:pPr marL="457200" lvl="1" indent="0">
              <a:buNone/>
            </a:pPr>
            <a:endParaRPr lang="en-US" dirty="0"/>
          </a:p>
        </p:txBody>
      </p:sp>
    </p:spTree>
    <p:extLst>
      <p:ext uri="{BB962C8B-B14F-4D97-AF65-F5344CB8AC3E}">
        <p14:creationId xmlns:p14="http://schemas.microsoft.com/office/powerpoint/2010/main" val="552493805"/>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Thank you!</a:t>
            </a:r>
            <a:endParaRPr lang="en-US" dirty="0"/>
          </a:p>
        </p:txBody>
      </p:sp>
    </p:spTree>
    <p:extLst>
      <p:ext uri="{BB962C8B-B14F-4D97-AF65-F5344CB8AC3E}">
        <p14:creationId xmlns:p14="http://schemas.microsoft.com/office/powerpoint/2010/main" val="364331220"/>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purl.org/dc/elements/1.1/"/>
    <ds:schemaRef ds:uri="http://schemas.microsoft.com/office/2006/metadata/properties"/>
    <ds:schemaRef ds:uri="http://www.w3.org/XML/1998/namespace"/>
    <ds:schemaRef ds:uri="http://purl.org/dc/terms/"/>
    <ds:schemaRef ds:uri="http://purl.org/dc/dcmitype/"/>
    <ds:schemaRef ds:uri="679a257e-872f-4c98-9e8a-0a9c104f72cd"/>
    <ds:schemaRef ds:uri="http://schemas.openxmlformats.org/package/2006/metadata/core-properties"/>
    <ds:schemaRef ds:uri="http://schemas.microsoft.com/office/infopath/2007/PartnerControls"/>
    <ds:schemaRef ds:uri="280d8efa-eff2-4910-88d2-79ca146720c4"/>
  </ds:schemaRefs>
</ds:datastoreItem>
</file>

<file path=docProps/app.xml><?xml version="1.0" encoding="utf-8"?>
<Properties xmlns="http://schemas.openxmlformats.org/officeDocument/2006/extended-properties" xmlns:vt="http://schemas.openxmlformats.org/officeDocument/2006/docPropsVTypes">
  <Template>Office Theme</Template>
  <TotalTime>9449</TotalTime>
  <Words>230</Words>
  <Application>Microsoft Office PowerPoint</Application>
  <PresentationFormat>Widescreen</PresentationFormat>
  <Paragraphs>13</Paragraphs>
  <Slides>4</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vt:i4>
      </vt:variant>
    </vt:vector>
  </HeadingPairs>
  <TitlesOfParts>
    <vt:vector size="12" baseType="lpstr">
      <vt:lpstr>宋体</vt:lpstr>
      <vt:lpstr>Arial</vt:lpstr>
      <vt:lpstr>Arial </vt:lpstr>
      <vt:lpstr>Calibri</vt:lpstr>
      <vt:lpstr>Calibri Light</vt:lpstr>
      <vt:lpstr>Times New Roman</vt:lpstr>
      <vt:lpstr>Wingdings</vt:lpstr>
      <vt:lpstr>Office Theme</vt:lpstr>
      <vt:lpstr>Working on topics without clear 3GPP stage 1 requirements</vt:lpstr>
      <vt:lpstr>Issue Description</vt:lpstr>
      <vt:lpstr>Way Forward </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Huawei</cp:lastModifiedBy>
  <cp:revision>686</cp:revision>
  <dcterms:created xsi:type="dcterms:W3CDTF">2010-02-05T13:52:04Z</dcterms:created>
  <dcterms:modified xsi:type="dcterms:W3CDTF">2022-08-16T19:55:28Z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y fmtid="{D5CDD505-2E9C-101B-9397-08002B2CF9AE}" pid="3" name="_2015_ms_pID_725343">
    <vt:lpwstr>(3)djv8SQ71+aNQ4Eq+wbjs9QPvoyygeoqGDjHnG/2cWcUuVuc6tIyOl/hKpjMXRGb6UhEAzuKp
cuDTHNGigKDlyzEU5NqSrgMt/SrvipIzwnEnzt/yztjOd4uQjEtE8l5+rBeHr8b8H2vXsTwR
QJt4SxAWYPFq2h/gKG5va0NF0AGS7WuUwZJhc8lLNfoSZtY6iYCIttJJbVW/RSeLl33rsfPJ
rqJXdnzr4ACffWrQU7</vt:lpwstr>
  </property>
  <property fmtid="{D5CDD505-2E9C-101B-9397-08002B2CF9AE}" pid="4" name="_2015_ms_pID_7253431">
    <vt:lpwstr>AMUFT2Cc2RblO1EbfZVWs/5IEog+ycIsOl+6Mk7uoFqx7birmZo9XW
7FJIkkRy3jP+e5nhjZ/hdqyAY4W9uKVT9f7mG9nXM+jevS6ZWp5L9x5kyVXjr5jXkQB56PiF
iEz4g4TFtZQnONHsqpldaMQIleiFujA1aevgBTGQ3ChwIzVR4PdxJwsEOWdyjvKlw6ujW/Jg
VGfpyDPjNH5lYcYx87uvHsuEMEOgu6902A6c</vt:lpwstr>
  </property>
  <property fmtid="{D5CDD505-2E9C-101B-9397-08002B2CF9AE}" pid="5" name="_2015_ms_pID_7253432">
    <vt:lpwstr>4Q==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1656571663</vt:lpwstr>
  </property>
</Properties>
</file>