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7" r:id="rId2"/>
    <p:sldId id="2144327402" r:id="rId3"/>
    <p:sldId id="1125" r:id="rId4"/>
    <p:sldId id="2144327403" r:id="rId5"/>
    <p:sldId id="214432740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D02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9EACF3-285D-4528-BFDD-91D2CE7880A0}" v="2" dt="2022-05-10T03:51:57.5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ailendra, Samar" userId="31917c9f-c6dd-4390-9191-1808e2ed689e" providerId="ADAL" clId="{544401C8-3721-4D23-AB6D-826D08E85C4B}"/>
    <pc:docChg chg="undo custSel addSld delSld modSld">
      <pc:chgData name="Shailendra, Samar" userId="31917c9f-c6dd-4390-9191-1808e2ed689e" providerId="ADAL" clId="{544401C8-3721-4D23-AB6D-826D08E85C4B}" dt="2021-09-20T06:57:56.865" v="1909" actId="20577"/>
      <pc:docMkLst>
        <pc:docMk/>
      </pc:docMkLst>
      <pc:sldChg chg="modSp mod">
        <pc:chgData name="Shailendra, Samar" userId="31917c9f-c6dd-4390-9191-1808e2ed689e" providerId="ADAL" clId="{544401C8-3721-4D23-AB6D-826D08E85C4B}" dt="2021-09-20T06:57:39.869" v="1904" actId="20577"/>
        <pc:sldMkLst>
          <pc:docMk/>
          <pc:sldMk cId="3038219437" sldId="1123"/>
        </pc:sldMkLst>
        <pc:spChg chg="mod">
          <ac:chgData name="Shailendra, Samar" userId="31917c9f-c6dd-4390-9191-1808e2ed689e" providerId="ADAL" clId="{544401C8-3721-4D23-AB6D-826D08E85C4B}" dt="2021-09-20T06:57:39.869" v="1904" actId="20577"/>
          <ac:spMkLst>
            <pc:docMk/>
            <pc:sldMk cId="3038219437" sldId="1123"/>
            <ac:spMk id="2" creationId="{752AE03D-504B-46AC-B89F-C01882C33A18}"/>
          </ac:spMkLst>
        </pc:spChg>
        <pc:spChg chg="mod">
          <ac:chgData name="Shailendra, Samar" userId="31917c9f-c6dd-4390-9191-1808e2ed689e" providerId="ADAL" clId="{544401C8-3721-4D23-AB6D-826D08E85C4B}" dt="2021-09-20T05:46:36.577" v="1399" actId="1076"/>
          <ac:spMkLst>
            <pc:docMk/>
            <pc:sldMk cId="3038219437" sldId="1123"/>
            <ac:spMk id="7" creationId="{367F10C6-78D5-4582-82C8-E382FF3989E1}"/>
          </ac:spMkLst>
        </pc:spChg>
      </pc:sldChg>
      <pc:sldChg chg="modSp new del mod">
        <pc:chgData name="Shailendra, Samar" userId="31917c9f-c6dd-4390-9191-1808e2ed689e" providerId="ADAL" clId="{544401C8-3721-4D23-AB6D-826D08E85C4B}" dt="2021-09-20T05:06:43.684" v="434" actId="47"/>
        <pc:sldMkLst>
          <pc:docMk/>
          <pc:sldMk cId="1981055615" sldId="1125"/>
        </pc:sldMkLst>
        <pc:spChg chg="mod">
          <ac:chgData name="Shailendra, Samar" userId="31917c9f-c6dd-4390-9191-1808e2ed689e" providerId="ADAL" clId="{544401C8-3721-4D23-AB6D-826D08E85C4B}" dt="2021-09-20T04:11:42.980" v="14" actId="20577"/>
          <ac:spMkLst>
            <pc:docMk/>
            <pc:sldMk cId="1981055615" sldId="1125"/>
            <ac:spMk id="2" creationId="{6EDE84FC-B1E5-4909-B01B-B3208770FE5E}"/>
          </ac:spMkLst>
        </pc:spChg>
        <pc:spChg chg="mod">
          <ac:chgData name="Shailendra, Samar" userId="31917c9f-c6dd-4390-9191-1808e2ed689e" providerId="ADAL" clId="{544401C8-3721-4D23-AB6D-826D08E85C4B}" dt="2021-09-20T04:23:36.019" v="210" actId="21"/>
          <ac:spMkLst>
            <pc:docMk/>
            <pc:sldMk cId="1981055615" sldId="1125"/>
            <ac:spMk id="3" creationId="{EC57669F-4819-4647-924B-09B66EB55321}"/>
          </ac:spMkLst>
        </pc:spChg>
      </pc:sldChg>
      <pc:sldChg chg="addSp delSp modSp new mod">
        <pc:chgData name="Shailendra, Samar" userId="31917c9f-c6dd-4390-9191-1808e2ed689e" providerId="ADAL" clId="{544401C8-3721-4D23-AB6D-826D08E85C4B}" dt="2021-09-20T06:57:45.090" v="1905" actId="20577"/>
        <pc:sldMkLst>
          <pc:docMk/>
          <pc:sldMk cId="1022062550" sldId="1126"/>
        </pc:sldMkLst>
        <pc:spChg chg="mod">
          <ac:chgData name="Shailendra, Samar" userId="31917c9f-c6dd-4390-9191-1808e2ed689e" providerId="ADAL" clId="{544401C8-3721-4D23-AB6D-826D08E85C4B}" dt="2021-09-20T06:57:45.090" v="1905" actId="20577"/>
          <ac:spMkLst>
            <pc:docMk/>
            <pc:sldMk cId="1022062550" sldId="1126"/>
            <ac:spMk id="2" creationId="{D7D19446-D999-4046-ACE1-BDB5BE98E814}"/>
          </ac:spMkLst>
        </pc:spChg>
        <pc:spChg chg="mod">
          <ac:chgData name="Shailendra, Samar" userId="31917c9f-c6dd-4390-9191-1808e2ed689e" providerId="ADAL" clId="{544401C8-3721-4D23-AB6D-826D08E85C4B}" dt="2021-09-20T04:27:38.953" v="420" actId="20577"/>
          <ac:spMkLst>
            <pc:docMk/>
            <pc:sldMk cId="1022062550" sldId="1126"/>
            <ac:spMk id="3" creationId="{21CAB0C0-AB4D-4D7E-826E-B2FA61F019D6}"/>
          </ac:spMkLst>
        </pc:spChg>
        <pc:spChg chg="add del mod">
          <ac:chgData name="Shailendra, Samar" userId="31917c9f-c6dd-4390-9191-1808e2ed689e" providerId="ADAL" clId="{544401C8-3721-4D23-AB6D-826D08E85C4B}" dt="2021-09-20T05:46:29.782" v="1397" actId="478"/>
          <ac:spMkLst>
            <pc:docMk/>
            <pc:sldMk cId="1022062550" sldId="1126"/>
            <ac:spMk id="4" creationId="{F430A557-E6D4-4F53-AB5F-25F85969E05A}"/>
          </ac:spMkLst>
        </pc:spChg>
        <pc:spChg chg="add mod">
          <ac:chgData name="Shailendra, Samar" userId="31917c9f-c6dd-4390-9191-1808e2ed689e" providerId="ADAL" clId="{544401C8-3721-4D23-AB6D-826D08E85C4B}" dt="2021-09-20T05:46:30.650" v="1398"/>
          <ac:spMkLst>
            <pc:docMk/>
            <pc:sldMk cId="1022062550" sldId="1126"/>
            <ac:spMk id="5" creationId="{6B5AEEE6-4DFC-481A-B362-DFA450E9A5E2}"/>
          </ac:spMkLst>
        </pc:spChg>
      </pc:sldChg>
      <pc:sldChg chg="modSp new del mod">
        <pc:chgData name="Shailendra, Samar" userId="31917c9f-c6dd-4390-9191-1808e2ed689e" providerId="ADAL" clId="{544401C8-3721-4D23-AB6D-826D08E85C4B}" dt="2021-09-20T05:09:45.451" v="494" actId="47"/>
        <pc:sldMkLst>
          <pc:docMk/>
          <pc:sldMk cId="3336736365" sldId="1127"/>
        </pc:sldMkLst>
        <pc:spChg chg="mod">
          <ac:chgData name="Shailendra, Samar" userId="31917c9f-c6dd-4390-9191-1808e2ed689e" providerId="ADAL" clId="{544401C8-3721-4D23-AB6D-826D08E85C4B}" dt="2021-09-20T05:06:49.382" v="437" actId="20577"/>
          <ac:spMkLst>
            <pc:docMk/>
            <pc:sldMk cId="3336736365" sldId="1127"/>
            <ac:spMk id="2" creationId="{10D6E689-216C-4EA6-AB60-D561EE5B811E}"/>
          </ac:spMkLst>
        </pc:spChg>
        <pc:spChg chg="mod">
          <ac:chgData name="Shailendra, Samar" userId="31917c9f-c6dd-4390-9191-1808e2ed689e" providerId="ADAL" clId="{544401C8-3721-4D23-AB6D-826D08E85C4B}" dt="2021-09-20T05:09:02.873" v="489" actId="20577"/>
          <ac:spMkLst>
            <pc:docMk/>
            <pc:sldMk cId="3336736365" sldId="1127"/>
            <ac:spMk id="3" creationId="{0D7D37DD-0197-47AE-A53A-0381C926A6D1}"/>
          </ac:spMkLst>
        </pc:spChg>
      </pc:sldChg>
      <pc:sldChg chg="addSp modSp new mod">
        <pc:chgData name="Shailendra, Samar" userId="31917c9f-c6dd-4390-9191-1808e2ed689e" providerId="ADAL" clId="{544401C8-3721-4D23-AB6D-826D08E85C4B}" dt="2021-09-20T06:57:48.353" v="1906" actId="20577"/>
        <pc:sldMkLst>
          <pc:docMk/>
          <pc:sldMk cId="3190295840" sldId="1128"/>
        </pc:sldMkLst>
        <pc:spChg chg="mod">
          <ac:chgData name="Shailendra, Samar" userId="31917c9f-c6dd-4390-9191-1808e2ed689e" providerId="ADAL" clId="{544401C8-3721-4D23-AB6D-826D08E85C4B}" dt="2021-09-20T06:57:48.353" v="1906" actId="20577"/>
          <ac:spMkLst>
            <pc:docMk/>
            <pc:sldMk cId="3190295840" sldId="1128"/>
            <ac:spMk id="2" creationId="{0F02EEB1-B84A-43A3-BF84-BCDCAE9E9E9F}"/>
          </ac:spMkLst>
        </pc:spChg>
        <pc:spChg chg="mod">
          <ac:chgData name="Shailendra, Samar" userId="31917c9f-c6dd-4390-9191-1808e2ed689e" providerId="ADAL" clId="{544401C8-3721-4D23-AB6D-826D08E85C4B}" dt="2021-09-20T05:16:17.492" v="743" actId="20577"/>
          <ac:spMkLst>
            <pc:docMk/>
            <pc:sldMk cId="3190295840" sldId="1128"/>
            <ac:spMk id="3" creationId="{28E00E11-4FEF-4B79-9D74-4CABE065ECCC}"/>
          </ac:spMkLst>
        </pc:spChg>
        <pc:spChg chg="add mod">
          <ac:chgData name="Shailendra, Samar" userId="31917c9f-c6dd-4390-9191-1808e2ed689e" providerId="ADAL" clId="{544401C8-3721-4D23-AB6D-826D08E85C4B}" dt="2021-09-20T05:46:25.588" v="1396" actId="1076"/>
          <ac:spMkLst>
            <pc:docMk/>
            <pc:sldMk cId="3190295840" sldId="1128"/>
            <ac:spMk id="4" creationId="{503EC7B9-D6EB-41D3-BE42-5DA7B35DA282}"/>
          </ac:spMkLst>
        </pc:spChg>
      </pc:sldChg>
      <pc:sldChg chg="addSp modSp new mod">
        <pc:chgData name="Shailendra, Samar" userId="31917c9f-c6dd-4390-9191-1808e2ed689e" providerId="ADAL" clId="{544401C8-3721-4D23-AB6D-826D08E85C4B}" dt="2021-09-20T06:57:51.314" v="1907" actId="20577"/>
        <pc:sldMkLst>
          <pc:docMk/>
          <pc:sldMk cId="2675717756" sldId="1129"/>
        </pc:sldMkLst>
        <pc:spChg chg="mod">
          <ac:chgData name="Shailendra, Samar" userId="31917c9f-c6dd-4390-9191-1808e2ed689e" providerId="ADAL" clId="{544401C8-3721-4D23-AB6D-826D08E85C4B}" dt="2021-09-20T06:57:51.314" v="1907" actId="20577"/>
          <ac:spMkLst>
            <pc:docMk/>
            <pc:sldMk cId="2675717756" sldId="1129"/>
            <ac:spMk id="2" creationId="{21878DE7-A6FC-4364-8F57-7C946FF302DD}"/>
          </ac:spMkLst>
        </pc:spChg>
        <pc:spChg chg="mod">
          <ac:chgData name="Shailendra, Samar" userId="31917c9f-c6dd-4390-9191-1808e2ed689e" providerId="ADAL" clId="{544401C8-3721-4D23-AB6D-826D08E85C4B}" dt="2021-09-20T05:38:35.421" v="1002" actId="27636"/>
          <ac:spMkLst>
            <pc:docMk/>
            <pc:sldMk cId="2675717756" sldId="1129"/>
            <ac:spMk id="3" creationId="{04881C5E-99FA-4294-B944-C05DE1F0064D}"/>
          </ac:spMkLst>
        </pc:spChg>
        <pc:spChg chg="add mod">
          <ac:chgData name="Shailendra, Samar" userId="31917c9f-c6dd-4390-9191-1808e2ed689e" providerId="ADAL" clId="{544401C8-3721-4D23-AB6D-826D08E85C4B}" dt="2021-09-20T05:46:40.344" v="1400"/>
          <ac:spMkLst>
            <pc:docMk/>
            <pc:sldMk cId="2675717756" sldId="1129"/>
            <ac:spMk id="4" creationId="{C6B8CB2A-1A21-4B70-80F5-A1139F947780}"/>
          </ac:spMkLst>
        </pc:spChg>
      </pc:sldChg>
      <pc:sldChg chg="addSp modSp new mod">
        <pc:chgData name="Shailendra, Samar" userId="31917c9f-c6dd-4390-9191-1808e2ed689e" providerId="ADAL" clId="{544401C8-3721-4D23-AB6D-826D08E85C4B}" dt="2021-09-20T06:57:53.841" v="1908" actId="20577"/>
        <pc:sldMkLst>
          <pc:docMk/>
          <pc:sldMk cId="3159185690" sldId="1130"/>
        </pc:sldMkLst>
        <pc:spChg chg="mod">
          <ac:chgData name="Shailendra, Samar" userId="31917c9f-c6dd-4390-9191-1808e2ed689e" providerId="ADAL" clId="{544401C8-3721-4D23-AB6D-826D08E85C4B}" dt="2021-09-20T06:57:53.841" v="1908" actId="20577"/>
          <ac:spMkLst>
            <pc:docMk/>
            <pc:sldMk cId="3159185690" sldId="1130"/>
            <ac:spMk id="2" creationId="{7942409E-3EF4-4F5A-9264-99266C6EDA1E}"/>
          </ac:spMkLst>
        </pc:spChg>
        <pc:spChg chg="mod">
          <ac:chgData name="Shailendra, Samar" userId="31917c9f-c6dd-4390-9191-1808e2ed689e" providerId="ADAL" clId="{544401C8-3721-4D23-AB6D-826D08E85C4B}" dt="2021-09-20T05:45:47.023" v="1366" actId="20577"/>
          <ac:spMkLst>
            <pc:docMk/>
            <pc:sldMk cId="3159185690" sldId="1130"/>
            <ac:spMk id="3" creationId="{254D3225-DC4C-40AF-8D57-F805FB27F29A}"/>
          </ac:spMkLst>
        </pc:spChg>
        <pc:spChg chg="add mod">
          <ac:chgData name="Shailendra, Samar" userId="31917c9f-c6dd-4390-9191-1808e2ed689e" providerId="ADAL" clId="{544401C8-3721-4D23-AB6D-826D08E85C4B}" dt="2021-09-20T05:47:47.278" v="1406" actId="1076"/>
          <ac:spMkLst>
            <pc:docMk/>
            <pc:sldMk cId="3159185690" sldId="1130"/>
            <ac:spMk id="4" creationId="{DA738624-69EA-40FF-BF1E-E670D790D302}"/>
          </ac:spMkLst>
        </pc:spChg>
      </pc:sldChg>
      <pc:sldChg chg="addSp modSp new add del mod">
        <pc:chgData name="Shailendra, Samar" userId="31917c9f-c6dd-4390-9191-1808e2ed689e" providerId="ADAL" clId="{544401C8-3721-4D23-AB6D-826D08E85C4B}" dt="2021-09-20T06:57:56.865" v="1909" actId="20577"/>
        <pc:sldMkLst>
          <pc:docMk/>
          <pc:sldMk cId="2666153425" sldId="1131"/>
        </pc:sldMkLst>
        <pc:spChg chg="mod">
          <ac:chgData name="Shailendra, Samar" userId="31917c9f-c6dd-4390-9191-1808e2ed689e" providerId="ADAL" clId="{544401C8-3721-4D23-AB6D-826D08E85C4B}" dt="2021-09-20T06:57:56.865" v="1909" actId="20577"/>
          <ac:spMkLst>
            <pc:docMk/>
            <pc:sldMk cId="2666153425" sldId="1131"/>
            <ac:spMk id="2" creationId="{93A3BFC8-6A3B-4F71-B21B-0969859D7795}"/>
          </ac:spMkLst>
        </pc:spChg>
        <pc:spChg chg="mod">
          <ac:chgData name="Shailendra, Samar" userId="31917c9f-c6dd-4390-9191-1808e2ed689e" providerId="ADAL" clId="{544401C8-3721-4D23-AB6D-826D08E85C4B}" dt="2021-09-20T06:55:24.985" v="1901" actId="20577"/>
          <ac:spMkLst>
            <pc:docMk/>
            <pc:sldMk cId="2666153425" sldId="1131"/>
            <ac:spMk id="3" creationId="{FE5C08A9-C7B0-4DDB-ADAE-F1417B453264}"/>
          </ac:spMkLst>
        </pc:spChg>
        <pc:spChg chg="add mod">
          <ac:chgData name="Shailendra, Samar" userId="31917c9f-c6dd-4390-9191-1808e2ed689e" providerId="ADAL" clId="{544401C8-3721-4D23-AB6D-826D08E85C4B}" dt="2021-09-20T06:55:46.044" v="1902"/>
          <ac:spMkLst>
            <pc:docMk/>
            <pc:sldMk cId="2666153425" sldId="1131"/>
            <ac:spMk id="4" creationId="{63498DD7-607C-4515-B70C-B64433B197F1}"/>
          </ac:spMkLst>
        </pc:spChg>
      </pc:sldChg>
    </pc:docChg>
  </pc:docChgLst>
  <pc:docChgLst>
    <pc:chgData name="Shailendra, Samar" userId="31917c9f-c6dd-4390-9191-1808e2ed689e" providerId="ADAL" clId="{9E1F829F-9902-42B6-AACE-4B322BA0B41F}"/>
    <pc:docChg chg="undo custSel addSld delSld modSld sldOrd modMainMaster">
      <pc:chgData name="Shailendra, Samar" userId="31917c9f-c6dd-4390-9191-1808e2ed689e" providerId="ADAL" clId="{9E1F829F-9902-42B6-AACE-4B322BA0B41F}" dt="2021-09-29T09:20:59.980" v="3644" actId="164"/>
      <pc:docMkLst>
        <pc:docMk/>
      </pc:docMkLst>
      <pc:sldChg chg="modSp add del mod">
        <pc:chgData name="Shailendra, Samar" userId="31917c9f-c6dd-4390-9191-1808e2ed689e" providerId="ADAL" clId="{9E1F829F-9902-42B6-AACE-4B322BA0B41F}" dt="2021-09-21T07:32:47.063" v="2490" actId="47"/>
        <pc:sldMkLst>
          <pc:docMk/>
          <pc:sldMk cId="2086400740" sldId="257"/>
        </pc:sldMkLst>
        <pc:spChg chg="mod">
          <ac:chgData name="Shailendra, Samar" userId="31917c9f-c6dd-4390-9191-1808e2ed689e" providerId="ADAL" clId="{9E1F829F-9902-42B6-AACE-4B322BA0B41F}" dt="2021-09-21T06:39:07.139" v="54" actId="404"/>
          <ac:spMkLst>
            <pc:docMk/>
            <pc:sldMk cId="2086400740" sldId="257"/>
            <ac:spMk id="5" creationId="{679F4BE2-8E4A-4003-B816-9E34781F7E88}"/>
          </ac:spMkLst>
        </pc:spChg>
      </pc:sldChg>
      <pc:sldChg chg="del">
        <pc:chgData name="Shailendra, Samar" userId="31917c9f-c6dd-4390-9191-1808e2ed689e" providerId="ADAL" clId="{9E1F829F-9902-42B6-AACE-4B322BA0B41F}" dt="2021-09-21T06:39:31.422" v="55" actId="47"/>
        <pc:sldMkLst>
          <pc:docMk/>
          <pc:sldMk cId="2314281129" sldId="286"/>
        </pc:sldMkLst>
      </pc:sldChg>
      <pc:sldChg chg="del">
        <pc:chgData name="Shailendra, Samar" userId="31917c9f-c6dd-4390-9191-1808e2ed689e" providerId="ADAL" clId="{9E1F829F-9902-42B6-AACE-4B322BA0B41F}" dt="2021-09-21T06:39:31.422" v="55" actId="47"/>
        <pc:sldMkLst>
          <pc:docMk/>
          <pc:sldMk cId="127699314" sldId="318"/>
        </pc:sldMkLst>
      </pc:sldChg>
      <pc:sldChg chg="del">
        <pc:chgData name="Shailendra, Samar" userId="31917c9f-c6dd-4390-9191-1808e2ed689e" providerId="ADAL" clId="{9E1F829F-9902-42B6-AACE-4B322BA0B41F}" dt="2021-09-21T06:39:31.422" v="55" actId="47"/>
        <pc:sldMkLst>
          <pc:docMk/>
          <pc:sldMk cId="626194324" sldId="344"/>
        </pc:sldMkLst>
      </pc:sldChg>
      <pc:sldChg chg="del">
        <pc:chgData name="Shailendra, Samar" userId="31917c9f-c6dd-4390-9191-1808e2ed689e" providerId="ADAL" clId="{9E1F829F-9902-42B6-AACE-4B322BA0B41F}" dt="2021-09-21T06:39:31.422" v="55" actId="47"/>
        <pc:sldMkLst>
          <pc:docMk/>
          <pc:sldMk cId="2895298332" sldId="346"/>
        </pc:sldMkLst>
      </pc:sldChg>
      <pc:sldChg chg="del">
        <pc:chgData name="Shailendra, Samar" userId="31917c9f-c6dd-4390-9191-1808e2ed689e" providerId="ADAL" clId="{9E1F829F-9902-42B6-AACE-4B322BA0B41F}" dt="2021-09-21T06:39:31.422" v="55" actId="47"/>
        <pc:sldMkLst>
          <pc:docMk/>
          <pc:sldMk cId="3113255143" sldId="1114"/>
        </pc:sldMkLst>
      </pc:sldChg>
      <pc:sldChg chg="del">
        <pc:chgData name="Shailendra, Samar" userId="31917c9f-c6dd-4390-9191-1808e2ed689e" providerId="ADAL" clId="{9E1F829F-9902-42B6-AACE-4B322BA0B41F}" dt="2021-09-21T06:39:31.422" v="55" actId="47"/>
        <pc:sldMkLst>
          <pc:docMk/>
          <pc:sldMk cId="4111522915" sldId="1117"/>
        </pc:sldMkLst>
      </pc:sldChg>
      <pc:sldChg chg="del">
        <pc:chgData name="Shailendra, Samar" userId="31917c9f-c6dd-4390-9191-1808e2ed689e" providerId="ADAL" clId="{9E1F829F-9902-42B6-AACE-4B322BA0B41F}" dt="2021-09-21T06:39:31.422" v="55" actId="47"/>
        <pc:sldMkLst>
          <pc:docMk/>
          <pc:sldMk cId="2220087230" sldId="1119"/>
        </pc:sldMkLst>
      </pc:sldChg>
      <pc:sldChg chg="del">
        <pc:chgData name="Shailendra, Samar" userId="31917c9f-c6dd-4390-9191-1808e2ed689e" providerId="ADAL" clId="{9E1F829F-9902-42B6-AACE-4B322BA0B41F}" dt="2021-09-21T06:39:31.422" v="55" actId="47"/>
        <pc:sldMkLst>
          <pc:docMk/>
          <pc:sldMk cId="1584483415" sldId="1120"/>
        </pc:sldMkLst>
      </pc:sldChg>
      <pc:sldChg chg="del">
        <pc:chgData name="Shailendra, Samar" userId="31917c9f-c6dd-4390-9191-1808e2ed689e" providerId="ADAL" clId="{9E1F829F-9902-42B6-AACE-4B322BA0B41F}" dt="2021-09-21T06:39:31.422" v="55" actId="47"/>
        <pc:sldMkLst>
          <pc:docMk/>
          <pc:sldMk cId="4135682838" sldId="1121"/>
        </pc:sldMkLst>
      </pc:sldChg>
      <pc:sldChg chg="del">
        <pc:chgData name="Shailendra, Samar" userId="31917c9f-c6dd-4390-9191-1808e2ed689e" providerId="ADAL" clId="{9E1F829F-9902-42B6-AACE-4B322BA0B41F}" dt="2021-09-21T06:39:31.422" v="55" actId="47"/>
        <pc:sldMkLst>
          <pc:docMk/>
          <pc:sldMk cId="225142234" sldId="1122"/>
        </pc:sldMkLst>
      </pc:sldChg>
      <pc:sldChg chg="del">
        <pc:chgData name="Shailendra, Samar" userId="31917c9f-c6dd-4390-9191-1808e2ed689e" providerId="ADAL" clId="{9E1F829F-9902-42B6-AACE-4B322BA0B41F}" dt="2021-09-21T06:39:31.422" v="55" actId="47"/>
        <pc:sldMkLst>
          <pc:docMk/>
          <pc:sldMk cId="3038219437" sldId="1123"/>
        </pc:sldMkLst>
      </pc:sldChg>
      <pc:sldChg chg="del">
        <pc:chgData name="Shailendra, Samar" userId="31917c9f-c6dd-4390-9191-1808e2ed689e" providerId="ADAL" clId="{9E1F829F-9902-42B6-AACE-4B322BA0B41F}" dt="2021-09-21T06:52:07.069" v="751" actId="47"/>
        <pc:sldMkLst>
          <pc:docMk/>
          <pc:sldMk cId="1576102858" sldId="1124"/>
        </pc:sldMkLst>
      </pc:sldChg>
      <pc:sldChg chg="addSp modSp new add del mod ord">
        <pc:chgData name="Shailendra, Samar" userId="31917c9f-c6dd-4390-9191-1808e2ed689e" providerId="ADAL" clId="{9E1F829F-9902-42B6-AACE-4B322BA0B41F}" dt="2021-09-22T13:19:09.316" v="2615" actId="20577"/>
        <pc:sldMkLst>
          <pc:docMk/>
          <pc:sldMk cId="4049866362" sldId="1125"/>
        </pc:sldMkLst>
        <pc:spChg chg="mod">
          <ac:chgData name="Shailendra, Samar" userId="31917c9f-c6dd-4390-9191-1808e2ed689e" providerId="ADAL" clId="{9E1F829F-9902-42B6-AACE-4B322BA0B41F}" dt="2021-09-21T06:39:54.842" v="68" actId="20577"/>
          <ac:spMkLst>
            <pc:docMk/>
            <pc:sldMk cId="4049866362" sldId="1125"/>
            <ac:spMk id="2" creationId="{D3571723-956C-433C-A727-8C9D924D4C6A}"/>
          </ac:spMkLst>
        </pc:spChg>
        <pc:spChg chg="mod">
          <ac:chgData name="Shailendra, Samar" userId="31917c9f-c6dd-4390-9191-1808e2ed689e" providerId="ADAL" clId="{9E1F829F-9902-42B6-AACE-4B322BA0B41F}" dt="2021-09-21T07:42:48.809" v="2562" actId="14100"/>
          <ac:spMkLst>
            <pc:docMk/>
            <pc:sldMk cId="4049866362" sldId="1125"/>
            <ac:spMk id="3" creationId="{1A77084F-C854-4B33-99DE-794C576F4AC7}"/>
          </ac:spMkLst>
        </pc:spChg>
        <pc:spChg chg="add mod">
          <ac:chgData name="Shailendra, Samar" userId="31917c9f-c6dd-4390-9191-1808e2ed689e" providerId="ADAL" clId="{9E1F829F-9902-42B6-AACE-4B322BA0B41F}" dt="2021-09-22T13:19:09.316" v="2615" actId="20577"/>
          <ac:spMkLst>
            <pc:docMk/>
            <pc:sldMk cId="4049866362" sldId="1125"/>
            <ac:spMk id="4" creationId="{DE7BE3D7-FAE2-42A6-B7D0-BBDFF650D435}"/>
          </ac:spMkLst>
        </pc:spChg>
      </pc:sldChg>
      <pc:sldChg chg="addSp delSp modSp new add del mod">
        <pc:chgData name="Shailendra, Samar" userId="31917c9f-c6dd-4390-9191-1808e2ed689e" providerId="ADAL" clId="{9E1F829F-9902-42B6-AACE-4B322BA0B41F}" dt="2021-09-21T07:43:13.397" v="2563" actId="207"/>
        <pc:sldMkLst>
          <pc:docMk/>
          <pc:sldMk cId="50944202" sldId="1126"/>
        </pc:sldMkLst>
        <pc:spChg chg="mod">
          <ac:chgData name="Shailendra, Samar" userId="31917c9f-c6dd-4390-9191-1808e2ed689e" providerId="ADAL" clId="{9E1F829F-9902-42B6-AACE-4B322BA0B41F}" dt="2021-09-21T06:52:21.727" v="777" actId="313"/>
          <ac:spMkLst>
            <pc:docMk/>
            <pc:sldMk cId="50944202" sldId="1126"/>
            <ac:spMk id="2" creationId="{CFC090CA-03FB-484D-BEFB-859FF9140138}"/>
          </ac:spMkLst>
        </pc:spChg>
        <pc:spChg chg="add del mod">
          <ac:chgData name="Shailendra, Samar" userId="31917c9f-c6dd-4390-9191-1808e2ed689e" providerId="ADAL" clId="{9E1F829F-9902-42B6-AACE-4B322BA0B41F}" dt="2021-09-21T06:53:07.328" v="782" actId="478"/>
          <ac:spMkLst>
            <pc:docMk/>
            <pc:sldMk cId="50944202" sldId="1126"/>
            <ac:spMk id="3" creationId="{7CA4CA22-0F10-456D-BF0D-13E75264E1FE}"/>
          </ac:spMkLst>
        </pc:spChg>
        <pc:spChg chg="add del mod">
          <ac:chgData name="Shailendra, Samar" userId="31917c9f-c6dd-4390-9191-1808e2ed689e" providerId="ADAL" clId="{9E1F829F-9902-42B6-AACE-4B322BA0B41F}" dt="2021-09-21T06:53:07.328" v="782" actId="478"/>
          <ac:spMkLst>
            <pc:docMk/>
            <pc:sldMk cId="50944202" sldId="1126"/>
            <ac:spMk id="5" creationId="{0AE18419-D7D8-4670-933E-CE4BFF104202}"/>
          </ac:spMkLst>
        </pc:spChg>
        <pc:spChg chg="add del mod">
          <ac:chgData name="Shailendra, Samar" userId="31917c9f-c6dd-4390-9191-1808e2ed689e" providerId="ADAL" clId="{9E1F829F-9902-42B6-AACE-4B322BA0B41F}" dt="2021-09-21T06:53:05.455" v="781"/>
          <ac:spMkLst>
            <pc:docMk/>
            <pc:sldMk cId="50944202" sldId="1126"/>
            <ac:spMk id="6" creationId="{DB99898A-CC1D-4E4B-AA84-8D937A92870D}"/>
          </ac:spMkLst>
        </pc:spChg>
        <pc:spChg chg="add del mod">
          <ac:chgData name="Shailendra, Samar" userId="31917c9f-c6dd-4390-9191-1808e2ed689e" providerId="ADAL" clId="{9E1F829F-9902-42B6-AACE-4B322BA0B41F}" dt="2021-09-21T06:53:05.455" v="781"/>
          <ac:spMkLst>
            <pc:docMk/>
            <pc:sldMk cId="50944202" sldId="1126"/>
            <ac:spMk id="7" creationId="{79753DB7-F30C-4FD4-838D-6ADA78C44C98}"/>
          </ac:spMkLst>
        </pc:spChg>
        <pc:spChg chg="add del mod">
          <ac:chgData name="Shailendra, Samar" userId="31917c9f-c6dd-4390-9191-1808e2ed689e" providerId="ADAL" clId="{9E1F829F-9902-42B6-AACE-4B322BA0B41F}" dt="2021-09-21T06:53:05.455" v="781"/>
          <ac:spMkLst>
            <pc:docMk/>
            <pc:sldMk cId="50944202" sldId="1126"/>
            <ac:spMk id="9" creationId="{EC791111-FDAC-4305-A5AB-DBE6E7842F58}"/>
          </ac:spMkLst>
        </pc:spChg>
        <pc:spChg chg="add del mod">
          <ac:chgData name="Shailendra, Samar" userId="31917c9f-c6dd-4390-9191-1808e2ed689e" providerId="ADAL" clId="{9E1F829F-9902-42B6-AACE-4B322BA0B41F}" dt="2021-09-21T06:53:05.455" v="781"/>
          <ac:spMkLst>
            <pc:docMk/>
            <pc:sldMk cId="50944202" sldId="1126"/>
            <ac:spMk id="10" creationId="{FD1AD9E1-123B-4F88-A1FB-7AF1A40CDD8B}"/>
          </ac:spMkLst>
        </pc:spChg>
        <pc:spChg chg="add del mod">
          <ac:chgData name="Shailendra, Samar" userId="31917c9f-c6dd-4390-9191-1808e2ed689e" providerId="ADAL" clId="{9E1F829F-9902-42B6-AACE-4B322BA0B41F}" dt="2021-09-21T06:53:05.455" v="781"/>
          <ac:spMkLst>
            <pc:docMk/>
            <pc:sldMk cId="50944202" sldId="1126"/>
            <ac:spMk id="11" creationId="{04055966-445E-4604-A073-966178AE42D0}"/>
          </ac:spMkLst>
        </pc:spChg>
        <pc:spChg chg="add del mod">
          <ac:chgData name="Shailendra, Samar" userId="31917c9f-c6dd-4390-9191-1808e2ed689e" providerId="ADAL" clId="{9E1F829F-9902-42B6-AACE-4B322BA0B41F}" dt="2021-09-21T06:53:05.455" v="781"/>
          <ac:spMkLst>
            <pc:docMk/>
            <pc:sldMk cId="50944202" sldId="1126"/>
            <ac:spMk id="12" creationId="{CC9F9A3F-F166-4C04-A4B6-6AB47E821DE7}"/>
          </ac:spMkLst>
        </pc:spChg>
        <pc:spChg chg="add mod">
          <ac:chgData name="Shailendra, Samar" userId="31917c9f-c6dd-4390-9191-1808e2ed689e" providerId="ADAL" clId="{9E1F829F-9902-42B6-AACE-4B322BA0B41F}" dt="2021-09-21T06:53:57.070" v="787" actId="164"/>
          <ac:spMkLst>
            <pc:docMk/>
            <pc:sldMk cId="50944202" sldId="1126"/>
            <ac:spMk id="14" creationId="{FE5B1DDC-0765-4CF7-B7E4-4058D5323B61}"/>
          </ac:spMkLst>
        </pc:spChg>
        <pc:spChg chg="add mod">
          <ac:chgData name="Shailendra, Samar" userId="31917c9f-c6dd-4390-9191-1808e2ed689e" providerId="ADAL" clId="{9E1F829F-9902-42B6-AACE-4B322BA0B41F}" dt="2021-09-21T06:53:57.070" v="787" actId="164"/>
          <ac:spMkLst>
            <pc:docMk/>
            <pc:sldMk cId="50944202" sldId="1126"/>
            <ac:spMk id="15" creationId="{6953C2ED-AB54-465C-837C-CD6E52AE9361}"/>
          </ac:spMkLst>
        </pc:spChg>
        <pc:spChg chg="add mod">
          <ac:chgData name="Shailendra, Samar" userId="31917c9f-c6dd-4390-9191-1808e2ed689e" providerId="ADAL" clId="{9E1F829F-9902-42B6-AACE-4B322BA0B41F}" dt="2021-09-21T06:55:23.826" v="843" actId="20577"/>
          <ac:spMkLst>
            <pc:docMk/>
            <pc:sldMk cId="50944202" sldId="1126"/>
            <ac:spMk id="16" creationId="{E3063773-2DFD-4C14-B7FC-B657FA4B7546}"/>
          </ac:spMkLst>
        </pc:spChg>
        <pc:spChg chg="add mod">
          <ac:chgData name="Shailendra, Samar" userId="31917c9f-c6dd-4390-9191-1808e2ed689e" providerId="ADAL" clId="{9E1F829F-9902-42B6-AACE-4B322BA0B41F}" dt="2021-09-21T06:56:01.921" v="922" actId="14100"/>
          <ac:spMkLst>
            <pc:docMk/>
            <pc:sldMk cId="50944202" sldId="1126"/>
            <ac:spMk id="17" creationId="{75E6F70E-6488-478B-9AC8-363936579A67}"/>
          </ac:spMkLst>
        </pc:spChg>
        <pc:spChg chg="add mod">
          <ac:chgData name="Shailendra, Samar" userId="31917c9f-c6dd-4390-9191-1808e2ed689e" providerId="ADAL" clId="{9E1F829F-9902-42B6-AACE-4B322BA0B41F}" dt="2021-09-21T07:43:13.397" v="2563" actId="207"/>
          <ac:spMkLst>
            <pc:docMk/>
            <pc:sldMk cId="50944202" sldId="1126"/>
            <ac:spMk id="20" creationId="{C5B88749-F630-4D8B-A1C5-FA970EB9B1B9}"/>
          </ac:spMkLst>
        </pc:spChg>
        <pc:grpChg chg="add mod">
          <ac:chgData name="Shailendra, Samar" userId="31917c9f-c6dd-4390-9191-1808e2ed689e" providerId="ADAL" clId="{9E1F829F-9902-42B6-AACE-4B322BA0B41F}" dt="2021-09-21T06:54:21.397" v="791" actId="164"/>
          <ac:grpSpMkLst>
            <pc:docMk/>
            <pc:sldMk cId="50944202" sldId="1126"/>
            <ac:grpSpMk id="18" creationId="{8CCA503F-4EBB-4BFA-876D-3DE692F89743}"/>
          </ac:grpSpMkLst>
        </pc:grpChg>
        <pc:grpChg chg="add mod">
          <ac:chgData name="Shailendra, Samar" userId="31917c9f-c6dd-4390-9191-1808e2ed689e" providerId="ADAL" clId="{9E1F829F-9902-42B6-AACE-4B322BA0B41F}" dt="2021-09-21T06:54:21.397" v="791" actId="164"/>
          <ac:grpSpMkLst>
            <pc:docMk/>
            <pc:sldMk cId="50944202" sldId="1126"/>
            <ac:grpSpMk id="19" creationId="{B51706CC-F533-4EEC-8C57-29789284D653}"/>
          </ac:grpSpMkLst>
        </pc:grpChg>
        <pc:picChg chg="add del mod">
          <ac:chgData name="Shailendra, Samar" userId="31917c9f-c6dd-4390-9191-1808e2ed689e" providerId="ADAL" clId="{9E1F829F-9902-42B6-AACE-4B322BA0B41F}" dt="2021-09-21T06:53:05.455" v="781"/>
          <ac:picMkLst>
            <pc:docMk/>
            <pc:sldMk cId="50944202" sldId="1126"/>
            <ac:picMk id="8" creationId="{1E024542-9BED-4B13-A0FE-DA35FB4477ED}"/>
          </ac:picMkLst>
        </pc:picChg>
        <pc:picChg chg="add mod">
          <ac:chgData name="Shailendra, Samar" userId="31917c9f-c6dd-4390-9191-1808e2ed689e" providerId="ADAL" clId="{9E1F829F-9902-42B6-AACE-4B322BA0B41F}" dt="2021-09-21T06:54:00.159" v="788" actId="1076"/>
          <ac:picMkLst>
            <pc:docMk/>
            <pc:sldMk cId="50944202" sldId="1126"/>
            <ac:picMk id="13" creationId="{7EDA99F4-5B22-4F85-927F-DAC460C695A3}"/>
          </ac:picMkLst>
        </pc:picChg>
      </pc:sldChg>
      <pc:sldChg chg="del">
        <pc:chgData name="Shailendra, Samar" userId="31917c9f-c6dd-4390-9191-1808e2ed689e" providerId="ADAL" clId="{9E1F829F-9902-42B6-AACE-4B322BA0B41F}" dt="2021-09-21T06:39:31.422" v="55" actId="47"/>
        <pc:sldMkLst>
          <pc:docMk/>
          <pc:sldMk cId="1022062550" sldId="1126"/>
        </pc:sldMkLst>
      </pc:sldChg>
      <pc:sldChg chg="modSp new add del mod">
        <pc:chgData name="Shailendra, Samar" userId="31917c9f-c6dd-4390-9191-1808e2ed689e" providerId="ADAL" clId="{9E1F829F-9902-42B6-AACE-4B322BA0B41F}" dt="2021-09-21T07:44:36.850" v="2566" actId="113"/>
        <pc:sldMkLst>
          <pc:docMk/>
          <pc:sldMk cId="399272961" sldId="1127"/>
        </pc:sldMkLst>
        <pc:spChg chg="mod">
          <ac:chgData name="Shailendra, Samar" userId="31917c9f-c6dd-4390-9191-1808e2ed689e" providerId="ADAL" clId="{9E1F829F-9902-42B6-AACE-4B322BA0B41F}" dt="2021-09-21T07:10:22.769" v="1349" actId="20577"/>
          <ac:spMkLst>
            <pc:docMk/>
            <pc:sldMk cId="399272961" sldId="1127"/>
            <ac:spMk id="2" creationId="{A820102C-0B68-41E4-87C6-BD784C7A0202}"/>
          </ac:spMkLst>
        </pc:spChg>
        <pc:spChg chg="mod">
          <ac:chgData name="Shailendra, Samar" userId="31917c9f-c6dd-4390-9191-1808e2ed689e" providerId="ADAL" clId="{9E1F829F-9902-42B6-AACE-4B322BA0B41F}" dt="2021-09-21T07:44:36.850" v="2566" actId="113"/>
          <ac:spMkLst>
            <pc:docMk/>
            <pc:sldMk cId="399272961" sldId="1127"/>
            <ac:spMk id="3" creationId="{7507B9EB-0AE8-4CD6-815B-D5233251755A}"/>
          </ac:spMkLst>
        </pc:spChg>
      </pc:sldChg>
      <pc:sldChg chg="addSp delSp modSp new add del mod modClrScheme chgLayout">
        <pc:chgData name="Shailendra, Samar" userId="31917c9f-c6dd-4390-9191-1808e2ed689e" providerId="ADAL" clId="{9E1F829F-9902-42B6-AACE-4B322BA0B41F}" dt="2021-09-27T07:02:05.092" v="3211" actId="47"/>
        <pc:sldMkLst>
          <pc:docMk/>
          <pc:sldMk cId="1629454159" sldId="1128"/>
        </pc:sldMkLst>
        <pc:spChg chg="mod ord">
          <ac:chgData name="Shailendra, Samar" userId="31917c9f-c6dd-4390-9191-1808e2ed689e" providerId="ADAL" clId="{9E1F829F-9902-42B6-AACE-4B322BA0B41F}" dt="2021-09-27T06:33:09.288" v="2636" actId="20577"/>
          <ac:spMkLst>
            <pc:docMk/>
            <pc:sldMk cId="1629454159" sldId="1128"/>
            <ac:spMk id="2" creationId="{1257D22E-BAC3-4792-86B8-56938E15DA13}"/>
          </ac:spMkLst>
        </pc:spChg>
        <pc:spChg chg="add del">
          <ac:chgData name="Shailendra, Samar" userId="31917c9f-c6dd-4390-9191-1808e2ed689e" providerId="ADAL" clId="{9E1F829F-9902-42B6-AACE-4B322BA0B41F}" dt="2021-09-21T07:11:40.488" v="1385" actId="26606"/>
          <ac:spMkLst>
            <pc:docMk/>
            <pc:sldMk cId="1629454159" sldId="1128"/>
            <ac:spMk id="3" creationId="{A8398193-9195-426C-BE2B-C6A4CAEA4B33}"/>
          </ac:spMkLst>
        </pc:spChg>
        <pc:picChg chg="add mod">
          <ac:chgData name="Shailendra, Samar" userId="31917c9f-c6dd-4390-9191-1808e2ed689e" providerId="ADAL" clId="{9E1F829F-9902-42B6-AACE-4B322BA0B41F}" dt="2021-09-21T07:11:45.171" v="1386" actId="27614"/>
          <ac:picMkLst>
            <pc:docMk/>
            <pc:sldMk cId="1629454159" sldId="1128"/>
            <ac:picMk id="4" creationId="{0CA8554E-511F-48F3-945C-0CB1375DCB03}"/>
          </ac:picMkLst>
        </pc:picChg>
      </pc:sldChg>
      <pc:sldChg chg="del">
        <pc:chgData name="Shailendra, Samar" userId="31917c9f-c6dd-4390-9191-1808e2ed689e" providerId="ADAL" clId="{9E1F829F-9902-42B6-AACE-4B322BA0B41F}" dt="2021-09-21T06:39:31.422" v="55" actId="47"/>
        <pc:sldMkLst>
          <pc:docMk/>
          <pc:sldMk cId="3190295840" sldId="1128"/>
        </pc:sldMkLst>
      </pc:sldChg>
      <pc:sldChg chg="addSp delSp modSp new add del mod">
        <pc:chgData name="Shailendra, Samar" userId="31917c9f-c6dd-4390-9191-1808e2ed689e" providerId="ADAL" clId="{9E1F829F-9902-42B6-AACE-4B322BA0B41F}" dt="2021-09-21T07:48:14.223" v="2600" actId="164"/>
        <pc:sldMkLst>
          <pc:docMk/>
          <pc:sldMk cId="769403108" sldId="1129"/>
        </pc:sldMkLst>
        <pc:spChg chg="mod">
          <ac:chgData name="Shailendra, Samar" userId="31917c9f-c6dd-4390-9191-1808e2ed689e" providerId="ADAL" clId="{9E1F829F-9902-42B6-AACE-4B322BA0B41F}" dt="2021-09-21T07:17:53.293" v="1520" actId="20577"/>
          <ac:spMkLst>
            <pc:docMk/>
            <pc:sldMk cId="769403108" sldId="1129"/>
            <ac:spMk id="2" creationId="{09EC5D3C-0D37-4AA4-8E95-57CCF4A5611A}"/>
          </ac:spMkLst>
        </pc:spChg>
        <pc:spChg chg="del">
          <ac:chgData name="Shailendra, Samar" userId="31917c9f-c6dd-4390-9191-1808e2ed689e" providerId="ADAL" clId="{9E1F829F-9902-42B6-AACE-4B322BA0B41F}" dt="2021-09-21T07:14:54.635" v="1408" actId="478"/>
          <ac:spMkLst>
            <pc:docMk/>
            <pc:sldMk cId="769403108" sldId="1129"/>
            <ac:spMk id="3" creationId="{331452A1-7119-4FA2-A3AB-AEE04CD92159}"/>
          </ac:spMkLst>
        </pc:spChg>
        <pc:spChg chg="mod topLvl">
          <ac:chgData name="Shailendra, Samar" userId="31917c9f-c6dd-4390-9191-1808e2ed689e" providerId="ADAL" clId="{9E1F829F-9902-42B6-AACE-4B322BA0B41F}" dt="2021-09-21T07:47:52.745" v="2596" actId="164"/>
          <ac:spMkLst>
            <pc:docMk/>
            <pc:sldMk cId="769403108" sldId="1129"/>
            <ac:spMk id="6" creationId="{CC19A84D-8687-42FF-B1D0-9657F2D78D53}"/>
          </ac:spMkLst>
        </pc:spChg>
        <pc:spChg chg="mod topLvl">
          <ac:chgData name="Shailendra, Samar" userId="31917c9f-c6dd-4390-9191-1808e2ed689e" providerId="ADAL" clId="{9E1F829F-9902-42B6-AACE-4B322BA0B41F}" dt="2021-09-21T07:47:52.745" v="2596" actId="164"/>
          <ac:spMkLst>
            <pc:docMk/>
            <pc:sldMk cId="769403108" sldId="1129"/>
            <ac:spMk id="7" creationId="{09B11C5E-8A7B-4EBB-B110-DA50C070A0FE}"/>
          </ac:spMkLst>
        </pc:spChg>
        <pc:spChg chg="mod topLvl">
          <ac:chgData name="Shailendra, Samar" userId="31917c9f-c6dd-4390-9191-1808e2ed689e" providerId="ADAL" clId="{9E1F829F-9902-42B6-AACE-4B322BA0B41F}" dt="2021-09-21T07:47:52.745" v="2596" actId="164"/>
          <ac:spMkLst>
            <pc:docMk/>
            <pc:sldMk cId="769403108" sldId="1129"/>
            <ac:spMk id="8" creationId="{7D5880C2-B79A-4743-98F4-E4746F479B5C}"/>
          </ac:spMkLst>
        </pc:spChg>
        <pc:spChg chg="mod topLvl">
          <ac:chgData name="Shailendra, Samar" userId="31917c9f-c6dd-4390-9191-1808e2ed689e" providerId="ADAL" clId="{9E1F829F-9902-42B6-AACE-4B322BA0B41F}" dt="2021-09-21T07:47:52.745" v="2596" actId="164"/>
          <ac:spMkLst>
            <pc:docMk/>
            <pc:sldMk cId="769403108" sldId="1129"/>
            <ac:spMk id="10" creationId="{0EC2B341-9BDD-4ACC-9FC0-DDDDD5B2C623}"/>
          </ac:spMkLst>
        </pc:spChg>
        <pc:spChg chg="mod topLvl">
          <ac:chgData name="Shailendra, Samar" userId="31917c9f-c6dd-4390-9191-1808e2ed689e" providerId="ADAL" clId="{9E1F829F-9902-42B6-AACE-4B322BA0B41F}" dt="2021-09-21T07:47:52.745" v="2596" actId="164"/>
          <ac:spMkLst>
            <pc:docMk/>
            <pc:sldMk cId="769403108" sldId="1129"/>
            <ac:spMk id="11" creationId="{1016CB95-D5B0-46FE-817B-0A07637331E9}"/>
          </ac:spMkLst>
        </pc:spChg>
        <pc:spChg chg="mod topLvl">
          <ac:chgData name="Shailendra, Samar" userId="31917c9f-c6dd-4390-9191-1808e2ed689e" providerId="ADAL" clId="{9E1F829F-9902-42B6-AACE-4B322BA0B41F}" dt="2021-09-21T07:47:52.745" v="2596" actId="164"/>
          <ac:spMkLst>
            <pc:docMk/>
            <pc:sldMk cId="769403108" sldId="1129"/>
            <ac:spMk id="12" creationId="{8E7A38F8-3D13-4215-A3E6-DA2A4ED44A75}"/>
          </ac:spMkLst>
        </pc:spChg>
        <pc:spChg chg="mod topLvl">
          <ac:chgData name="Shailendra, Samar" userId="31917c9f-c6dd-4390-9191-1808e2ed689e" providerId="ADAL" clId="{9E1F829F-9902-42B6-AACE-4B322BA0B41F}" dt="2021-09-21T07:47:52.745" v="2596" actId="164"/>
          <ac:spMkLst>
            <pc:docMk/>
            <pc:sldMk cId="769403108" sldId="1129"/>
            <ac:spMk id="13" creationId="{B505E178-69E0-4B5D-8057-A581F780D1DC}"/>
          </ac:spMkLst>
        </pc:spChg>
        <pc:spChg chg="mod topLvl">
          <ac:chgData name="Shailendra, Samar" userId="31917c9f-c6dd-4390-9191-1808e2ed689e" providerId="ADAL" clId="{9E1F829F-9902-42B6-AACE-4B322BA0B41F}" dt="2021-09-21T07:47:52.745" v="2596" actId="164"/>
          <ac:spMkLst>
            <pc:docMk/>
            <pc:sldMk cId="769403108" sldId="1129"/>
            <ac:spMk id="16" creationId="{88C49507-10C3-4A0C-8A30-4FED4F0A8933}"/>
          </ac:spMkLst>
        </pc:spChg>
        <pc:spChg chg="mod topLvl">
          <ac:chgData name="Shailendra, Samar" userId="31917c9f-c6dd-4390-9191-1808e2ed689e" providerId="ADAL" clId="{9E1F829F-9902-42B6-AACE-4B322BA0B41F}" dt="2021-09-21T07:47:52.745" v="2596" actId="164"/>
          <ac:spMkLst>
            <pc:docMk/>
            <pc:sldMk cId="769403108" sldId="1129"/>
            <ac:spMk id="17" creationId="{4D5E898F-7B93-424A-A647-C685E35BAB1D}"/>
          </ac:spMkLst>
        </pc:spChg>
        <pc:spChg chg="mod topLvl">
          <ac:chgData name="Shailendra, Samar" userId="31917c9f-c6dd-4390-9191-1808e2ed689e" providerId="ADAL" clId="{9E1F829F-9902-42B6-AACE-4B322BA0B41F}" dt="2021-09-21T07:47:52.745" v="2596" actId="164"/>
          <ac:spMkLst>
            <pc:docMk/>
            <pc:sldMk cId="769403108" sldId="1129"/>
            <ac:spMk id="20" creationId="{0060C961-A5F2-4FFD-AF5E-248F8128173D}"/>
          </ac:spMkLst>
        </pc:spChg>
        <pc:spChg chg="mod topLvl">
          <ac:chgData name="Shailendra, Samar" userId="31917c9f-c6dd-4390-9191-1808e2ed689e" providerId="ADAL" clId="{9E1F829F-9902-42B6-AACE-4B322BA0B41F}" dt="2021-09-21T07:47:52.745" v="2596" actId="164"/>
          <ac:spMkLst>
            <pc:docMk/>
            <pc:sldMk cId="769403108" sldId="1129"/>
            <ac:spMk id="21" creationId="{0AD883C2-FC2B-4F05-97F3-C87259EB909E}"/>
          </ac:spMkLst>
        </pc:spChg>
        <pc:spChg chg="mod topLvl">
          <ac:chgData name="Shailendra, Samar" userId="31917c9f-c6dd-4390-9191-1808e2ed689e" providerId="ADAL" clId="{9E1F829F-9902-42B6-AACE-4B322BA0B41F}" dt="2021-09-21T07:47:52.745" v="2596" actId="164"/>
          <ac:spMkLst>
            <pc:docMk/>
            <pc:sldMk cId="769403108" sldId="1129"/>
            <ac:spMk id="22" creationId="{EB152CED-6C8D-4D2E-951F-54F05EE36534}"/>
          </ac:spMkLst>
        </pc:spChg>
        <pc:spChg chg="mod topLvl">
          <ac:chgData name="Shailendra, Samar" userId="31917c9f-c6dd-4390-9191-1808e2ed689e" providerId="ADAL" clId="{9E1F829F-9902-42B6-AACE-4B322BA0B41F}" dt="2021-09-21T07:47:52.745" v="2596" actId="164"/>
          <ac:spMkLst>
            <pc:docMk/>
            <pc:sldMk cId="769403108" sldId="1129"/>
            <ac:spMk id="23" creationId="{00794C56-9D3C-4E21-B333-AC141241851F}"/>
          </ac:spMkLst>
        </pc:spChg>
        <pc:spChg chg="mod topLvl">
          <ac:chgData name="Shailendra, Samar" userId="31917c9f-c6dd-4390-9191-1808e2ed689e" providerId="ADAL" clId="{9E1F829F-9902-42B6-AACE-4B322BA0B41F}" dt="2021-09-21T07:47:52.745" v="2596" actId="164"/>
          <ac:spMkLst>
            <pc:docMk/>
            <pc:sldMk cId="769403108" sldId="1129"/>
            <ac:spMk id="24" creationId="{BE7DA359-90D3-4B1F-B035-ECDBEA169DAD}"/>
          </ac:spMkLst>
        </pc:spChg>
        <pc:spChg chg="mod topLvl">
          <ac:chgData name="Shailendra, Samar" userId="31917c9f-c6dd-4390-9191-1808e2ed689e" providerId="ADAL" clId="{9E1F829F-9902-42B6-AACE-4B322BA0B41F}" dt="2021-09-21T07:47:52.745" v="2596" actId="164"/>
          <ac:spMkLst>
            <pc:docMk/>
            <pc:sldMk cId="769403108" sldId="1129"/>
            <ac:spMk id="25" creationId="{DEAD1B9D-3660-46BC-9680-C88D55BC6034}"/>
          </ac:spMkLst>
        </pc:spChg>
        <pc:spChg chg="mod topLvl">
          <ac:chgData name="Shailendra, Samar" userId="31917c9f-c6dd-4390-9191-1808e2ed689e" providerId="ADAL" clId="{9E1F829F-9902-42B6-AACE-4B322BA0B41F}" dt="2021-09-21T07:47:52.745" v="2596" actId="164"/>
          <ac:spMkLst>
            <pc:docMk/>
            <pc:sldMk cId="769403108" sldId="1129"/>
            <ac:spMk id="26" creationId="{5E16EC35-950E-478E-9C89-3D644F97A188}"/>
          </ac:spMkLst>
        </pc:spChg>
        <pc:spChg chg="mod topLvl">
          <ac:chgData name="Shailendra, Samar" userId="31917c9f-c6dd-4390-9191-1808e2ed689e" providerId="ADAL" clId="{9E1F829F-9902-42B6-AACE-4B322BA0B41F}" dt="2021-09-21T07:47:52.745" v="2596" actId="164"/>
          <ac:spMkLst>
            <pc:docMk/>
            <pc:sldMk cId="769403108" sldId="1129"/>
            <ac:spMk id="27" creationId="{12F88A5E-7014-457B-B8BA-2DF1DB639924}"/>
          </ac:spMkLst>
        </pc:spChg>
        <pc:spChg chg="del mod topLvl">
          <ac:chgData name="Shailendra, Samar" userId="31917c9f-c6dd-4390-9191-1808e2ed689e" providerId="ADAL" clId="{9E1F829F-9902-42B6-AACE-4B322BA0B41F}" dt="2021-09-21T07:47:29.775" v="2593" actId="478"/>
          <ac:spMkLst>
            <pc:docMk/>
            <pc:sldMk cId="769403108" sldId="1129"/>
            <ac:spMk id="28" creationId="{512F63C3-2560-4587-AFBB-BCAA97BFD065}"/>
          </ac:spMkLst>
        </pc:spChg>
        <pc:spChg chg="del mod topLvl">
          <ac:chgData name="Shailendra, Samar" userId="31917c9f-c6dd-4390-9191-1808e2ed689e" providerId="ADAL" clId="{9E1F829F-9902-42B6-AACE-4B322BA0B41F}" dt="2021-09-21T07:47:29.775" v="2593" actId="478"/>
          <ac:spMkLst>
            <pc:docMk/>
            <pc:sldMk cId="769403108" sldId="1129"/>
            <ac:spMk id="29" creationId="{59033719-00BE-4F77-A659-2EBAF753D81B}"/>
          </ac:spMkLst>
        </pc:spChg>
        <pc:spChg chg="del mod topLvl">
          <ac:chgData name="Shailendra, Samar" userId="31917c9f-c6dd-4390-9191-1808e2ed689e" providerId="ADAL" clId="{9E1F829F-9902-42B6-AACE-4B322BA0B41F}" dt="2021-09-21T07:47:29.775" v="2593" actId="478"/>
          <ac:spMkLst>
            <pc:docMk/>
            <pc:sldMk cId="769403108" sldId="1129"/>
            <ac:spMk id="30" creationId="{C13C1FD2-9624-48D2-A6E0-BF125C26F928}"/>
          </ac:spMkLst>
        </pc:spChg>
        <pc:spChg chg="del mod topLvl">
          <ac:chgData name="Shailendra, Samar" userId="31917c9f-c6dd-4390-9191-1808e2ed689e" providerId="ADAL" clId="{9E1F829F-9902-42B6-AACE-4B322BA0B41F}" dt="2021-09-21T07:47:29.775" v="2593" actId="478"/>
          <ac:spMkLst>
            <pc:docMk/>
            <pc:sldMk cId="769403108" sldId="1129"/>
            <ac:spMk id="31" creationId="{EEE1F03D-D2FC-4D1C-9244-F1BFA36A34E0}"/>
          </ac:spMkLst>
        </pc:spChg>
        <pc:spChg chg="del mod topLvl">
          <ac:chgData name="Shailendra, Samar" userId="31917c9f-c6dd-4390-9191-1808e2ed689e" providerId="ADAL" clId="{9E1F829F-9902-42B6-AACE-4B322BA0B41F}" dt="2021-09-21T07:47:29.775" v="2593" actId="478"/>
          <ac:spMkLst>
            <pc:docMk/>
            <pc:sldMk cId="769403108" sldId="1129"/>
            <ac:spMk id="32" creationId="{5B3B5CD0-F900-48E9-B7E3-67DB95D17F1A}"/>
          </ac:spMkLst>
        </pc:spChg>
        <pc:spChg chg="del mod">
          <ac:chgData name="Shailendra, Samar" userId="31917c9f-c6dd-4390-9191-1808e2ed689e" providerId="ADAL" clId="{9E1F829F-9902-42B6-AACE-4B322BA0B41F}" dt="2021-09-21T07:45:15.983" v="2567" actId="478"/>
          <ac:spMkLst>
            <pc:docMk/>
            <pc:sldMk cId="769403108" sldId="1129"/>
            <ac:spMk id="33" creationId="{7D38EDD5-65F1-462A-B814-8D0EFF511CCF}"/>
          </ac:spMkLst>
        </pc:spChg>
        <pc:spChg chg="del mod">
          <ac:chgData name="Shailendra, Samar" userId="31917c9f-c6dd-4390-9191-1808e2ed689e" providerId="ADAL" clId="{9E1F829F-9902-42B6-AACE-4B322BA0B41F}" dt="2021-09-21T07:45:24.775" v="2571" actId="478"/>
          <ac:spMkLst>
            <pc:docMk/>
            <pc:sldMk cId="769403108" sldId="1129"/>
            <ac:spMk id="34" creationId="{76987EA1-5D7E-4362-A5F1-272801F4E780}"/>
          </ac:spMkLst>
        </pc:spChg>
        <pc:spChg chg="del mod topLvl">
          <ac:chgData name="Shailendra, Samar" userId="31917c9f-c6dd-4390-9191-1808e2ed689e" providerId="ADAL" clId="{9E1F829F-9902-42B6-AACE-4B322BA0B41F}" dt="2021-09-21T07:47:29.775" v="2593" actId="478"/>
          <ac:spMkLst>
            <pc:docMk/>
            <pc:sldMk cId="769403108" sldId="1129"/>
            <ac:spMk id="35" creationId="{FE989787-6064-4725-A33F-164BD4B8BFAA}"/>
          </ac:spMkLst>
        </pc:spChg>
        <pc:spChg chg="del mod">
          <ac:chgData name="Shailendra, Samar" userId="31917c9f-c6dd-4390-9191-1808e2ed689e" providerId="ADAL" clId="{9E1F829F-9902-42B6-AACE-4B322BA0B41F}" dt="2021-09-21T07:45:22.048" v="2570" actId="478"/>
          <ac:spMkLst>
            <pc:docMk/>
            <pc:sldMk cId="769403108" sldId="1129"/>
            <ac:spMk id="36" creationId="{2156F543-A707-43A8-9B32-FD9DB9C33E6C}"/>
          </ac:spMkLst>
        </pc:spChg>
        <pc:spChg chg="del mod">
          <ac:chgData name="Shailendra, Samar" userId="31917c9f-c6dd-4390-9191-1808e2ed689e" providerId="ADAL" clId="{9E1F829F-9902-42B6-AACE-4B322BA0B41F}" dt="2021-09-21T07:45:20.474" v="2569" actId="478"/>
          <ac:spMkLst>
            <pc:docMk/>
            <pc:sldMk cId="769403108" sldId="1129"/>
            <ac:spMk id="37" creationId="{46C139C3-BF41-401E-9467-2893B6ED6D2E}"/>
          </ac:spMkLst>
        </pc:spChg>
        <pc:spChg chg="mod topLvl">
          <ac:chgData name="Shailendra, Samar" userId="31917c9f-c6dd-4390-9191-1808e2ed689e" providerId="ADAL" clId="{9E1F829F-9902-42B6-AACE-4B322BA0B41F}" dt="2021-09-21T07:47:52.745" v="2596" actId="164"/>
          <ac:spMkLst>
            <pc:docMk/>
            <pc:sldMk cId="769403108" sldId="1129"/>
            <ac:spMk id="42" creationId="{F615CD36-7CFB-445B-BE87-AA47A1830E82}"/>
          </ac:spMkLst>
        </pc:spChg>
        <pc:spChg chg="mod topLvl">
          <ac:chgData name="Shailendra, Samar" userId="31917c9f-c6dd-4390-9191-1808e2ed689e" providerId="ADAL" clId="{9E1F829F-9902-42B6-AACE-4B322BA0B41F}" dt="2021-09-21T07:47:52.745" v="2596" actId="164"/>
          <ac:spMkLst>
            <pc:docMk/>
            <pc:sldMk cId="769403108" sldId="1129"/>
            <ac:spMk id="43" creationId="{D4ECE4C6-2915-4F7F-9DE7-C80EF128ADAF}"/>
          </ac:spMkLst>
        </pc:spChg>
        <pc:spChg chg="mod topLvl">
          <ac:chgData name="Shailendra, Samar" userId="31917c9f-c6dd-4390-9191-1808e2ed689e" providerId="ADAL" clId="{9E1F829F-9902-42B6-AACE-4B322BA0B41F}" dt="2021-09-21T07:47:52.745" v="2596" actId="164"/>
          <ac:spMkLst>
            <pc:docMk/>
            <pc:sldMk cId="769403108" sldId="1129"/>
            <ac:spMk id="44" creationId="{AB1A9BCE-B1D7-4AF6-ADDF-37ED2F01A994}"/>
          </ac:spMkLst>
        </pc:spChg>
        <pc:spChg chg="mod topLvl">
          <ac:chgData name="Shailendra, Samar" userId="31917c9f-c6dd-4390-9191-1808e2ed689e" providerId="ADAL" clId="{9E1F829F-9902-42B6-AACE-4B322BA0B41F}" dt="2021-09-21T07:47:52.745" v="2596" actId="164"/>
          <ac:spMkLst>
            <pc:docMk/>
            <pc:sldMk cId="769403108" sldId="1129"/>
            <ac:spMk id="47" creationId="{42CBDC09-F228-482D-B7C8-D08AC92AB4CB}"/>
          </ac:spMkLst>
        </pc:spChg>
        <pc:spChg chg="add mod">
          <ac:chgData name="Shailendra, Samar" userId="31917c9f-c6dd-4390-9191-1808e2ed689e" providerId="ADAL" clId="{9E1F829F-9902-42B6-AACE-4B322BA0B41F}" dt="2021-09-21T07:47:24.209" v="2592" actId="164"/>
          <ac:spMkLst>
            <pc:docMk/>
            <pc:sldMk cId="769403108" sldId="1129"/>
            <ac:spMk id="48" creationId="{3E63CA49-2A72-4E88-A082-DD13B3FD79A5}"/>
          </ac:spMkLst>
        </pc:spChg>
        <pc:spChg chg="add mod">
          <ac:chgData name="Shailendra, Samar" userId="31917c9f-c6dd-4390-9191-1808e2ed689e" providerId="ADAL" clId="{9E1F829F-9902-42B6-AACE-4B322BA0B41F}" dt="2021-09-21T07:47:24.209" v="2592" actId="164"/>
          <ac:spMkLst>
            <pc:docMk/>
            <pc:sldMk cId="769403108" sldId="1129"/>
            <ac:spMk id="49" creationId="{1F599FCE-82E5-4B64-8955-BC028EFA434B}"/>
          </ac:spMkLst>
        </pc:spChg>
        <pc:spChg chg="add mod">
          <ac:chgData name="Shailendra, Samar" userId="31917c9f-c6dd-4390-9191-1808e2ed689e" providerId="ADAL" clId="{9E1F829F-9902-42B6-AACE-4B322BA0B41F}" dt="2021-09-21T07:47:24.209" v="2592" actId="164"/>
          <ac:spMkLst>
            <pc:docMk/>
            <pc:sldMk cId="769403108" sldId="1129"/>
            <ac:spMk id="50" creationId="{C79DD1B2-4AF6-4ED7-8F8E-0464DC271CAC}"/>
          </ac:spMkLst>
        </pc:spChg>
        <pc:spChg chg="add mod">
          <ac:chgData name="Shailendra, Samar" userId="31917c9f-c6dd-4390-9191-1808e2ed689e" providerId="ADAL" clId="{9E1F829F-9902-42B6-AACE-4B322BA0B41F}" dt="2021-09-21T07:47:24.209" v="2592" actId="164"/>
          <ac:spMkLst>
            <pc:docMk/>
            <pc:sldMk cId="769403108" sldId="1129"/>
            <ac:spMk id="51" creationId="{FBEBB053-368B-41AF-9E5C-1CE424513C01}"/>
          </ac:spMkLst>
        </pc:spChg>
        <pc:spChg chg="add mod">
          <ac:chgData name="Shailendra, Samar" userId="31917c9f-c6dd-4390-9191-1808e2ed689e" providerId="ADAL" clId="{9E1F829F-9902-42B6-AACE-4B322BA0B41F}" dt="2021-09-21T07:47:24.209" v="2592" actId="164"/>
          <ac:spMkLst>
            <pc:docMk/>
            <pc:sldMk cId="769403108" sldId="1129"/>
            <ac:spMk id="52" creationId="{C2AFA69B-76BD-4C29-AFFD-B6BB2BEBF8BD}"/>
          </ac:spMkLst>
        </pc:spChg>
        <pc:grpChg chg="add del mod">
          <ac:chgData name="Shailendra, Samar" userId="31917c9f-c6dd-4390-9191-1808e2ed689e" providerId="ADAL" clId="{9E1F829F-9902-42B6-AACE-4B322BA0B41F}" dt="2021-09-21T07:47:04.104" v="2589" actId="165"/>
          <ac:grpSpMkLst>
            <pc:docMk/>
            <pc:sldMk cId="769403108" sldId="1129"/>
            <ac:grpSpMk id="4" creationId="{CBB41A01-604F-42D4-8142-39E0A7DFB876}"/>
          </ac:grpSpMkLst>
        </pc:grpChg>
        <pc:grpChg chg="add mod">
          <ac:chgData name="Shailendra, Samar" userId="31917c9f-c6dd-4390-9191-1808e2ed689e" providerId="ADAL" clId="{9E1F829F-9902-42B6-AACE-4B322BA0B41F}" dt="2021-09-21T07:47:52.745" v="2596" actId="164"/>
          <ac:grpSpMkLst>
            <pc:docMk/>
            <pc:sldMk cId="769403108" sldId="1129"/>
            <ac:grpSpMk id="54" creationId="{5BCCA42C-7B7F-44E8-8E27-6EB2C2486858}"/>
          </ac:grpSpMkLst>
        </pc:grpChg>
        <pc:grpChg chg="add mod">
          <ac:chgData name="Shailendra, Samar" userId="31917c9f-c6dd-4390-9191-1808e2ed689e" providerId="ADAL" clId="{9E1F829F-9902-42B6-AACE-4B322BA0B41F}" dt="2021-09-21T07:48:14.223" v="2600" actId="164"/>
          <ac:grpSpMkLst>
            <pc:docMk/>
            <pc:sldMk cId="769403108" sldId="1129"/>
            <ac:grpSpMk id="55" creationId="{2D2D3327-C85A-423F-8B59-A7A92C360F63}"/>
          </ac:grpSpMkLst>
        </pc:grpChg>
        <pc:grpChg chg="add mod">
          <ac:chgData name="Shailendra, Samar" userId="31917c9f-c6dd-4390-9191-1808e2ed689e" providerId="ADAL" clId="{9E1F829F-9902-42B6-AACE-4B322BA0B41F}" dt="2021-09-21T07:48:14.223" v="2600" actId="164"/>
          <ac:grpSpMkLst>
            <pc:docMk/>
            <pc:sldMk cId="769403108" sldId="1129"/>
            <ac:grpSpMk id="56" creationId="{D57FCB2E-8B98-41C5-943C-4460ECE358C4}"/>
          </ac:grpSpMkLst>
        </pc:grpChg>
        <pc:graphicFrameChg chg="mod topLvl">
          <ac:chgData name="Shailendra, Samar" userId="31917c9f-c6dd-4390-9191-1808e2ed689e" providerId="ADAL" clId="{9E1F829F-9902-42B6-AACE-4B322BA0B41F}" dt="2021-09-21T07:47:52.745" v="2596" actId="164"/>
          <ac:graphicFrameMkLst>
            <pc:docMk/>
            <pc:sldMk cId="769403108" sldId="1129"/>
            <ac:graphicFrameMk id="19" creationId="{888DD698-0C76-4E8A-AE33-D99C0927B809}"/>
          </ac:graphicFrameMkLst>
        </pc:graphicFrameChg>
        <pc:graphicFrameChg chg="mod topLvl">
          <ac:chgData name="Shailendra, Samar" userId="31917c9f-c6dd-4390-9191-1808e2ed689e" providerId="ADAL" clId="{9E1F829F-9902-42B6-AACE-4B322BA0B41F}" dt="2021-09-21T07:47:52.745" v="2596" actId="164"/>
          <ac:graphicFrameMkLst>
            <pc:docMk/>
            <pc:sldMk cId="769403108" sldId="1129"/>
            <ac:graphicFrameMk id="39" creationId="{8D324B84-13EA-4552-A480-7E5381B9D61B}"/>
          </ac:graphicFrameMkLst>
        </pc:graphicFrameChg>
        <pc:graphicFrameChg chg="del mod topLvl">
          <ac:chgData name="Shailendra, Samar" userId="31917c9f-c6dd-4390-9191-1808e2ed689e" providerId="ADAL" clId="{9E1F829F-9902-42B6-AACE-4B322BA0B41F}" dt="2021-09-21T07:47:29.775" v="2593" actId="478"/>
          <ac:graphicFrameMkLst>
            <pc:docMk/>
            <pc:sldMk cId="769403108" sldId="1129"/>
            <ac:graphicFrameMk id="40" creationId="{A4116867-3256-4590-BA78-49953A9D718E}"/>
          </ac:graphicFrameMkLst>
        </pc:graphicFrameChg>
        <pc:graphicFrameChg chg="del mod">
          <ac:chgData name="Shailendra, Samar" userId="31917c9f-c6dd-4390-9191-1808e2ed689e" providerId="ADAL" clId="{9E1F829F-9902-42B6-AACE-4B322BA0B41F}" dt="2021-09-21T07:45:18.015" v="2568" actId="478"/>
          <ac:graphicFrameMkLst>
            <pc:docMk/>
            <pc:sldMk cId="769403108" sldId="1129"/>
            <ac:graphicFrameMk id="41" creationId="{2B72EF72-B61C-40E5-8CF0-062DA7FD612B}"/>
          </ac:graphicFrameMkLst>
        </pc:graphicFrameChg>
        <pc:graphicFrameChg chg="add mod">
          <ac:chgData name="Shailendra, Samar" userId="31917c9f-c6dd-4390-9191-1808e2ed689e" providerId="ADAL" clId="{9E1F829F-9902-42B6-AACE-4B322BA0B41F}" dt="2021-09-21T07:47:24.209" v="2592" actId="164"/>
          <ac:graphicFrameMkLst>
            <pc:docMk/>
            <pc:sldMk cId="769403108" sldId="1129"/>
            <ac:graphicFrameMk id="53" creationId="{F80F1C76-98E9-4B97-95AA-8F4883040FFF}"/>
          </ac:graphicFrameMkLst>
        </pc:graphicFrameChg>
        <pc:picChg chg="mod topLvl">
          <ac:chgData name="Shailendra, Samar" userId="31917c9f-c6dd-4390-9191-1808e2ed689e" providerId="ADAL" clId="{9E1F829F-9902-42B6-AACE-4B322BA0B41F}" dt="2021-09-21T07:48:14.223" v="2600" actId="164"/>
          <ac:picMkLst>
            <pc:docMk/>
            <pc:sldMk cId="769403108" sldId="1129"/>
            <ac:picMk id="5" creationId="{756700BE-0654-48E2-A1F2-9A8CF74CF351}"/>
          </ac:picMkLst>
        </pc:picChg>
        <pc:picChg chg="mod topLvl">
          <ac:chgData name="Shailendra, Samar" userId="31917c9f-c6dd-4390-9191-1808e2ed689e" providerId="ADAL" clId="{9E1F829F-9902-42B6-AACE-4B322BA0B41F}" dt="2021-09-21T07:47:52.745" v="2596" actId="164"/>
          <ac:picMkLst>
            <pc:docMk/>
            <pc:sldMk cId="769403108" sldId="1129"/>
            <ac:picMk id="14" creationId="{579A3CE9-BF17-4E7A-95DE-87AB483572B8}"/>
          </ac:picMkLst>
        </pc:picChg>
        <pc:picChg chg="mod topLvl">
          <ac:chgData name="Shailendra, Samar" userId="31917c9f-c6dd-4390-9191-1808e2ed689e" providerId="ADAL" clId="{9E1F829F-9902-42B6-AACE-4B322BA0B41F}" dt="2021-09-21T07:47:52.745" v="2596" actId="164"/>
          <ac:picMkLst>
            <pc:docMk/>
            <pc:sldMk cId="769403108" sldId="1129"/>
            <ac:picMk id="18" creationId="{3B6DEA6E-E058-4B1C-9A38-054C6059A404}"/>
          </ac:picMkLst>
        </pc:picChg>
        <pc:cxnChg chg="mod topLvl">
          <ac:chgData name="Shailendra, Samar" userId="31917c9f-c6dd-4390-9191-1808e2ed689e" providerId="ADAL" clId="{9E1F829F-9902-42B6-AACE-4B322BA0B41F}" dt="2021-09-21T07:47:52.745" v="2596" actId="164"/>
          <ac:cxnSpMkLst>
            <pc:docMk/>
            <pc:sldMk cId="769403108" sldId="1129"/>
            <ac:cxnSpMk id="9" creationId="{8C7860AA-DAAB-4DF3-917F-0E3B92FCDCC0}"/>
          </ac:cxnSpMkLst>
        </pc:cxnChg>
        <pc:cxnChg chg="mod topLvl">
          <ac:chgData name="Shailendra, Samar" userId="31917c9f-c6dd-4390-9191-1808e2ed689e" providerId="ADAL" clId="{9E1F829F-9902-42B6-AACE-4B322BA0B41F}" dt="2021-09-21T07:47:52.745" v="2596" actId="164"/>
          <ac:cxnSpMkLst>
            <pc:docMk/>
            <pc:sldMk cId="769403108" sldId="1129"/>
            <ac:cxnSpMk id="15" creationId="{5B35EB2E-753A-4D59-A4F5-E6C517E1EF47}"/>
          </ac:cxnSpMkLst>
        </pc:cxnChg>
        <pc:cxnChg chg="mod topLvl">
          <ac:chgData name="Shailendra, Samar" userId="31917c9f-c6dd-4390-9191-1808e2ed689e" providerId="ADAL" clId="{9E1F829F-9902-42B6-AACE-4B322BA0B41F}" dt="2021-09-21T07:47:52.745" v="2596" actId="164"/>
          <ac:cxnSpMkLst>
            <pc:docMk/>
            <pc:sldMk cId="769403108" sldId="1129"/>
            <ac:cxnSpMk id="38" creationId="{88A6E843-0969-4712-B011-EC7CF580FBE3}"/>
          </ac:cxnSpMkLst>
        </pc:cxnChg>
        <pc:cxnChg chg="mod topLvl">
          <ac:chgData name="Shailendra, Samar" userId="31917c9f-c6dd-4390-9191-1808e2ed689e" providerId="ADAL" clId="{9E1F829F-9902-42B6-AACE-4B322BA0B41F}" dt="2021-09-21T07:47:52.745" v="2596" actId="164"/>
          <ac:cxnSpMkLst>
            <pc:docMk/>
            <pc:sldMk cId="769403108" sldId="1129"/>
            <ac:cxnSpMk id="45" creationId="{E54BE8A3-4FD9-4158-82D5-25EBA5BF9106}"/>
          </ac:cxnSpMkLst>
        </pc:cxnChg>
        <pc:cxnChg chg="mod topLvl">
          <ac:chgData name="Shailendra, Samar" userId="31917c9f-c6dd-4390-9191-1808e2ed689e" providerId="ADAL" clId="{9E1F829F-9902-42B6-AACE-4B322BA0B41F}" dt="2021-09-21T07:47:52.745" v="2596" actId="164"/>
          <ac:cxnSpMkLst>
            <pc:docMk/>
            <pc:sldMk cId="769403108" sldId="1129"/>
            <ac:cxnSpMk id="46" creationId="{942DA459-38EF-4997-9DB3-0D00761B7431}"/>
          </ac:cxnSpMkLst>
        </pc:cxnChg>
      </pc:sldChg>
      <pc:sldChg chg="del">
        <pc:chgData name="Shailendra, Samar" userId="31917c9f-c6dd-4390-9191-1808e2ed689e" providerId="ADAL" clId="{9E1F829F-9902-42B6-AACE-4B322BA0B41F}" dt="2021-09-21T06:39:31.422" v="55" actId="47"/>
        <pc:sldMkLst>
          <pc:docMk/>
          <pc:sldMk cId="2675717756" sldId="1129"/>
        </pc:sldMkLst>
      </pc:sldChg>
      <pc:sldChg chg="addSp modSp new add del mod">
        <pc:chgData name="Shailendra, Samar" userId="31917c9f-c6dd-4390-9191-1808e2ed689e" providerId="ADAL" clId="{9E1F829F-9902-42B6-AACE-4B322BA0B41F}" dt="2021-09-21T07:32:47.063" v="2490" actId="47"/>
        <pc:sldMkLst>
          <pc:docMk/>
          <pc:sldMk cId="3019887052" sldId="1130"/>
        </pc:sldMkLst>
        <pc:spChg chg="mod">
          <ac:chgData name="Shailendra, Samar" userId="31917c9f-c6dd-4390-9191-1808e2ed689e" providerId="ADAL" clId="{9E1F829F-9902-42B6-AACE-4B322BA0B41F}" dt="2021-09-21T07:18:13.905" v="1545" actId="20577"/>
          <ac:spMkLst>
            <pc:docMk/>
            <pc:sldMk cId="3019887052" sldId="1130"/>
            <ac:spMk id="2" creationId="{D038D7A2-D011-4301-9BEF-A699E08BB2CF}"/>
          </ac:spMkLst>
        </pc:spChg>
        <pc:spChg chg="mod">
          <ac:chgData name="Shailendra, Samar" userId="31917c9f-c6dd-4390-9191-1808e2ed689e" providerId="ADAL" clId="{9E1F829F-9902-42B6-AACE-4B322BA0B41F}" dt="2021-09-21T07:19:32.029" v="1637" actId="20577"/>
          <ac:spMkLst>
            <pc:docMk/>
            <pc:sldMk cId="3019887052" sldId="1130"/>
            <ac:spMk id="3" creationId="{43D54746-EE4D-4C64-B5D7-5311DDD5EE10}"/>
          </ac:spMkLst>
        </pc:spChg>
        <pc:graphicFrameChg chg="add mod modGraphic">
          <ac:chgData name="Shailendra, Samar" userId="31917c9f-c6dd-4390-9191-1808e2ed689e" providerId="ADAL" clId="{9E1F829F-9902-42B6-AACE-4B322BA0B41F}" dt="2021-09-21T07:21:15.693" v="1654" actId="1076"/>
          <ac:graphicFrameMkLst>
            <pc:docMk/>
            <pc:sldMk cId="3019887052" sldId="1130"/>
            <ac:graphicFrameMk id="4" creationId="{28D885DF-85A0-4758-A205-BDDF80F13DAD}"/>
          </ac:graphicFrameMkLst>
        </pc:graphicFrameChg>
      </pc:sldChg>
      <pc:sldChg chg="del">
        <pc:chgData name="Shailendra, Samar" userId="31917c9f-c6dd-4390-9191-1808e2ed689e" providerId="ADAL" clId="{9E1F829F-9902-42B6-AACE-4B322BA0B41F}" dt="2021-09-21T06:39:31.422" v="55" actId="47"/>
        <pc:sldMkLst>
          <pc:docMk/>
          <pc:sldMk cId="3159185690" sldId="1130"/>
        </pc:sldMkLst>
      </pc:sldChg>
      <pc:sldChg chg="addSp delSp modSp new add del mod ord">
        <pc:chgData name="Shailendra, Samar" userId="31917c9f-c6dd-4390-9191-1808e2ed689e" providerId="ADAL" clId="{9E1F829F-9902-42B6-AACE-4B322BA0B41F}" dt="2021-09-27T07:12:39.704" v="3579" actId="47"/>
        <pc:sldMkLst>
          <pc:docMk/>
          <pc:sldMk cId="1440283604" sldId="1131"/>
        </pc:sldMkLst>
        <pc:spChg chg="mod">
          <ac:chgData name="Shailendra, Samar" userId="31917c9f-c6dd-4390-9191-1808e2ed689e" providerId="ADAL" clId="{9E1F829F-9902-42B6-AACE-4B322BA0B41F}" dt="2021-09-21T07:23:13.775" v="1732" actId="27636"/>
          <ac:spMkLst>
            <pc:docMk/>
            <pc:sldMk cId="1440283604" sldId="1131"/>
            <ac:spMk id="2" creationId="{2B99813F-473B-4A98-9ECC-3D58EB937D50}"/>
          </ac:spMkLst>
        </pc:spChg>
        <pc:spChg chg="del">
          <ac:chgData name="Shailendra, Samar" userId="31917c9f-c6dd-4390-9191-1808e2ed689e" providerId="ADAL" clId="{9E1F829F-9902-42B6-AACE-4B322BA0B41F}" dt="2021-09-21T07:23:08.051" v="1729" actId="478"/>
          <ac:spMkLst>
            <pc:docMk/>
            <pc:sldMk cId="1440283604" sldId="1131"/>
            <ac:spMk id="3" creationId="{AAF70B19-1C17-43BE-9B05-326AB6FCB5A5}"/>
          </ac:spMkLst>
        </pc:spChg>
        <pc:picChg chg="add mod">
          <ac:chgData name="Shailendra, Samar" userId="31917c9f-c6dd-4390-9191-1808e2ed689e" providerId="ADAL" clId="{9E1F829F-9902-42B6-AACE-4B322BA0B41F}" dt="2021-09-21T07:23:13.775" v="1731" actId="26606"/>
          <ac:picMkLst>
            <pc:docMk/>
            <pc:sldMk cId="1440283604" sldId="1131"/>
            <ac:picMk id="4" creationId="{AEEAAC67-AFF4-4627-8836-987325303674}"/>
          </ac:picMkLst>
        </pc:picChg>
      </pc:sldChg>
      <pc:sldChg chg="del">
        <pc:chgData name="Shailendra, Samar" userId="31917c9f-c6dd-4390-9191-1808e2ed689e" providerId="ADAL" clId="{9E1F829F-9902-42B6-AACE-4B322BA0B41F}" dt="2021-09-21T06:39:31.422" v="55" actId="47"/>
        <pc:sldMkLst>
          <pc:docMk/>
          <pc:sldMk cId="2666153425" sldId="1131"/>
        </pc:sldMkLst>
      </pc:sldChg>
      <pc:sldChg chg="modSp new add del mod">
        <pc:chgData name="Shailendra, Samar" userId="31917c9f-c6dd-4390-9191-1808e2ed689e" providerId="ADAL" clId="{9E1F829F-9902-42B6-AACE-4B322BA0B41F}" dt="2021-09-29T06:38:41.451" v="3643" actId="20577"/>
        <pc:sldMkLst>
          <pc:docMk/>
          <pc:sldMk cId="3750577528" sldId="1132"/>
        </pc:sldMkLst>
        <pc:spChg chg="mod">
          <ac:chgData name="Shailendra, Samar" userId="31917c9f-c6dd-4390-9191-1808e2ed689e" providerId="ADAL" clId="{9E1F829F-9902-42B6-AACE-4B322BA0B41F}" dt="2021-09-21T07:31:25.697" v="2477" actId="20577"/>
          <ac:spMkLst>
            <pc:docMk/>
            <pc:sldMk cId="3750577528" sldId="1132"/>
            <ac:spMk id="2" creationId="{1F3B21E8-910D-4397-BFBE-CE94AA956E38}"/>
          </ac:spMkLst>
        </pc:spChg>
        <pc:spChg chg="mod">
          <ac:chgData name="Shailendra, Samar" userId="31917c9f-c6dd-4390-9191-1808e2ed689e" providerId="ADAL" clId="{9E1F829F-9902-42B6-AACE-4B322BA0B41F}" dt="2021-09-29T06:38:41.451" v="3643" actId="20577"/>
          <ac:spMkLst>
            <pc:docMk/>
            <pc:sldMk cId="3750577528" sldId="1132"/>
            <ac:spMk id="3" creationId="{B41F3426-350B-4D67-BBFE-AA009F433B0A}"/>
          </ac:spMkLst>
        </pc:spChg>
      </pc:sldChg>
      <pc:sldChg chg="addSp delSp modSp new add del mod modClrScheme chgLayout">
        <pc:chgData name="Shailendra, Samar" userId="31917c9f-c6dd-4390-9191-1808e2ed689e" providerId="ADAL" clId="{9E1F829F-9902-42B6-AACE-4B322BA0B41F}" dt="2021-09-21T07:32:48.537" v="2491" actId="47"/>
        <pc:sldMkLst>
          <pc:docMk/>
          <pc:sldMk cId="507132416" sldId="1133"/>
        </pc:sldMkLst>
        <pc:spChg chg="del mod ord">
          <ac:chgData name="Shailendra, Samar" userId="31917c9f-c6dd-4390-9191-1808e2ed689e" providerId="ADAL" clId="{9E1F829F-9902-42B6-AACE-4B322BA0B41F}" dt="2021-09-21T07:24:12.157" v="1739" actId="700"/>
          <ac:spMkLst>
            <pc:docMk/>
            <pc:sldMk cId="507132416" sldId="1133"/>
            <ac:spMk id="2" creationId="{77F294F1-FC73-4DBA-B175-47EB0DAAE81B}"/>
          </ac:spMkLst>
        </pc:spChg>
        <pc:spChg chg="del mod ord">
          <ac:chgData name="Shailendra, Samar" userId="31917c9f-c6dd-4390-9191-1808e2ed689e" providerId="ADAL" clId="{9E1F829F-9902-42B6-AACE-4B322BA0B41F}" dt="2021-09-21T07:24:12.157" v="1739" actId="700"/>
          <ac:spMkLst>
            <pc:docMk/>
            <pc:sldMk cId="507132416" sldId="1133"/>
            <ac:spMk id="3" creationId="{41E0545F-4825-4279-B842-F8DED5F535CA}"/>
          </ac:spMkLst>
        </pc:spChg>
        <pc:spChg chg="add del mod ord">
          <ac:chgData name="Shailendra, Samar" userId="31917c9f-c6dd-4390-9191-1808e2ed689e" providerId="ADAL" clId="{9E1F829F-9902-42B6-AACE-4B322BA0B41F}" dt="2021-09-21T07:24:35.144" v="1752" actId="478"/>
          <ac:spMkLst>
            <pc:docMk/>
            <pc:sldMk cId="507132416" sldId="1133"/>
            <ac:spMk id="4" creationId="{64B97D36-4AD9-414E-BBD0-6E87798B756A}"/>
          </ac:spMkLst>
        </pc:spChg>
        <pc:spChg chg="add mod ord">
          <ac:chgData name="Shailendra, Samar" userId="31917c9f-c6dd-4390-9191-1808e2ed689e" providerId="ADAL" clId="{9E1F829F-9902-42B6-AACE-4B322BA0B41F}" dt="2021-09-21T07:24:27.898" v="1751" actId="20577"/>
          <ac:spMkLst>
            <pc:docMk/>
            <pc:sldMk cId="507132416" sldId="1133"/>
            <ac:spMk id="5" creationId="{C50AFAE6-7F51-4924-BCAC-4EFD679B5293}"/>
          </ac:spMkLst>
        </pc:spChg>
        <pc:spChg chg="add del mod ord">
          <ac:chgData name="Shailendra, Samar" userId="31917c9f-c6dd-4390-9191-1808e2ed689e" providerId="ADAL" clId="{9E1F829F-9902-42B6-AACE-4B322BA0B41F}" dt="2021-09-21T07:24:37.184" v="1753" actId="478"/>
          <ac:spMkLst>
            <pc:docMk/>
            <pc:sldMk cId="507132416" sldId="1133"/>
            <ac:spMk id="6" creationId="{EF04EBBA-FD53-47FE-ACA3-53C74E2D5E75}"/>
          </ac:spMkLst>
        </pc:spChg>
      </pc:sldChg>
      <pc:sldChg chg="new del">
        <pc:chgData name="Shailendra, Samar" userId="31917c9f-c6dd-4390-9191-1808e2ed689e" providerId="ADAL" clId="{9E1F829F-9902-42B6-AACE-4B322BA0B41F}" dt="2021-09-21T07:32:56.047" v="2493" actId="680"/>
        <pc:sldMkLst>
          <pc:docMk/>
          <pc:sldMk cId="1329046775" sldId="1134"/>
        </pc:sldMkLst>
      </pc:sldChg>
      <pc:sldChg chg="addSp modSp new mod">
        <pc:chgData name="Shailendra, Samar" userId="31917c9f-c6dd-4390-9191-1808e2ed689e" providerId="ADAL" clId="{9E1F829F-9902-42B6-AACE-4B322BA0B41F}" dt="2021-09-21T07:33:58.398" v="2504" actId="14100"/>
        <pc:sldMkLst>
          <pc:docMk/>
          <pc:sldMk cId="3711922598" sldId="1134"/>
        </pc:sldMkLst>
        <pc:spChg chg="mod">
          <ac:chgData name="Shailendra, Samar" userId="31917c9f-c6dd-4390-9191-1808e2ed689e" providerId="ADAL" clId="{9E1F829F-9902-42B6-AACE-4B322BA0B41F}" dt="2021-09-21T07:33:25.497" v="2498" actId="14100"/>
          <ac:spMkLst>
            <pc:docMk/>
            <pc:sldMk cId="3711922598" sldId="1134"/>
            <ac:spMk id="2" creationId="{5B6DDC86-1CD6-4E64-AE87-434032B185FB}"/>
          </ac:spMkLst>
        </pc:spChg>
        <pc:spChg chg="mod">
          <ac:chgData name="Shailendra, Samar" userId="31917c9f-c6dd-4390-9191-1808e2ed689e" providerId="ADAL" clId="{9E1F829F-9902-42B6-AACE-4B322BA0B41F}" dt="2021-09-21T07:33:58.398" v="2504" actId="14100"/>
          <ac:spMkLst>
            <pc:docMk/>
            <pc:sldMk cId="3711922598" sldId="1134"/>
            <ac:spMk id="3" creationId="{B47B6771-6D6A-43E1-BD06-6AF88FFD0892}"/>
          </ac:spMkLst>
        </pc:spChg>
        <pc:picChg chg="add mod">
          <ac:chgData name="Shailendra, Samar" userId="31917c9f-c6dd-4390-9191-1808e2ed689e" providerId="ADAL" clId="{9E1F829F-9902-42B6-AACE-4B322BA0B41F}" dt="2021-09-21T07:33:46.740" v="2502" actId="1076"/>
          <ac:picMkLst>
            <pc:docMk/>
            <pc:sldMk cId="3711922598" sldId="1134"/>
            <ac:picMk id="4" creationId="{F7796F6C-0152-4270-B08D-B78E4872EF05}"/>
          </ac:picMkLst>
        </pc:picChg>
      </pc:sldChg>
      <pc:sldChg chg="addSp modSp new mod">
        <pc:chgData name="Shailendra, Samar" userId="31917c9f-c6dd-4390-9191-1808e2ed689e" providerId="ADAL" clId="{9E1F829F-9902-42B6-AACE-4B322BA0B41F}" dt="2021-09-21T07:35:29.145" v="2516" actId="14100"/>
        <pc:sldMkLst>
          <pc:docMk/>
          <pc:sldMk cId="1935295964" sldId="1135"/>
        </pc:sldMkLst>
        <pc:spChg chg="mod">
          <ac:chgData name="Shailendra, Samar" userId="31917c9f-c6dd-4390-9191-1808e2ed689e" providerId="ADAL" clId="{9E1F829F-9902-42B6-AACE-4B322BA0B41F}" dt="2021-09-21T07:35:29.145" v="2516" actId="14100"/>
          <ac:spMkLst>
            <pc:docMk/>
            <pc:sldMk cId="1935295964" sldId="1135"/>
            <ac:spMk id="2" creationId="{B92E0F9C-CFCE-48D7-BE65-EF936779A0CE}"/>
          </ac:spMkLst>
        </pc:spChg>
        <pc:spChg chg="mod">
          <ac:chgData name="Shailendra, Samar" userId="31917c9f-c6dd-4390-9191-1808e2ed689e" providerId="ADAL" clId="{9E1F829F-9902-42B6-AACE-4B322BA0B41F}" dt="2021-09-21T07:35:13.353" v="2514" actId="14100"/>
          <ac:spMkLst>
            <pc:docMk/>
            <pc:sldMk cId="1935295964" sldId="1135"/>
            <ac:spMk id="3" creationId="{99ADD99B-ACB0-4540-9352-F5184B6607CA}"/>
          </ac:spMkLst>
        </pc:spChg>
        <pc:spChg chg="add mod">
          <ac:chgData name="Shailendra, Samar" userId="31917c9f-c6dd-4390-9191-1808e2ed689e" providerId="ADAL" clId="{9E1F829F-9902-42B6-AACE-4B322BA0B41F}" dt="2021-09-21T07:35:07.852" v="2512" actId="1076"/>
          <ac:spMkLst>
            <pc:docMk/>
            <pc:sldMk cId="1935295964" sldId="1135"/>
            <ac:spMk id="5" creationId="{5B045448-0284-4E83-8789-2399BFA23DB3}"/>
          </ac:spMkLst>
        </pc:spChg>
        <pc:picChg chg="add mod">
          <ac:chgData name="Shailendra, Samar" userId="31917c9f-c6dd-4390-9191-1808e2ed689e" providerId="ADAL" clId="{9E1F829F-9902-42B6-AACE-4B322BA0B41F}" dt="2021-09-21T07:34:43.883" v="2507" actId="1076"/>
          <ac:picMkLst>
            <pc:docMk/>
            <pc:sldMk cId="1935295964" sldId="1135"/>
            <ac:picMk id="4" creationId="{B08CB911-C6B9-4CA3-A41E-24A4E940D880}"/>
          </ac:picMkLst>
        </pc:picChg>
      </pc:sldChg>
      <pc:sldChg chg="new del">
        <pc:chgData name="Shailendra, Samar" userId="31917c9f-c6dd-4390-9191-1808e2ed689e" providerId="ADAL" clId="{9E1F829F-9902-42B6-AACE-4B322BA0B41F}" dt="2021-09-21T07:40:02.602" v="2519" actId="47"/>
        <pc:sldMkLst>
          <pc:docMk/>
          <pc:sldMk cId="833070064" sldId="1136"/>
        </pc:sldMkLst>
      </pc:sldChg>
      <pc:sldChg chg="modSp add mod">
        <pc:chgData name="Shailendra, Samar" userId="31917c9f-c6dd-4390-9191-1808e2ed689e" providerId="ADAL" clId="{9E1F829F-9902-42B6-AACE-4B322BA0B41F}" dt="2021-09-21T07:40:11.477" v="2544" actId="20577"/>
        <pc:sldMkLst>
          <pc:docMk/>
          <pc:sldMk cId="29094792" sldId="2144327401"/>
        </pc:sldMkLst>
        <pc:spChg chg="mod">
          <ac:chgData name="Shailendra, Samar" userId="31917c9f-c6dd-4390-9191-1808e2ed689e" providerId="ADAL" clId="{9E1F829F-9902-42B6-AACE-4B322BA0B41F}" dt="2021-09-21T07:40:11.477" v="2544" actId="20577"/>
          <ac:spMkLst>
            <pc:docMk/>
            <pc:sldMk cId="29094792" sldId="2144327401"/>
            <ac:spMk id="2" creationId="{00000000-0000-0000-0000-000000000000}"/>
          </ac:spMkLst>
        </pc:spChg>
      </pc:sldChg>
      <pc:sldChg chg="addSp delSp modSp add mod ord">
        <pc:chgData name="Shailendra, Samar" userId="31917c9f-c6dd-4390-9191-1808e2ed689e" providerId="ADAL" clId="{9E1F829F-9902-42B6-AACE-4B322BA0B41F}" dt="2021-09-27T10:56:02.294" v="3638" actId="20577"/>
        <pc:sldMkLst>
          <pc:docMk/>
          <pc:sldMk cId="1975647725" sldId="2144327402"/>
        </pc:sldMkLst>
        <pc:spChg chg="mod">
          <ac:chgData name="Shailendra, Samar" userId="31917c9f-c6dd-4390-9191-1808e2ed689e" providerId="ADAL" clId="{9E1F829F-9902-42B6-AACE-4B322BA0B41F}" dt="2021-09-27T10:56:02.294" v="3638" actId="20577"/>
          <ac:spMkLst>
            <pc:docMk/>
            <pc:sldMk cId="1975647725" sldId="2144327402"/>
            <ac:spMk id="2" creationId="{1257D22E-BAC3-4792-86B8-56938E15DA13}"/>
          </ac:spMkLst>
        </pc:spChg>
        <pc:spChg chg="add mod">
          <ac:chgData name="Shailendra, Samar" userId="31917c9f-c6dd-4390-9191-1808e2ed689e" providerId="ADAL" clId="{9E1F829F-9902-42B6-AACE-4B322BA0B41F}" dt="2021-09-27T06:53:22.741" v="3003" actId="1076"/>
          <ac:spMkLst>
            <pc:docMk/>
            <pc:sldMk cId="1975647725" sldId="2144327402"/>
            <ac:spMk id="3" creationId="{6DD95395-BD6F-4864-B2E8-51E5A5AB5D0B}"/>
          </ac:spMkLst>
        </pc:spChg>
        <pc:spChg chg="add mod">
          <ac:chgData name="Shailendra, Samar" userId="31917c9f-c6dd-4390-9191-1808e2ed689e" providerId="ADAL" clId="{9E1F829F-9902-42B6-AACE-4B322BA0B41F}" dt="2021-09-27T07:03:37.347" v="3244" actId="1038"/>
          <ac:spMkLst>
            <pc:docMk/>
            <pc:sldMk cId="1975647725" sldId="2144327402"/>
            <ac:spMk id="5" creationId="{6B9A4029-049D-47EC-BEAC-C8C4F29F5CCA}"/>
          </ac:spMkLst>
        </pc:spChg>
        <pc:spChg chg="add mod">
          <ac:chgData name="Shailendra, Samar" userId="31917c9f-c6dd-4390-9191-1808e2ed689e" providerId="ADAL" clId="{9E1F829F-9902-42B6-AACE-4B322BA0B41F}" dt="2021-09-27T07:04:19.527" v="3293" actId="1037"/>
          <ac:spMkLst>
            <pc:docMk/>
            <pc:sldMk cId="1975647725" sldId="2144327402"/>
            <ac:spMk id="6" creationId="{E8C7EADB-1DB2-4967-AC6B-9F5F73C8274B}"/>
          </ac:spMkLst>
        </pc:spChg>
        <pc:spChg chg="add mod">
          <ac:chgData name="Shailendra, Samar" userId="31917c9f-c6dd-4390-9191-1808e2ed689e" providerId="ADAL" clId="{9E1F829F-9902-42B6-AACE-4B322BA0B41F}" dt="2021-09-27T07:04:02.038" v="3286" actId="1076"/>
          <ac:spMkLst>
            <pc:docMk/>
            <pc:sldMk cId="1975647725" sldId="2144327402"/>
            <ac:spMk id="13" creationId="{A8009945-F72E-4BE0-88D7-85B8AA55812E}"/>
          </ac:spMkLst>
        </pc:spChg>
        <pc:spChg chg="add mod">
          <ac:chgData name="Shailendra, Samar" userId="31917c9f-c6dd-4390-9191-1808e2ed689e" providerId="ADAL" clId="{9E1F829F-9902-42B6-AACE-4B322BA0B41F}" dt="2021-09-27T06:46:35.348" v="2852" actId="14100"/>
          <ac:spMkLst>
            <pc:docMk/>
            <pc:sldMk cId="1975647725" sldId="2144327402"/>
            <ac:spMk id="16" creationId="{E5654C92-E26E-4D25-94C0-EC4B05974F72}"/>
          </ac:spMkLst>
        </pc:spChg>
        <pc:spChg chg="add mod">
          <ac:chgData name="Shailendra, Samar" userId="31917c9f-c6dd-4390-9191-1808e2ed689e" providerId="ADAL" clId="{9E1F829F-9902-42B6-AACE-4B322BA0B41F}" dt="2021-09-27T06:47:45.435" v="2905" actId="1076"/>
          <ac:spMkLst>
            <pc:docMk/>
            <pc:sldMk cId="1975647725" sldId="2144327402"/>
            <ac:spMk id="17" creationId="{A30D2CE7-DC6E-4B97-8F3C-BFFA910BA689}"/>
          </ac:spMkLst>
        </pc:spChg>
        <pc:spChg chg="add mod">
          <ac:chgData name="Shailendra, Samar" userId="31917c9f-c6dd-4390-9191-1808e2ed689e" providerId="ADAL" clId="{9E1F829F-9902-42B6-AACE-4B322BA0B41F}" dt="2021-09-27T06:50:04.505" v="2954" actId="1035"/>
          <ac:spMkLst>
            <pc:docMk/>
            <pc:sldMk cId="1975647725" sldId="2144327402"/>
            <ac:spMk id="20" creationId="{78FC3C86-8C01-457E-B6ED-7D75E888D752}"/>
          </ac:spMkLst>
        </pc:spChg>
        <pc:spChg chg="add mod">
          <ac:chgData name="Shailendra, Samar" userId="31917c9f-c6dd-4390-9191-1808e2ed689e" providerId="ADAL" clId="{9E1F829F-9902-42B6-AACE-4B322BA0B41F}" dt="2021-09-27T07:02:35.259" v="3215" actId="1076"/>
          <ac:spMkLst>
            <pc:docMk/>
            <pc:sldMk cId="1975647725" sldId="2144327402"/>
            <ac:spMk id="22" creationId="{2AE0A9FB-2F5B-4214-9CAB-6FF8FCDE6B36}"/>
          </ac:spMkLst>
        </pc:spChg>
        <pc:spChg chg="add mod">
          <ac:chgData name="Shailendra, Samar" userId="31917c9f-c6dd-4390-9191-1808e2ed689e" providerId="ADAL" clId="{9E1F829F-9902-42B6-AACE-4B322BA0B41F}" dt="2021-09-27T06:50:53.001" v="2978" actId="20577"/>
          <ac:spMkLst>
            <pc:docMk/>
            <pc:sldMk cId="1975647725" sldId="2144327402"/>
            <ac:spMk id="24" creationId="{4BC1EA62-8D16-42DB-8A2E-ACEF764E2680}"/>
          </ac:spMkLst>
        </pc:spChg>
        <pc:spChg chg="add mod">
          <ac:chgData name="Shailendra, Samar" userId="31917c9f-c6dd-4390-9191-1808e2ed689e" providerId="ADAL" clId="{9E1F829F-9902-42B6-AACE-4B322BA0B41F}" dt="2021-09-27T06:53:33.085" v="3004" actId="1076"/>
          <ac:spMkLst>
            <pc:docMk/>
            <pc:sldMk cId="1975647725" sldId="2144327402"/>
            <ac:spMk id="26" creationId="{1FF25A09-6605-4616-8C75-88AE14D79896}"/>
          </ac:spMkLst>
        </pc:spChg>
        <pc:spChg chg="add mod">
          <ac:chgData name="Shailendra, Samar" userId="31917c9f-c6dd-4390-9191-1808e2ed689e" providerId="ADAL" clId="{9E1F829F-9902-42B6-AACE-4B322BA0B41F}" dt="2021-09-27T07:03:48.872" v="3283" actId="1076"/>
          <ac:spMkLst>
            <pc:docMk/>
            <pc:sldMk cId="1975647725" sldId="2144327402"/>
            <ac:spMk id="27" creationId="{56BFFECE-8BB2-48ED-A428-C1D386D5D3BE}"/>
          </ac:spMkLst>
        </pc:spChg>
        <pc:spChg chg="add mod">
          <ac:chgData name="Shailendra, Samar" userId="31917c9f-c6dd-4390-9191-1808e2ed689e" providerId="ADAL" clId="{9E1F829F-9902-42B6-AACE-4B322BA0B41F}" dt="2021-09-27T07:04:26.719" v="3311" actId="1037"/>
          <ac:spMkLst>
            <pc:docMk/>
            <pc:sldMk cId="1975647725" sldId="2144327402"/>
            <ac:spMk id="29" creationId="{73D7975E-0085-498D-922E-3D2C417C6467}"/>
          </ac:spMkLst>
        </pc:spChg>
        <pc:picChg chg="del mod">
          <ac:chgData name="Shailendra, Samar" userId="31917c9f-c6dd-4390-9191-1808e2ed689e" providerId="ADAL" clId="{9E1F829F-9902-42B6-AACE-4B322BA0B41F}" dt="2021-09-27T06:37:55.938" v="2659" actId="478"/>
          <ac:picMkLst>
            <pc:docMk/>
            <pc:sldMk cId="1975647725" sldId="2144327402"/>
            <ac:picMk id="4" creationId="{0CA8554E-511F-48F3-945C-0CB1375DCB03}"/>
          </ac:picMkLst>
        </pc:picChg>
        <pc:cxnChg chg="add mod">
          <ac:chgData name="Shailendra, Samar" userId="31917c9f-c6dd-4390-9191-1808e2ed689e" providerId="ADAL" clId="{9E1F829F-9902-42B6-AACE-4B322BA0B41F}" dt="2021-09-27T07:03:03.273" v="3218" actId="108"/>
          <ac:cxnSpMkLst>
            <pc:docMk/>
            <pc:sldMk cId="1975647725" sldId="2144327402"/>
            <ac:cxnSpMk id="8" creationId="{86B8D716-50F8-49B8-81E9-C59FE3012347}"/>
          </ac:cxnSpMkLst>
        </pc:cxnChg>
        <pc:cxnChg chg="add mod">
          <ac:chgData name="Shailendra, Samar" userId="31917c9f-c6dd-4390-9191-1808e2ed689e" providerId="ADAL" clId="{9E1F829F-9902-42B6-AACE-4B322BA0B41F}" dt="2021-09-27T07:03:44.440" v="3282" actId="1038"/>
          <ac:cxnSpMkLst>
            <pc:docMk/>
            <pc:sldMk cId="1975647725" sldId="2144327402"/>
            <ac:cxnSpMk id="9" creationId="{0866A99B-506A-48FB-A021-FC8112EF37F6}"/>
          </ac:cxnSpMkLst>
        </pc:cxnChg>
        <pc:cxnChg chg="add mod">
          <ac:chgData name="Shailendra, Samar" userId="31917c9f-c6dd-4390-9191-1808e2ed689e" providerId="ADAL" clId="{9E1F829F-9902-42B6-AACE-4B322BA0B41F}" dt="2021-09-27T07:03:07.086" v="3220" actId="108"/>
          <ac:cxnSpMkLst>
            <pc:docMk/>
            <pc:sldMk cId="1975647725" sldId="2144327402"/>
            <ac:cxnSpMk id="10" creationId="{4BEBF7C5-3577-44AE-B5A0-8E9CD94C0ECA}"/>
          </ac:cxnSpMkLst>
        </pc:cxnChg>
        <pc:cxnChg chg="add mod">
          <ac:chgData name="Shailendra, Samar" userId="31917c9f-c6dd-4390-9191-1808e2ed689e" providerId="ADAL" clId="{9E1F829F-9902-42B6-AACE-4B322BA0B41F}" dt="2021-09-27T07:03:57.830" v="3285" actId="14100"/>
          <ac:cxnSpMkLst>
            <pc:docMk/>
            <pc:sldMk cId="1975647725" sldId="2144327402"/>
            <ac:cxnSpMk id="12" creationId="{E0581046-33B2-41E7-9BE6-1B6F81E9E94C}"/>
          </ac:cxnSpMkLst>
        </pc:cxnChg>
        <pc:cxnChg chg="add mod">
          <ac:chgData name="Shailendra, Samar" userId="31917c9f-c6dd-4390-9191-1808e2ed689e" providerId="ADAL" clId="{9E1F829F-9902-42B6-AACE-4B322BA0B41F}" dt="2021-09-27T07:03:54.529" v="3284" actId="14100"/>
          <ac:cxnSpMkLst>
            <pc:docMk/>
            <pc:sldMk cId="1975647725" sldId="2144327402"/>
            <ac:cxnSpMk id="15" creationId="{A6C1FB87-E61E-435C-AED1-1D27F34C5DDC}"/>
          </ac:cxnSpMkLst>
        </pc:cxnChg>
        <pc:cxnChg chg="add mod">
          <ac:chgData name="Shailendra, Samar" userId="31917c9f-c6dd-4390-9191-1808e2ed689e" providerId="ADAL" clId="{9E1F829F-9902-42B6-AACE-4B322BA0B41F}" dt="2021-09-27T07:03:20.313" v="3223" actId="108"/>
          <ac:cxnSpMkLst>
            <pc:docMk/>
            <pc:sldMk cId="1975647725" sldId="2144327402"/>
            <ac:cxnSpMk id="18" creationId="{E5364425-18C8-44B1-8070-EF614A328D1D}"/>
          </ac:cxnSpMkLst>
        </pc:cxnChg>
        <pc:cxnChg chg="add mod">
          <ac:chgData name="Shailendra, Samar" userId="31917c9f-c6dd-4390-9191-1808e2ed689e" providerId="ADAL" clId="{9E1F829F-9902-42B6-AACE-4B322BA0B41F}" dt="2021-09-27T07:03:25.552" v="3224" actId="108"/>
          <ac:cxnSpMkLst>
            <pc:docMk/>
            <pc:sldMk cId="1975647725" sldId="2144327402"/>
            <ac:cxnSpMk id="23" creationId="{B346C5A1-2C65-49A8-AE2F-7DA38B90AE4F}"/>
          </ac:cxnSpMkLst>
        </pc:cxnChg>
      </pc:sldChg>
      <pc:sldChg chg="addSp delSp modSp new del mod">
        <pc:chgData name="Shailendra, Samar" userId="31917c9f-c6dd-4390-9191-1808e2ed689e" providerId="ADAL" clId="{9E1F829F-9902-42B6-AACE-4B322BA0B41F}" dt="2021-09-27T07:04:35.988" v="3312" actId="47"/>
        <pc:sldMkLst>
          <pc:docMk/>
          <pc:sldMk cId="4111006677" sldId="2144327403"/>
        </pc:sldMkLst>
        <pc:spChg chg="del">
          <ac:chgData name="Shailendra, Samar" userId="31917c9f-c6dd-4390-9191-1808e2ed689e" providerId="ADAL" clId="{9E1F829F-9902-42B6-AACE-4B322BA0B41F}" dt="2021-09-27T06:35:31.328" v="2654" actId="26606"/>
          <ac:spMkLst>
            <pc:docMk/>
            <pc:sldMk cId="4111006677" sldId="2144327403"/>
            <ac:spMk id="2" creationId="{382DD181-DA3C-49BD-8EB0-211BF7CD60AD}"/>
          </ac:spMkLst>
        </pc:spChg>
        <pc:spChg chg="del">
          <ac:chgData name="Shailendra, Samar" userId="31917c9f-c6dd-4390-9191-1808e2ed689e" providerId="ADAL" clId="{9E1F829F-9902-42B6-AACE-4B322BA0B41F}" dt="2021-09-27T06:35:24.252" v="2652" actId="478"/>
          <ac:spMkLst>
            <pc:docMk/>
            <pc:sldMk cId="4111006677" sldId="2144327403"/>
            <ac:spMk id="3" creationId="{7A4AC64C-1C22-4F69-B67E-0077E742C811}"/>
          </ac:spMkLst>
        </pc:spChg>
        <pc:picChg chg="add del mod">
          <ac:chgData name="Shailendra, Samar" userId="31917c9f-c6dd-4390-9191-1808e2ed689e" providerId="ADAL" clId="{9E1F829F-9902-42B6-AACE-4B322BA0B41F}" dt="2021-09-27T06:35:56.969" v="2655" actId="478"/>
          <ac:picMkLst>
            <pc:docMk/>
            <pc:sldMk cId="4111006677" sldId="2144327403"/>
            <ac:picMk id="4" creationId="{F1524005-B342-46C8-AAD2-55B86718253D}"/>
          </ac:picMkLst>
        </pc:picChg>
        <pc:picChg chg="add mod">
          <ac:chgData name="Shailendra, Samar" userId="31917c9f-c6dd-4390-9191-1808e2ed689e" providerId="ADAL" clId="{9E1F829F-9902-42B6-AACE-4B322BA0B41F}" dt="2021-09-27T06:36:01.503" v="2657" actId="26606"/>
          <ac:picMkLst>
            <pc:docMk/>
            <pc:sldMk cId="4111006677" sldId="2144327403"/>
            <ac:picMk id="5" creationId="{F46BA32E-8AB8-4BDF-B842-949CB26D0F53}"/>
          </ac:picMkLst>
        </pc:picChg>
      </pc:sldChg>
      <pc:sldChg chg="addSp delSp modSp add mod">
        <pc:chgData name="Shailendra, Samar" userId="31917c9f-c6dd-4390-9191-1808e2ed689e" providerId="ADAL" clId="{9E1F829F-9902-42B6-AACE-4B322BA0B41F}" dt="2021-09-29T09:20:59.980" v="3644" actId="164"/>
        <pc:sldMkLst>
          <pc:docMk/>
          <pc:sldMk cId="104083421" sldId="2144327404"/>
        </pc:sldMkLst>
        <pc:spChg chg="mod">
          <ac:chgData name="Shailendra, Samar" userId="31917c9f-c6dd-4390-9191-1808e2ed689e" providerId="ADAL" clId="{9E1F829F-9902-42B6-AACE-4B322BA0B41F}" dt="2021-09-27T07:15:05.720" v="3637" actId="20577"/>
          <ac:spMkLst>
            <pc:docMk/>
            <pc:sldMk cId="104083421" sldId="2144327404"/>
            <ac:spMk id="2" creationId="{1257D22E-BAC3-4792-86B8-56938E15DA13}"/>
          </ac:spMkLst>
        </pc:spChg>
        <pc:spChg chg="add mod">
          <ac:chgData name="Shailendra, Samar" userId="31917c9f-c6dd-4390-9191-1808e2ed689e" providerId="ADAL" clId="{9E1F829F-9902-42B6-AACE-4B322BA0B41F}" dt="2021-09-29T09:20:59.980" v="3644" actId="164"/>
          <ac:spMkLst>
            <pc:docMk/>
            <pc:sldMk cId="104083421" sldId="2144327404"/>
            <ac:spMk id="5" creationId="{6858B561-48EF-4494-9B66-AB77DEDC1313}"/>
          </ac:spMkLst>
        </pc:spChg>
        <pc:spChg chg="add mod">
          <ac:chgData name="Shailendra, Samar" userId="31917c9f-c6dd-4390-9191-1808e2ed689e" providerId="ADAL" clId="{9E1F829F-9902-42B6-AACE-4B322BA0B41F}" dt="2021-09-29T09:20:59.980" v="3644" actId="164"/>
          <ac:spMkLst>
            <pc:docMk/>
            <pc:sldMk cId="104083421" sldId="2144327404"/>
            <ac:spMk id="6" creationId="{A6B66BD9-3FAF-4A9F-8ACF-2EDBA1F77989}"/>
          </ac:spMkLst>
        </pc:spChg>
        <pc:spChg chg="add mod">
          <ac:chgData name="Shailendra, Samar" userId="31917c9f-c6dd-4390-9191-1808e2ed689e" providerId="ADAL" clId="{9E1F829F-9902-42B6-AACE-4B322BA0B41F}" dt="2021-09-29T09:20:59.980" v="3644" actId="164"/>
          <ac:spMkLst>
            <pc:docMk/>
            <pc:sldMk cId="104083421" sldId="2144327404"/>
            <ac:spMk id="7" creationId="{DFAB0F37-2C81-4C04-BC72-298FCD75E232}"/>
          </ac:spMkLst>
        </pc:spChg>
        <pc:spChg chg="add mod">
          <ac:chgData name="Shailendra, Samar" userId="31917c9f-c6dd-4390-9191-1808e2ed689e" providerId="ADAL" clId="{9E1F829F-9902-42B6-AACE-4B322BA0B41F}" dt="2021-09-29T09:20:59.980" v="3644" actId="164"/>
          <ac:spMkLst>
            <pc:docMk/>
            <pc:sldMk cId="104083421" sldId="2144327404"/>
            <ac:spMk id="12" creationId="{B1FA9BFB-1A9D-4DD0-9063-DFCFC07B3CC9}"/>
          </ac:spMkLst>
        </pc:spChg>
        <pc:spChg chg="add mod">
          <ac:chgData name="Shailendra, Samar" userId="31917c9f-c6dd-4390-9191-1808e2ed689e" providerId="ADAL" clId="{9E1F829F-9902-42B6-AACE-4B322BA0B41F}" dt="2021-09-29T09:20:59.980" v="3644" actId="164"/>
          <ac:spMkLst>
            <pc:docMk/>
            <pc:sldMk cId="104083421" sldId="2144327404"/>
            <ac:spMk id="14" creationId="{8F261DEA-4C3F-4514-9A9A-9C550981E072}"/>
          </ac:spMkLst>
        </pc:spChg>
        <pc:spChg chg="add mod">
          <ac:chgData name="Shailendra, Samar" userId="31917c9f-c6dd-4390-9191-1808e2ed689e" providerId="ADAL" clId="{9E1F829F-9902-42B6-AACE-4B322BA0B41F}" dt="2021-09-29T09:20:59.980" v="3644" actId="164"/>
          <ac:spMkLst>
            <pc:docMk/>
            <pc:sldMk cId="104083421" sldId="2144327404"/>
            <ac:spMk id="15" creationId="{D0C2F6A8-10C7-49BF-BE80-C87017729FD7}"/>
          </ac:spMkLst>
        </pc:spChg>
        <pc:spChg chg="add mod">
          <ac:chgData name="Shailendra, Samar" userId="31917c9f-c6dd-4390-9191-1808e2ed689e" providerId="ADAL" clId="{9E1F829F-9902-42B6-AACE-4B322BA0B41F}" dt="2021-09-29T09:20:59.980" v="3644" actId="164"/>
          <ac:spMkLst>
            <pc:docMk/>
            <pc:sldMk cId="104083421" sldId="2144327404"/>
            <ac:spMk id="17" creationId="{64E08CB3-FB20-4ABB-926F-0539FBBEAD07}"/>
          </ac:spMkLst>
        </pc:spChg>
        <pc:spChg chg="add mod">
          <ac:chgData name="Shailendra, Samar" userId="31917c9f-c6dd-4390-9191-1808e2ed689e" providerId="ADAL" clId="{9E1F829F-9902-42B6-AACE-4B322BA0B41F}" dt="2021-09-29T09:20:59.980" v="3644" actId="164"/>
          <ac:spMkLst>
            <pc:docMk/>
            <pc:sldMk cId="104083421" sldId="2144327404"/>
            <ac:spMk id="18" creationId="{6EB0F727-0D36-4836-B71F-08CDDEE605D7}"/>
          </ac:spMkLst>
        </pc:spChg>
        <pc:spChg chg="add mod">
          <ac:chgData name="Shailendra, Samar" userId="31917c9f-c6dd-4390-9191-1808e2ed689e" providerId="ADAL" clId="{9E1F829F-9902-42B6-AACE-4B322BA0B41F}" dt="2021-09-29T09:20:59.980" v="3644" actId="164"/>
          <ac:spMkLst>
            <pc:docMk/>
            <pc:sldMk cId="104083421" sldId="2144327404"/>
            <ac:spMk id="20" creationId="{DD7B68C6-F4B9-4416-92BA-BC25E28B0400}"/>
          </ac:spMkLst>
        </pc:spChg>
        <pc:spChg chg="add mod">
          <ac:chgData name="Shailendra, Samar" userId="31917c9f-c6dd-4390-9191-1808e2ed689e" providerId="ADAL" clId="{9E1F829F-9902-42B6-AACE-4B322BA0B41F}" dt="2021-09-29T09:20:59.980" v="3644" actId="164"/>
          <ac:spMkLst>
            <pc:docMk/>
            <pc:sldMk cId="104083421" sldId="2144327404"/>
            <ac:spMk id="21" creationId="{56A58ECD-5D73-43BB-B948-67A4DB70887C}"/>
          </ac:spMkLst>
        </pc:spChg>
        <pc:spChg chg="add mod">
          <ac:chgData name="Shailendra, Samar" userId="31917c9f-c6dd-4390-9191-1808e2ed689e" providerId="ADAL" clId="{9E1F829F-9902-42B6-AACE-4B322BA0B41F}" dt="2021-09-29T09:20:59.980" v="3644" actId="164"/>
          <ac:spMkLst>
            <pc:docMk/>
            <pc:sldMk cId="104083421" sldId="2144327404"/>
            <ac:spMk id="22" creationId="{9571817B-981E-4156-BAE5-54AF509DA252}"/>
          </ac:spMkLst>
        </pc:spChg>
        <pc:spChg chg="add mod">
          <ac:chgData name="Shailendra, Samar" userId="31917c9f-c6dd-4390-9191-1808e2ed689e" providerId="ADAL" clId="{9E1F829F-9902-42B6-AACE-4B322BA0B41F}" dt="2021-09-29T09:20:59.980" v="3644" actId="164"/>
          <ac:spMkLst>
            <pc:docMk/>
            <pc:sldMk cId="104083421" sldId="2144327404"/>
            <ac:spMk id="23" creationId="{84B97C00-DAE8-4483-9C87-4BDD0E66ED1A}"/>
          </ac:spMkLst>
        </pc:spChg>
        <pc:grpChg chg="add mod">
          <ac:chgData name="Shailendra, Samar" userId="31917c9f-c6dd-4390-9191-1808e2ed689e" providerId="ADAL" clId="{9E1F829F-9902-42B6-AACE-4B322BA0B41F}" dt="2021-09-29T09:20:59.980" v="3644" actId="164"/>
          <ac:grpSpMkLst>
            <pc:docMk/>
            <pc:sldMk cId="104083421" sldId="2144327404"/>
            <ac:grpSpMk id="3" creationId="{0040FE96-F058-4C84-88E0-0298ED34E53F}"/>
          </ac:grpSpMkLst>
        </pc:grpChg>
        <pc:picChg chg="del">
          <ac:chgData name="Shailendra, Samar" userId="31917c9f-c6dd-4390-9191-1808e2ed689e" providerId="ADAL" clId="{9E1F829F-9902-42B6-AACE-4B322BA0B41F}" dt="2021-09-27T06:55:08.552" v="3029" actId="478"/>
          <ac:picMkLst>
            <pc:docMk/>
            <pc:sldMk cId="104083421" sldId="2144327404"/>
            <ac:picMk id="4" creationId="{0CA8554E-511F-48F3-945C-0CB1375DCB03}"/>
          </ac:picMkLst>
        </pc:picChg>
        <pc:cxnChg chg="add mod">
          <ac:chgData name="Shailendra, Samar" userId="31917c9f-c6dd-4390-9191-1808e2ed689e" providerId="ADAL" clId="{9E1F829F-9902-42B6-AACE-4B322BA0B41F}" dt="2021-09-29T09:20:59.980" v="3644" actId="164"/>
          <ac:cxnSpMkLst>
            <pc:docMk/>
            <pc:sldMk cId="104083421" sldId="2144327404"/>
            <ac:cxnSpMk id="8" creationId="{396220D5-0A01-4628-8F67-C285BC2205DC}"/>
          </ac:cxnSpMkLst>
        </pc:cxnChg>
        <pc:cxnChg chg="add mod">
          <ac:chgData name="Shailendra, Samar" userId="31917c9f-c6dd-4390-9191-1808e2ed689e" providerId="ADAL" clId="{9E1F829F-9902-42B6-AACE-4B322BA0B41F}" dt="2021-09-29T09:20:59.980" v="3644" actId="164"/>
          <ac:cxnSpMkLst>
            <pc:docMk/>
            <pc:sldMk cId="104083421" sldId="2144327404"/>
            <ac:cxnSpMk id="9" creationId="{8BC96942-7FB6-49C5-8948-37D5DAE9F5DC}"/>
          </ac:cxnSpMkLst>
        </pc:cxnChg>
        <pc:cxnChg chg="add mod">
          <ac:chgData name="Shailendra, Samar" userId="31917c9f-c6dd-4390-9191-1808e2ed689e" providerId="ADAL" clId="{9E1F829F-9902-42B6-AACE-4B322BA0B41F}" dt="2021-09-29T09:20:59.980" v="3644" actId="164"/>
          <ac:cxnSpMkLst>
            <pc:docMk/>
            <pc:sldMk cId="104083421" sldId="2144327404"/>
            <ac:cxnSpMk id="10" creationId="{0978E12F-F0CB-4BAC-8803-F534E10DA262}"/>
          </ac:cxnSpMkLst>
        </pc:cxnChg>
        <pc:cxnChg chg="add mod">
          <ac:chgData name="Shailendra, Samar" userId="31917c9f-c6dd-4390-9191-1808e2ed689e" providerId="ADAL" clId="{9E1F829F-9902-42B6-AACE-4B322BA0B41F}" dt="2021-09-29T09:20:59.980" v="3644" actId="164"/>
          <ac:cxnSpMkLst>
            <pc:docMk/>
            <pc:sldMk cId="104083421" sldId="2144327404"/>
            <ac:cxnSpMk id="11" creationId="{6A046ADF-7640-4175-8D84-2A8FB90277EF}"/>
          </ac:cxnSpMkLst>
        </pc:cxnChg>
        <pc:cxnChg chg="add mod">
          <ac:chgData name="Shailendra, Samar" userId="31917c9f-c6dd-4390-9191-1808e2ed689e" providerId="ADAL" clId="{9E1F829F-9902-42B6-AACE-4B322BA0B41F}" dt="2021-09-29T09:20:59.980" v="3644" actId="164"/>
          <ac:cxnSpMkLst>
            <pc:docMk/>
            <pc:sldMk cId="104083421" sldId="2144327404"/>
            <ac:cxnSpMk id="13" creationId="{1E890CB7-4772-4480-B517-A7BA53B4EC63}"/>
          </ac:cxnSpMkLst>
        </pc:cxnChg>
        <pc:cxnChg chg="add del mod">
          <ac:chgData name="Shailendra, Samar" userId="31917c9f-c6dd-4390-9191-1808e2ed689e" providerId="ADAL" clId="{9E1F829F-9902-42B6-AACE-4B322BA0B41F}" dt="2021-09-27T06:57:06.122" v="3085" actId="478"/>
          <ac:cxnSpMkLst>
            <pc:docMk/>
            <pc:sldMk cId="104083421" sldId="2144327404"/>
            <ac:cxnSpMk id="16" creationId="{9267DF84-B370-42D7-9408-42375877F159}"/>
          </ac:cxnSpMkLst>
        </pc:cxnChg>
        <pc:cxnChg chg="add mod">
          <ac:chgData name="Shailendra, Samar" userId="31917c9f-c6dd-4390-9191-1808e2ed689e" providerId="ADAL" clId="{9E1F829F-9902-42B6-AACE-4B322BA0B41F}" dt="2021-09-29T09:20:59.980" v="3644" actId="164"/>
          <ac:cxnSpMkLst>
            <pc:docMk/>
            <pc:sldMk cId="104083421" sldId="2144327404"/>
            <ac:cxnSpMk id="19" creationId="{827D25FF-5DD8-48C6-BFFE-6312A85DF8FE}"/>
          </ac:cxnSpMkLst>
        </pc:cxnChg>
        <pc:cxnChg chg="add mod">
          <ac:chgData name="Shailendra, Samar" userId="31917c9f-c6dd-4390-9191-1808e2ed689e" providerId="ADAL" clId="{9E1F829F-9902-42B6-AACE-4B322BA0B41F}" dt="2021-09-29T09:20:59.980" v="3644" actId="164"/>
          <ac:cxnSpMkLst>
            <pc:docMk/>
            <pc:sldMk cId="104083421" sldId="2144327404"/>
            <ac:cxnSpMk id="31" creationId="{A61EF660-A8C2-466B-AECF-A2243B737343}"/>
          </ac:cxnSpMkLst>
        </pc:cxnChg>
      </pc:sldChg>
      <pc:sldChg chg="modSp add mod ord">
        <pc:chgData name="Shailendra, Samar" userId="31917c9f-c6dd-4390-9191-1808e2ed689e" providerId="ADAL" clId="{9E1F829F-9902-42B6-AACE-4B322BA0B41F}" dt="2021-09-27T07:14:47.250" v="3609" actId="20577"/>
        <pc:sldMkLst>
          <pc:docMk/>
          <pc:sldMk cId="121919313" sldId="2144327405"/>
        </pc:sldMkLst>
        <pc:spChg chg="mod">
          <ac:chgData name="Shailendra, Samar" userId="31917c9f-c6dd-4390-9191-1808e2ed689e" providerId="ADAL" clId="{9E1F829F-9902-42B6-AACE-4B322BA0B41F}" dt="2021-09-27T07:14:47.250" v="3609" actId="20577"/>
          <ac:spMkLst>
            <pc:docMk/>
            <pc:sldMk cId="121919313" sldId="2144327405"/>
            <ac:spMk id="2" creationId="{1257D22E-BAC3-4792-86B8-56938E15DA13}"/>
          </ac:spMkLst>
        </pc:spChg>
        <pc:spChg chg="mod">
          <ac:chgData name="Shailendra, Samar" userId="31917c9f-c6dd-4390-9191-1808e2ed689e" providerId="ADAL" clId="{9E1F829F-9902-42B6-AACE-4B322BA0B41F}" dt="2021-09-27T07:06:02.719" v="3325" actId="20577"/>
          <ac:spMkLst>
            <pc:docMk/>
            <pc:sldMk cId="121919313" sldId="2144327405"/>
            <ac:spMk id="5" creationId="{6858B561-48EF-4494-9B66-AB77DEDC1313}"/>
          </ac:spMkLst>
        </pc:spChg>
        <pc:spChg chg="mod">
          <ac:chgData name="Shailendra, Samar" userId="31917c9f-c6dd-4390-9191-1808e2ed689e" providerId="ADAL" clId="{9E1F829F-9902-42B6-AACE-4B322BA0B41F}" dt="2021-09-27T07:06:16.674" v="3342" actId="14100"/>
          <ac:spMkLst>
            <pc:docMk/>
            <pc:sldMk cId="121919313" sldId="2144327405"/>
            <ac:spMk id="6" creationId="{A6B66BD9-3FAF-4A9F-8ACF-2EDBA1F77989}"/>
          </ac:spMkLst>
        </pc:spChg>
        <pc:spChg chg="mod">
          <ac:chgData name="Shailendra, Samar" userId="31917c9f-c6dd-4390-9191-1808e2ed689e" providerId="ADAL" clId="{9E1F829F-9902-42B6-AACE-4B322BA0B41F}" dt="2021-09-27T07:09:37.540" v="3439" actId="1076"/>
          <ac:spMkLst>
            <pc:docMk/>
            <pc:sldMk cId="121919313" sldId="2144327405"/>
            <ac:spMk id="7" creationId="{DFAB0F37-2C81-4C04-BC72-298FCD75E232}"/>
          </ac:spMkLst>
        </pc:spChg>
        <pc:spChg chg="mod">
          <ac:chgData name="Shailendra, Samar" userId="31917c9f-c6dd-4390-9191-1808e2ed689e" providerId="ADAL" clId="{9E1F829F-9902-42B6-AACE-4B322BA0B41F}" dt="2021-09-27T07:09:19.085" v="3427" actId="20577"/>
          <ac:spMkLst>
            <pc:docMk/>
            <pc:sldMk cId="121919313" sldId="2144327405"/>
            <ac:spMk id="12" creationId="{B1FA9BFB-1A9D-4DD0-9063-DFCFC07B3CC9}"/>
          </ac:spMkLst>
        </pc:spChg>
        <pc:spChg chg="mod">
          <ac:chgData name="Shailendra, Samar" userId="31917c9f-c6dd-4390-9191-1808e2ed689e" providerId="ADAL" clId="{9E1F829F-9902-42B6-AACE-4B322BA0B41F}" dt="2021-09-27T07:09:13.361" v="3417" actId="14100"/>
          <ac:spMkLst>
            <pc:docMk/>
            <pc:sldMk cId="121919313" sldId="2144327405"/>
            <ac:spMk id="14" creationId="{8F261DEA-4C3F-4514-9A9A-9C550981E072}"/>
          </ac:spMkLst>
        </pc:spChg>
        <pc:spChg chg="mod">
          <ac:chgData name="Shailendra, Samar" userId="31917c9f-c6dd-4390-9191-1808e2ed689e" providerId="ADAL" clId="{9E1F829F-9902-42B6-AACE-4B322BA0B41F}" dt="2021-09-27T07:09:31.716" v="3438" actId="14100"/>
          <ac:spMkLst>
            <pc:docMk/>
            <pc:sldMk cId="121919313" sldId="2144327405"/>
            <ac:spMk id="15" creationId="{D0C2F6A8-10C7-49BF-BE80-C87017729FD7}"/>
          </ac:spMkLst>
        </pc:spChg>
        <pc:spChg chg="mod">
          <ac:chgData name="Shailendra, Samar" userId="31917c9f-c6dd-4390-9191-1808e2ed689e" providerId="ADAL" clId="{9E1F829F-9902-42B6-AACE-4B322BA0B41F}" dt="2021-09-27T07:10:09.530" v="3454" actId="20577"/>
          <ac:spMkLst>
            <pc:docMk/>
            <pc:sldMk cId="121919313" sldId="2144327405"/>
            <ac:spMk id="18" creationId="{6EB0F727-0D36-4836-B71F-08CDDEE605D7}"/>
          </ac:spMkLst>
        </pc:spChg>
        <pc:spChg chg="mod">
          <ac:chgData name="Shailendra, Samar" userId="31917c9f-c6dd-4390-9191-1808e2ed689e" providerId="ADAL" clId="{9E1F829F-9902-42B6-AACE-4B322BA0B41F}" dt="2021-09-27T07:08:25.862" v="3405" actId="20577"/>
          <ac:spMkLst>
            <pc:docMk/>
            <pc:sldMk cId="121919313" sldId="2144327405"/>
            <ac:spMk id="21" creationId="{56A58ECD-5D73-43BB-B948-67A4DB70887C}"/>
          </ac:spMkLst>
        </pc:spChg>
        <pc:spChg chg="mod">
          <ac:chgData name="Shailendra, Samar" userId="31917c9f-c6dd-4390-9191-1808e2ed689e" providerId="ADAL" clId="{9E1F829F-9902-42B6-AACE-4B322BA0B41F}" dt="2021-09-27T07:08:20.482" v="3395" actId="14100"/>
          <ac:spMkLst>
            <pc:docMk/>
            <pc:sldMk cId="121919313" sldId="2144327405"/>
            <ac:spMk id="22" creationId="{9571817B-981E-4156-BAE5-54AF509DA252}"/>
          </ac:spMkLst>
        </pc:spChg>
        <pc:spChg chg="mod">
          <ac:chgData name="Shailendra, Samar" userId="31917c9f-c6dd-4390-9191-1808e2ed689e" providerId="ADAL" clId="{9E1F829F-9902-42B6-AACE-4B322BA0B41F}" dt="2021-09-27T07:09:55.045" v="3443" actId="1076"/>
          <ac:spMkLst>
            <pc:docMk/>
            <pc:sldMk cId="121919313" sldId="2144327405"/>
            <ac:spMk id="23" creationId="{84B97C00-DAE8-4483-9C87-4BDD0E66ED1A}"/>
          </ac:spMkLst>
        </pc:spChg>
        <pc:cxnChg chg="mod">
          <ac:chgData name="Shailendra, Samar" userId="31917c9f-c6dd-4390-9191-1808e2ed689e" providerId="ADAL" clId="{9E1F829F-9902-42B6-AACE-4B322BA0B41F}" dt="2021-09-27T07:08:20.482" v="3395" actId="14100"/>
          <ac:cxnSpMkLst>
            <pc:docMk/>
            <pc:sldMk cId="121919313" sldId="2144327405"/>
            <ac:cxnSpMk id="9" creationId="{8BC96942-7FB6-49C5-8948-37D5DAE9F5DC}"/>
          </ac:cxnSpMkLst>
        </pc:cxnChg>
        <pc:cxnChg chg="mod">
          <ac:chgData name="Shailendra, Samar" userId="31917c9f-c6dd-4390-9191-1808e2ed689e" providerId="ADAL" clId="{9E1F829F-9902-42B6-AACE-4B322BA0B41F}" dt="2021-09-27T07:09:40.383" v="3440" actId="1076"/>
          <ac:cxnSpMkLst>
            <pc:docMk/>
            <pc:sldMk cId="121919313" sldId="2144327405"/>
            <ac:cxnSpMk id="10" creationId="{0978E12F-F0CB-4BAC-8803-F534E10DA262}"/>
          </ac:cxnSpMkLst>
        </pc:cxnChg>
        <pc:cxnChg chg="mod">
          <ac:chgData name="Shailendra, Samar" userId="31917c9f-c6dd-4390-9191-1808e2ed689e" providerId="ADAL" clId="{9E1F829F-9902-42B6-AACE-4B322BA0B41F}" dt="2021-09-27T07:10:02.264" v="3444" actId="14100"/>
          <ac:cxnSpMkLst>
            <pc:docMk/>
            <pc:sldMk cId="121919313" sldId="2144327405"/>
            <ac:cxnSpMk id="13" creationId="{1E890CB7-4772-4480-B517-A7BA53B4EC63}"/>
          </ac:cxnSpMkLst>
        </pc:cxnChg>
        <pc:cxnChg chg="mod">
          <ac:chgData name="Shailendra, Samar" userId="31917c9f-c6dd-4390-9191-1808e2ed689e" providerId="ADAL" clId="{9E1F829F-9902-42B6-AACE-4B322BA0B41F}" dt="2021-09-27T07:09:50.441" v="3442" actId="14100"/>
          <ac:cxnSpMkLst>
            <pc:docMk/>
            <pc:sldMk cId="121919313" sldId="2144327405"/>
            <ac:cxnSpMk id="31" creationId="{A61EF660-A8C2-466B-AECF-A2243B737343}"/>
          </ac:cxnSpMkLst>
        </pc:cxnChg>
      </pc:sldChg>
      <pc:sldChg chg="modSp add mod">
        <pc:chgData name="Shailendra, Samar" userId="31917c9f-c6dd-4390-9191-1808e2ed689e" providerId="ADAL" clId="{9E1F829F-9902-42B6-AACE-4B322BA0B41F}" dt="2021-09-27T07:14:36.042" v="3597" actId="20577"/>
        <pc:sldMkLst>
          <pc:docMk/>
          <pc:sldMk cId="3005164180" sldId="2144327406"/>
        </pc:sldMkLst>
        <pc:spChg chg="mod">
          <ac:chgData name="Shailendra, Samar" userId="31917c9f-c6dd-4390-9191-1808e2ed689e" providerId="ADAL" clId="{9E1F829F-9902-42B6-AACE-4B322BA0B41F}" dt="2021-09-27T07:14:36.042" v="3597" actId="20577"/>
          <ac:spMkLst>
            <pc:docMk/>
            <pc:sldMk cId="3005164180" sldId="2144327406"/>
            <ac:spMk id="2" creationId="{1257D22E-BAC3-4792-86B8-56938E15DA13}"/>
          </ac:spMkLst>
        </pc:spChg>
        <pc:spChg chg="mod">
          <ac:chgData name="Shailendra, Samar" userId="31917c9f-c6dd-4390-9191-1808e2ed689e" providerId="ADAL" clId="{9E1F829F-9902-42B6-AACE-4B322BA0B41F}" dt="2021-09-27T07:10:48.625" v="3470" actId="20577"/>
          <ac:spMkLst>
            <pc:docMk/>
            <pc:sldMk cId="3005164180" sldId="2144327406"/>
            <ac:spMk id="3" creationId="{6DD95395-BD6F-4864-B2E8-51E5A5AB5D0B}"/>
          </ac:spMkLst>
        </pc:spChg>
        <pc:spChg chg="mod">
          <ac:chgData name="Shailendra, Samar" userId="31917c9f-c6dd-4390-9191-1808e2ed689e" providerId="ADAL" clId="{9E1F829F-9902-42B6-AACE-4B322BA0B41F}" dt="2021-09-27T07:11:10.652" v="3515" actId="1038"/>
          <ac:spMkLst>
            <pc:docMk/>
            <pc:sldMk cId="3005164180" sldId="2144327406"/>
            <ac:spMk id="5" creationId="{6B9A4029-049D-47EC-BEAC-C8C4F29F5CCA}"/>
          </ac:spMkLst>
        </pc:spChg>
        <pc:spChg chg="mod">
          <ac:chgData name="Shailendra, Samar" userId="31917c9f-c6dd-4390-9191-1808e2ed689e" providerId="ADAL" clId="{9E1F829F-9902-42B6-AACE-4B322BA0B41F}" dt="2021-09-27T07:11:27.573" v="3533" actId="1076"/>
          <ac:spMkLst>
            <pc:docMk/>
            <pc:sldMk cId="3005164180" sldId="2144327406"/>
            <ac:spMk id="6" creationId="{E8C7EADB-1DB2-4967-AC6B-9F5F73C8274B}"/>
          </ac:spMkLst>
        </pc:spChg>
        <pc:spChg chg="mod">
          <ac:chgData name="Shailendra, Samar" userId="31917c9f-c6dd-4390-9191-1808e2ed689e" providerId="ADAL" clId="{9E1F829F-9902-42B6-AACE-4B322BA0B41F}" dt="2021-09-27T07:12:16.407" v="3568" actId="20577"/>
          <ac:spMkLst>
            <pc:docMk/>
            <pc:sldMk cId="3005164180" sldId="2144327406"/>
            <ac:spMk id="13" creationId="{A8009945-F72E-4BE0-88D7-85B8AA55812E}"/>
          </ac:spMkLst>
        </pc:spChg>
        <pc:spChg chg="mod">
          <ac:chgData name="Shailendra, Samar" userId="31917c9f-c6dd-4390-9191-1808e2ed689e" providerId="ADAL" clId="{9E1F829F-9902-42B6-AACE-4B322BA0B41F}" dt="2021-09-27T07:12:24.595" v="3578" actId="20577"/>
          <ac:spMkLst>
            <pc:docMk/>
            <pc:sldMk cId="3005164180" sldId="2144327406"/>
            <ac:spMk id="22" creationId="{2AE0A9FB-2F5B-4214-9CAB-6FF8FCDE6B36}"/>
          </ac:spMkLst>
        </pc:spChg>
        <pc:spChg chg="mod">
          <ac:chgData name="Shailendra, Samar" userId="31917c9f-c6dd-4390-9191-1808e2ed689e" providerId="ADAL" clId="{9E1F829F-9902-42B6-AACE-4B322BA0B41F}" dt="2021-09-27T07:10:54.074" v="3480" actId="20577"/>
          <ac:spMkLst>
            <pc:docMk/>
            <pc:sldMk cId="3005164180" sldId="2144327406"/>
            <ac:spMk id="26" creationId="{1FF25A09-6605-4616-8C75-88AE14D79896}"/>
          </ac:spMkLst>
        </pc:spChg>
        <pc:spChg chg="mod">
          <ac:chgData name="Shailendra, Samar" userId="31917c9f-c6dd-4390-9191-1808e2ed689e" providerId="ADAL" clId="{9E1F829F-9902-42B6-AACE-4B322BA0B41F}" dt="2021-09-27T07:12:09.046" v="3556" actId="1076"/>
          <ac:spMkLst>
            <pc:docMk/>
            <pc:sldMk cId="3005164180" sldId="2144327406"/>
            <ac:spMk id="27" creationId="{56BFFECE-8BB2-48ED-A428-C1D386D5D3BE}"/>
          </ac:spMkLst>
        </pc:spChg>
        <pc:spChg chg="mod">
          <ac:chgData name="Shailendra, Samar" userId="31917c9f-c6dd-4390-9191-1808e2ed689e" providerId="ADAL" clId="{9E1F829F-9902-42B6-AACE-4B322BA0B41F}" dt="2021-09-27T07:11:54.829" v="3539" actId="1076"/>
          <ac:spMkLst>
            <pc:docMk/>
            <pc:sldMk cId="3005164180" sldId="2144327406"/>
            <ac:spMk id="29" creationId="{73D7975E-0085-498D-922E-3D2C417C6467}"/>
          </ac:spMkLst>
        </pc:spChg>
      </pc:sldChg>
      <pc:sldMasterChg chg="delSldLayout modSldLayout">
        <pc:chgData name="Shailendra, Samar" userId="31917c9f-c6dd-4390-9191-1808e2ed689e" providerId="ADAL" clId="{9E1F829F-9902-42B6-AACE-4B322BA0B41F}" dt="2021-09-21T07:41:33.825" v="2547" actId="478"/>
        <pc:sldMasterMkLst>
          <pc:docMk/>
          <pc:sldMasterMk cId="1530332269" sldId="2147483660"/>
        </pc:sldMasterMkLst>
        <pc:sldLayoutChg chg="delSp mod">
          <pc:chgData name="Shailendra, Samar" userId="31917c9f-c6dd-4390-9191-1808e2ed689e" providerId="ADAL" clId="{9E1F829F-9902-42B6-AACE-4B322BA0B41F}" dt="2021-09-21T07:40:31.505" v="2545" actId="478"/>
          <pc:sldLayoutMkLst>
            <pc:docMk/>
            <pc:sldMasterMk cId="1530332269" sldId="2147483660"/>
            <pc:sldLayoutMk cId="1977183696" sldId="2147483673"/>
          </pc:sldLayoutMkLst>
          <pc:spChg chg="del">
            <ac:chgData name="Shailendra, Samar" userId="31917c9f-c6dd-4390-9191-1808e2ed689e" providerId="ADAL" clId="{9E1F829F-9902-42B6-AACE-4B322BA0B41F}" dt="2021-09-21T07:40:31.505" v="2545" actId="478"/>
            <ac:spMkLst>
              <pc:docMk/>
              <pc:sldMasterMk cId="1530332269" sldId="2147483660"/>
              <pc:sldLayoutMk cId="1977183696" sldId="2147483673"/>
              <ac:spMk id="12" creationId="{EBD06FF7-C66A-4B8C-9693-1423A8337983}"/>
            </ac:spMkLst>
          </pc:spChg>
        </pc:sldLayoutChg>
        <pc:sldLayoutChg chg="delSp mod">
          <pc:chgData name="Shailendra, Samar" userId="31917c9f-c6dd-4390-9191-1808e2ed689e" providerId="ADAL" clId="{9E1F829F-9902-42B6-AACE-4B322BA0B41F}" dt="2021-09-21T07:41:33.825" v="2547" actId="478"/>
          <pc:sldLayoutMkLst>
            <pc:docMk/>
            <pc:sldMasterMk cId="1530332269" sldId="2147483660"/>
            <pc:sldLayoutMk cId="878101382" sldId="2147483684"/>
          </pc:sldLayoutMkLst>
          <pc:spChg chg="del">
            <ac:chgData name="Shailendra, Samar" userId="31917c9f-c6dd-4390-9191-1808e2ed689e" providerId="ADAL" clId="{9E1F829F-9902-42B6-AACE-4B322BA0B41F}" dt="2021-09-21T07:41:23.295" v="2546" actId="478"/>
            <ac:spMkLst>
              <pc:docMk/>
              <pc:sldMasterMk cId="1530332269" sldId="2147483660"/>
              <pc:sldLayoutMk cId="878101382" sldId="2147483684"/>
              <ac:spMk id="8" creationId="{41A778AB-F6EC-4101-87E6-DECF7944E661}"/>
            </ac:spMkLst>
          </pc:spChg>
          <pc:spChg chg="del">
            <ac:chgData name="Shailendra, Samar" userId="31917c9f-c6dd-4390-9191-1808e2ed689e" providerId="ADAL" clId="{9E1F829F-9902-42B6-AACE-4B322BA0B41F}" dt="2021-09-21T07:41:33.825" v="2547" actId="478"/>
            <ac:spMkLst>
              <pc:docMk/>
              <pc:sldMasterMk cId="1530332269" sldId="2147483660"/>
              <pc:sldLayoutMk cId="878101382" sldId="2147483684"/>
              <ac:spMk id="9" creationId="{F6E1F1A6-2FDF-4676-B713-F9746DD3A821}"/>
            </ac:spMkLst>
          </pc:spChg>
        </pc:sldLayoutChg>
        <pc:sldLayoutChg chg="del">
          <pc:chgData name="Shailendra, Samar" userId="31917c9f-c6dd-4390-9191-1808e2ed689e" providerId="ADAL" clId="{9E1F829F-9902-42B6-AACE-4B322BA0B41F}" dt="2021-09-21T06:39:31.422" v="55" actId="47"/>
          <pc:sldLayoutMkLst>
            <pc:docMk/>
            <pc:sldMasterMk cId="1530332269" sldId="2147483660"/>
            <pc:sldLayoutMk cId="3192491687" sldId="2147483687"/>
          </pc:sldLayoutMkLst>
        </pc:sldLayoutChg>
        <pc:sldLayoutChg chg="del">
          <pc:chgData name="Shailendra, Samar" userId="31917c9f-c6dd-4390-9191-1808e2ed689e" providerId="ADAL" clId="{9E1F829F-9902-42B6-AACE-4B322BA0B41F}" dt="2021-09-21T06:39:31.422" v="55" actId="47"/>
          <pc:sldLayoutMkLst>
            <pc:docMk/>
            <pc:sldMasterMk cId="1530332269" sldId="2147483660"/>
            <pc:sldLayoutMk cId="360061750" sldId="2147483688"/>
          </pc:sldLayoutMkLst>
        </pc:sldLayoutChg>
      </pc:sldMasterChg>
    </pc:docChg>
  </pc:docChgLst>
  <pc:docChgLst>
    <pc:chgData name="Shailendra, Samar" userId="31917c9f-c6dd-4390-9191-1808e2ed689e" providerId="ADAL" clId="{76909009-D491-466F-80BB-01FC9CA6AF8C}"/>
    <pc:docChg chg="custSel delSld modSld">
      <pc:chgData name="Shailendra, Samar" userId="31917c9f-c6dd-4390-9191-1808e2ed689e" providerId="ADAL" clId="{76909009-D491-466F-80BB-01FC9CA6AF8C}" dt="2021-11-09T13:12:43.161" v="23" actId="47"/>
      <pc:docMkLst>
        <pc:docMk/>
      </pc:docMkLst>
      <pc:sldChg chg="del">
        <pc:chgData name="Shailendra, Samar" userId="31917c9f-c6dd-4390-9191-1808e2ed689e" providerId="ADAL" clId="{76909009-D491-466F-80BB-01FC9CA6AF8C}" dt="2021-11-09T13:12:22.713" v="0" actId="47"/>
        <pc:sldMkLst>
          <pc:docMk/>
          <pc:sldMk cId="1975647725" sldId="2144327402"/>
        </pc:sldMkLst>
      </pc:sldChg>
      <pc:sldChg chg="modSp mod">
        <pc:chgData name="Shailendra, Samar" userId="31917c9f-c6dd-4390-9191-1808e2ed689e" providerId="ADAL" clId="{76909009-D491-466F-80BB-01FC9CA6AF8C}" dt="2021-11-09T13:12:29.770" v="22" actId="27636"/>
        <pc:sldMkLst>
          <pc:docMk/>
          <pc:sldMk cId="104083421" sldId="2144327404"/>
        </pc:sldMkLst>
        <pc:spChg chg="mod">
          <ac:chgData name="Shailendra, Samar" userId="31917c9f-c6dd-4390-9191-1808e2ed689e" providerId="ADAL" clId="{76909009-D491-466F-80BB-01FC9CA6AF8C}" dt="2021-11-09T13:12:29.770" v="22" actId="27636"/>
          <ac:spMkLst>
            <pc:docMk/>
            <pc:sldMk cId="104083421" sldId="2144327404"/>
            <ac:spMk id="2" creationId="{1257D22E-BAC3-4792-86B8-56938E15DA13}"/>
          </ac:spMkLst>
        </pc:spChg>
      </pc:sldChg>
      <pc:sldChg chg="del">
        <pc:chgData name="Shailendra, Samar" userId="31917c9f-c6dd-4390-9191-1808e2ed689e" providerId="ADAL" clId="{76909009-D491-466F-80BB-01FC9CA6AF8C}" dt="2021-11-09T13:12:43.161" v="23" actId="47"/>
        <pc:sldMkLst>
          <pc:docMk/>
          <pc:sldMk cId="3005164180" sldId="2144327406"/>
        </pc:sldMkLst>
      </pc:sldChg>
    </pc:docChg>
  </pc:docChgLst>
  <pc:docChgLst>
    <pc:chgData name="Shailendra, Samar" userId="31917c9f-c6dd-4390-9191-1808e2ed689e" providerId="ADAL" clId="{A39EACF3-285D-4528-BFDD-91D2CE7880A0}"/>
    <pc:docChg chg="undo custSel addSld delSld modSld sldOrd">
      <pc:chgData name="Shailendra, Samar" userId="31917c9f-c6dd-4390-9191-1808e2ed689e" providerId="ADAL" clId="{A39EACF3-285D-4528-BFDD-91D2CE7880A0}" dt="2022-05-19T12:38:28.844" v="1853" actId="13926"/>
      <pc:docMkLst>
        <pc:docMk/>
      </pc:docMkLst>
      <pc:sldChg chg="modSp mod">
        <pc:chgData name="Shailendra, Samar" userId="31917c9f-c6dd-4390-9191-1808e2ed689e" providerId="ADAL" clId="{A39EACF3-285D-4528-BFDD-91D2CE7880A0}" dt="2022-05-09T04:05:35.642" v="22" actId="20577"/>
        <pc:sldMkLst>
          <pc:docMk/>
          <pc:sldMk cId="2086400740" sldId="257"/>
        </pc:sldMkLst>
        <pc:spChg chg="mod">
          <ac:chgData name="Shailendra, Samar" userId="31917c9f-c6dd-4390-9191-1808e2ed689e" providerId="ADAL" clId="{A39EACF3-285D-4528-BFDD-91D2CE7880A0}" dt="2022-05-09T04:05:35.642" v="22" actId="20577"/>
          <ac:spMkLst>
            <pc:docMk/>
            <pc:sldMk cId="2086400740" sldId="257"/>
            <ac:spMk id="5" creationId="{679F4BE2-8E4A-4003-B816-9E34781F7E88}"/>
          </ac:spMkLst>
        </pc:spChg>
      </pc:sldChg>
      <pc:sldChg chg="addSp delSp modSp mod ord">
        <pc:chgData name="Shailendra, Samar" userId="31917c9f-c6dd-4390-9191-1808e2ed689e" providerId="ADAL" clId="{A39EACF3-285D-4528-BFDD-91D2CE7880A0}" dt="2022-05-10T15:30:02.682" v="1676" actId="20577"/>
        <pc:sldMkLst>
          <pc:docMk/>
          <pc:sldMk cId="4049866362" sldId="1125"/>
        </pc:sldMkLst>
        <pc:spChg chg="mod">
          <ac:chgData name="Shailendra, Samar" userId="31917c9f-c6dd-4390-9191-1808e2ed689e" providerId="ADAL" clId="{A39EACF3-285D-4528-BFDD-91D2CE7880A0}" dt="2022-05-10T03:46:07.599" v="1184" actId="20577"/>
          <ac:spMkLst>
            <pc:docMk/>
            <pc:sldMk cId="4049866362" sldId="1125"/>
            <ac:spMk id="2" creationId="{D3571723-956C-433C-A727-8C9D924D4C6A}"/>
          </ac:spMkLst>
        </pc:spChg>
        <pc:spChg chg="mod">
          <ac:chgData name="Shailendra, Samar" userId="31917c9f-c6dd-4390-9191-1808e2ed689e" providerId="ADAL" clId="{A39EACF3-285D-4528-BFDD-91D2CE7880A0}" dt="2022-05-10T03:53:40.509" v="1550" actId="20577"/>
          <ac:spMkLst>
            <pc:docMk/>
            <pc:sldMk cId="4049866362" sldId="1125"/>
            <ac:spMk id="3" creationId="{1A77084F-C854-4B33-99DE-794C576F4AC7}"/>
          </ac:spMkLst>
        </pc:spChg>
        <pc:spChg chg="del">
          <ac:chgData name="Shailendra, Samar" userId="31917c9f-c6dd-4390-9191-1808e2ed689e" providerId="ADAL" clId="{A39EACF3-285D-4528-BFDD-91D2CE7880A0}" dt="2022-05-09T04:06:32.127" v="38" actId="478"/>
          <ac:spMkLst>
            <pc:docMk/>
            <pc:sldMk cId="4049866362" sldId="1125"/>
            <ac:spMk id="4" creationId="{DE7BE3D7-FAE2-42A6-B7D0-BBDFF650D435}"/>
          </ac:spMkLst>
        </pc:spChg>
        <pc:spChg chg="add mod">
          <ac:chgData name="Shailendra, Samar" userId="31917c9f-c6dd-4390-9191-1808e2ed689e" providerId="ADAL" clId="{A39EACF3-285D-4528-BFDD-91D2CE7880A0}" dt="2022-05-10T15:30:02.682" v="1676" actId="20577"/>
          <ac:spMkLst>
            <pc:docMk/>
            <pc:sldMk cId="4049866362" sldId="1125"/>
            <ac:spMk id="5" creationId="{D0160C21-6991-4D40-AF9A-0E1E60283279}"/>
          </ac:spMkLst>
        </pc:spChg>
      </pc:sldChg>
      <pc:sldChg chg="del">
        <pc:chgData name="Shailendra, Samar" userId="31917c9f-c6dd-4390-9191-1808e2ed689e" providerId="ADAL" clId="{A39EACF3-285D-4528-BFDD-91D2CE7880A0}" dt="2022-05-09T04:05:44.053" v="23" actId="47"/>
        <pc:sldMkLst>
          <pc:docMk/>
          <pc:sldMk cId="50944202" sldId="1126"/>
        </pc:sldMkLst>
      </pc:sldChg>
      <pc:sldChg chg="del">
        <pc:chgData name="Shailendra, Samar" userId="31917c9f-c6dd-4390-9191-1808e2ed689e" providerId="ADAL" clId="{A39EACF3-285D-4528-BFDD-91D2CE7880A0}" dt="2022-05-09T04:05:44.053" v="23" actId="47"/>
        <pc:sldMkLst>
          <pc:docMk/>
          <pc:sldMk cId="399272961" sldId="1127"/>
        </pc:sldMkLst>
      </pc:sldChg>
      <pc:sldChg chg="del">
        <pc:chgData name="Shailendra, Samar" userId="31917c9f-c6dd-4390-9191-1808e2ed689e" providerId="ADAL" clId="{A39EACF3-285D-4528-BFDD-91D2CE7880A0}" dt="2022-05-09T04:05:44.053" v="23" actId="47"/>
        <pc:sldMkLst>
          <pc:docMk/>
          <pc:sldMk cId="769403108" sldId="1129"/>
        </pc:sldMkLst>
      </pc:sldChg>
      <pc:sldChg chg="del">
        <pc:chgData name="Shailendra, Samar" userId="31917c9f-c6dd-4390-9191-1808e2ed689e" providerId="ADAL" clId="{A39EACF3-285D-4528-BFDD-91D2CE7880A0}" dt="2022-05-09T04:05:44.053" v="23" actId="47"/>
        <pc:sldMkLst>
          <pc:docMk/>
          <pc:sldMk cId="3019887052" sldId="1130"/>
        </pc:sldMkLst>
      </pc:sldChg>
      <pc:sldChg chg="del">
        <pc:chgData name="Shailendra, Samar" userId="31917c9f-c6dd-4390-9191-1808e2ed689e" providerId="ADAL" clId="{A39EACF3-285D-4528-BFDD-91D2CE7880A0}" dt="2022-05-09T04:05:44.053" v="23" actId="47"/>
        <pc:sldMkLst>
          <pc:docMk/>
          <pc:sldMk cId="3750577528" sldId="1132"/>
        </pc:sldMkLst>
      </pc:sldChg>
      <pc:sldChg chg="del">
        <pc:chgData name="Shailendra, Samar" userId="31917c9f-c6dd-4390-9191-1808e2ed689e" providerId="ADAL" clId="{A39EACF3-285D-4528-BFDD-91D2CE7880A0}" dt="2022-05-09T04:05:47.179" v="24" actId="47"/>
        <pc:sldMkLst>
          <pc:docMk/>
          <pc:sldMk cId="507132416" sldId="1133"/>
        </pc:sldMkLst>
      </pc:sldChg>
      <pc:sldChg chg="del">
        <pc:chgData name="Shailendra, Samar" userId="31917c9f-c6dd-4390-9191-1808e2ed689e" providerId="ADAL" clId="{A39EACF3-285D-4528-BFDD-91D2CE7880A0}" dt="2022-05-09T04:05:47.179" v="24" actId="47"/>
        <pc:sldMkLst>
          <pc:docMk/>
          <pc:sldMk cId="3711922598" sldId="1134"/>
        </pc:sldMkLst>
      </pc:sldChg>
      <pc:sldChg chg="del">
        <pc:chgData name="Shailendra, Samar" userId="31917c9f-c6dd-4390-9191-1808e2ed689e" providerId="ADAL" clId="{A39EACF3-285D-4528-BFDD-91D2CE7880A0}" dt="2022-05-09T04:05:47.179" v="24" actId="47"/>
        <pc:sldMkLst>
          <pc:docMk/>
          <pc:sldMk cId="1935295964" sldId="1135"/>
        </pc:sldMkLst>
      </pc:sldChg>
      <pc:sldChg chg="addSp modSp new mod ord">
        <pc:chgData name="Shailendra, Samar" userId="31917c9f-c6dd-4390-9191-1808e2ed689e" providerId="ADAL" clId="{A39EACF3-285D-4528-BFDD-91D2CE7880A0}" dt="2022-05-10T03:52:20.458" v="1466" actId="1076"/>
        <pc:sldMkLst>
          <pc:docMk/>
          <pc:sldMk cId="2320141191" sldId="2144327402"/>
        </pc:sldMkLst>
        <pc:spChg chg="mod">
          <ac:chgData name="Shailendra, Samar" userId="31917c9f-c6dd-4390-9191-1808e2ed689e" providerId="ADAL" clId="{A39EACF3-285D-4528-BFDD-91D2CE7880A0}" dt="2022-05-10T03:51:44.700" v="1448" actId="20577"/>
          <ac:spMkLst>
            <pc:docMk/>
            <pc:sldMk cId="2320141191" sldId="2144327402"/>
            <ac:spMk id="2" creationId="{DE6346A9-5EEF-4DC5-928A-09AE8D2C571D}"/>
          </ac:spMkLst>
        </pc:spChg>
        <pc:spChg chg="mod">
          <ac:chgData name="Shailendra, Samar" userId="31917c9f-c6dd-4390-9191-1808e2ed689e" providerId="ADAL" clId="{A39EACF3-285D-4528-BFDD-91D2CE7880A0}" dt="2022-05-10T03:50:10.988" v="1414" actId="20577"/>
          <ac:spMkLst>
            <pc:docMk/>
            <pc:sldMk cId="2320141191" sldId="2144327402"/>
            <ac:spMk id="3" creationId="{E9AAE398-F72A-4F68-B39C-8283451AF763}"/>
          </ac:spMkLst>
        </pc:spChg>
        <pc:spChg chg="add mod">
          <ac:chgData name="Shailendra, Samar" userId="31917c9f-c6dd-4390-9191-1808e2ed689e" providerId="ADAL" clId="{A39EACF3-285D-4528-BFDD-91D2CE7880A0}" dt="2022-05-10T03:52:20.458" v="1466" actId="1076"/>
          <ac:spMkLst>
            <pc:docMk/>
            <pc:sldMk cId="2320141191" sldId="2144327402"/>
            <ac:spMk id="4" creationId="{2E204C13-F507-42B5-929D-A7853ED15ED5}"/>
          </ac:spMkLst>
        </pc:spChg>
      </pc:sldChg>
      <pc:sldChg chg="modSp new mod">
        <pc:chgData name="Shailendra, Samar" userId="31917c9f-c6dd-4390-9191-1808e2ed689e" providerId="ADAL" clId="{A39EACF3-285D-4528-BFDD-91D2CE7880A0}" dt="2022-05-19T12:38:28.844" v="1853" actId="13926"/>
        <pc:sldMkLst>
          <pc:docMk/>
          <pc:sldMk cId="1255191916" sldId="2144327403"/>
        </pc:sldMkLst>
        <pc:spChg chg="mod">
          <ac:chgData name="Shailendra, Samar" userId="31917c9f-c6dd-4390-9191-1808e2ed689e" providerId="ADAL" clId="{A39EACF3-285D-4528-BFDD-91D2CE7880A0}" dt="2022-05-19T12:27:09.235" v="1722" actId="20577"/>
          <ac:spMkLst>
            <pc:docMk/>
            <pc:sldMk cId="1255191916" sldId="2144327403"/>
            <ac:spMk id="2" creationId="{9DFC809F-46C7-4D98-9DCF-867E86D90BC2}"/>
          </ac:spMkLst>
        </pc:spChg>
        <pc:spChg chg="mod">
          <ac:chgData name="Shailendra, Samar" userId="31917c9f-c6dd-4390-9191-1808e2ed689e" providerId="ADAL" clId="{A39EACF3-285D-4528-BFDD-91D2CE7880A0}" dt="2022-05-19T12:38:28.844" v="1853" actId="13926"/>
          <ac:spMkLst>
            <pc:docMk/>
            <pc:sldMk cId="1255191916" sldId="2144327403"/>
            <ac:spMk id="3" creationId="{50F5D7BC-1ECB-466D-A016-88B0E0A45717}"/>
          </ac:spMkLst>
        </pc:spChg>
      </pc:sldChg>
      <pc:sldChg chg="del">
        <pc:chgData name="Shailendra, Samar" userId="31917c9f-c6dd-4390-9191-1808e2ed689e" providerId="ADAL" clId="{A39EACF3-285D-4528-BFDD-91D2CE7880A0}" dt="2022-05-09T04:05:44.053" v="23" actId="47"/>
        <pc:sldMkLst>
          <pc:docMk/>
          <pc:sldMk cId="104083421" sldId="2144327404"/>
        </pc:sldMkLst>
      </pc:sldChg>
      <pc:sldChg chg="del">
        <pc:chgData name="Shailendra, Samar" userId="31917c9f-c6dd-4390-9191-1808e2ed689e" providerId="ADAL" clId="{A39EACF3-285D-4528-BFDD-91D2CE7880A0}" dt="2022-05-09T04:05:47.179" v="24" actId="47"/>
        <pc:sldMkLst>
          <pc:docMk/>
          <pc:sldMk cId="121919313" sldId="2144327405"/>
        </pc:sldMkLst>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000000000000001E-3"/>
          <c:y val="5.0000000000000001E-3"/>
          <c:w val="0.99"/>
          <c:h val="0.85003499999999999"/>
        </c:manualLayout>
      </c:layout>
      <c:pieChart>
        <c:varyColors val="0"/>
        <c:dLbls>
          <c:showLegendKey val="0"/>
          <c:showVal val="0"/>
          <c:showCatName val="0"/>
          <c:showSerName val="0"/>
          <c:showPercent val="0"/>
          <c:showBubbleSize val="0"/>
          <c:showLeaderLines val="0"/>
        </c:dLbls>
        <c:firstSliceAng val="0"/>
      </c:pieChart>
      <c:spPr>
        <a:noFill/>
        <a:ln w="12700" cap="flat">
          <a:noFill/>
          <a:miter lim="400000"/>
        </a:ln>
        <a:effectLst/>
      </c:spPr>
    </c:plotArea>
    <c:legend>
      <c:legendPos val="b"/>
      <c:layout>
        <c:manualLayout>
          <c:xMode val="edge"/>
          <c:yMode val="edge"/>
          <c:x val="4.1227E-2"/>
          <c:y val="0.95121999999999995"/>
          <c:w val="0.91754599999999997"/>
          <c:h val="4.8779599999999999E-2"/>
        </c:manualLayout>
      </c:layout>
      <c:overlay val="1"/>
      <c:spPr>
        <a:noFill/>
        <a:ln w="12700" cap="flat">
          <a:noFill/>
          <a:miter lim="400000"/>
        </a:ln>
        <a:effectLst/>
      </c:spPr>
      <c:txPr>
        <a:bodyPr rot="0"/>
        <a:lstStyle/>
        <a:p>
          <a:pPr>
            <a:defRPr sz="1800" b="0" i="0" u="none" strike="noStrike">
              <a:solidFill>
                <a:srgbClr val="000000"/>
              </a:solidFill>
              <a:latin typeface="Intel Clear"/>
            </a:defRPr>
          </a:pPr>
          <a:endParaRPr lang="en-US"/>
        </a:p>
      </c:txPr>
    </c:legend>
    <c:plotVisOnly val="1"/>
    <c:dispBlanksAs val="gap"/>
    <c:showDLblsOverMax val="1"/>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EEFEAF-2DB0-4B8C-B84F-845356DD9CEA}" type="datetimeFigureOut">
              <a:rPr lang="en-US" smtClean="0"/>
              <a:t>5/19/2022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11646E-B755-4BB3-89B5-8EEE11F58229}" type="slidenum">
              <a:rPr lang="en-US" smtClean="0"/>
              <a:t>‹#›</a:t>
            </a:fld>
            <a:endParaRPr lang="en-US"/>
          </a:p>
        </p:txBody>
      </p:sp>
    </p:spTree>
    <p:extLst>
      <p:ext uri="{BB962C8B-B14F-4D97-AF65-F5344CB8AC3E}">
        <p14:creationId xmlns:p14="http://schemas.microsoft.com/office/powerpoint/2010/main" val="156696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A">
    <p:bg>
      <p:bgPr>
        <a:solidFill>
          <a:srgbClr val="184A86"/>
        </a:solidFill>
        <a:effectLst/>
      </p:bgPr>
    </p:bg>
    <p:spTree>
      <p:nvGrpSpPr>
        <p:cNvPr id="1" name=""/>
        <p:cNvGrpSpPr/>
        <p:nvPr/>
      </p:nvGrpSpPr>
      <p:grpSpPr>
        <a:xfrm>
          <a:off x="0" y="0"/>
          <a:ext cx="0" cy="0"/>
          <a:chOff x="0" y="0"/>
          <a:chExt cx="0" cy="0"/>
        </a:xfrm>
      </p:grpSpPr>
      <p:sp>
        <p:nvSpPr>
          <p:cNvPr id="74" name="Rectangle"/>
          <p:cNvSpPr/>
          <p:nvPr/>
        </p:nvSpPr>
        <p:spPr>
          <a:xfrm>
            <a:off x="1469360" y="0"/>
            <a:ext cx="3430768" cy="539316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80" name="Square"/>
          <p:cNvSpPr/>
          <p:nvPr/>
        </p:nvSpPr>
        <p:spPr>
          <a:xfrm>
            <a:off x="861107" y="5390896"/>
            <a:ext cx="607299" cy="607299"/>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81" name="Rectangle"/>
          <p:cNvSpPr/>
          <p:nvPr/>
        </p:nvSpPr>
        <p:spPr>
          <a:xfrm>
            <a:off x="576067" y="5108797"/>
            <a:ext cx="286654" cy="282073"/>
          </a:xfrm>
          <a:prstGeom prst="rect">
            <a:avLst/>
          </a:prstGeom>
          <a:solidFill>
            <a:srgbClr val="00C7FD"/>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82" name="Square"/>
          <p:cNvSpPr/>
          <p:nvPr/>
        </p:nvSpPr>
        <p:spPr>
          <a:xfrm>
            <a:off x="861107" y="4952474"/>
            <a:ext cx="157461" cy="15746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31" name="Title Text">
            <a:extLst>
              <a:ext uri="{FF2B5EF4-FFF2-40B4-BE49-F238E27FC236}">
                <a16:creationId xmlns:a16="http://schemas.microsoft.com/office/drawing/2014/main" id="{89FD31ED-4225-F549-987B-028F84979F81}"/>
              </a:ext>
            </a:extLst>
          </p:cNvPr>
          <p:cNvSpPr txBox="1">
            <a:spLocks noGrp="1"/>
          </p:cNvSpPr>
          <p:nvPr>
            <p:ph type="title" hasCustomPrompt="1"/>
          </p:nvPr>
        </p:nvSpPr>
        <p:spPr>
          <a:xfrm>
            <a:off x="1895475" y="3585279"/>
            <a:ext cx="10972801" cy="10918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7500">
                <a:solidFill>
                  <a:schemeClr val="bg1"/>
                </a:solidFill>
              </a:defRPr>
            </a:lvl1pPr>
          </a:lstStyle>
          <a:p>
            <a:r>
              <a:rPr lang="en-US" dirty="0"/>
              <a:t>75 </a:t>
            </a:r>
            <a:r>
              <a:rPr lang="en-US" dirty="0" err="1"/>
              <a:t>pt</a:t>
            </a:r>
            <a:r>
              <a:rPr lang="en-US" dirty="0"/>
              <a:t> Intel Clear Light</a:t>
            </a:r>
            <a:endParaRPr dirty="0"/>
          </a:p>
        </p:txBody>
      </p:sp>
      <p:sp>
        <p:nvSpPr>
          <p:cNvPr id="17" name="Text Placeholder 2">
            <a:extLst>
              <a:ext uri="{FF2B5EF4-FFF2-40B4-BE49-F238E27FC236}">
                <a16:creationId xmlns:a16="http://schemas.microsoft.com/office/drawing/2014/main" id="{75379059-B28C-483A-9CD1-B3EB81874AEC}"/>
              </a:ext>
            </a:extLst>
          </p:cNvPr>
          <p:cNvSpPr>
            <a:spLocks noGrp="1"/>
          </p:cNvSpPr>
          <p:nvPr>
            <p:ph type="body" sz="quarter" idx="25" hasCustomPrompt="1"/>
          </p:nvPr>
        </p:nvSpPr>
        <p:spPr>
          <a:xfrm>
            <a:off x="1895475" y="3182315"/>
            <a:ext cx="10296524" cy="304800"/>
          </a:xfrm>
        </p:spPr>
        <p:txBody>
          <a:bodyPr>
            <a:normAutofit/>
          </a:bodyPr>
          <a:lstStyle>
            <a:lvl1pPr marL="0" indent="0">
              <a:buNone/>
              <a:defRPr sz="1600" b="1" i="0">
                <a:solidFill>
                  <a:srgbClr val="00C7FD"/>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16pt Intel Clear Bold Intro:</a:t>
            </a:r>
          </a:p>
        </p:txBody>
      </p:sp>
      <p:sp>
        <p:nvSpPr>
          <p:cNvPr id="18" name="Text Placeholder 6">
            <a:extLst>
              <a:ext uri="{FF2B5EF4-FFF2-40B4-BE49-F238E27FC236}">
                <a16:creationId xmlns:a16="http://schemas.microsoft.com/office/drawing/2014/main" id="{BEFC1083-9176-4B55-B8AB-9F31A213ED26}"/>
              </a:ext>
            </a:extLst>
          </p:cNvPr>
          <p:cNvSpPr>
            <a:spLocks noGrp="1"/>
          </p:cNvSpPr>
          <p:nvPr>
            <p:ph type="body" sz="quarter" idx="27" hasCustomPrompt="1"/>
          </p:nvPr>
        </p:nvSpPr>
        <p:spPr>
          <a:xfrm>
            <a:off x="1908348" y="4778609"/>
            <a:ext cx="10283651" cy="326776"/>
          </a:xfrm>
        </p:spPr>
        <p:txBody>
          <a:bodyPr>
            <a:normAutofit/>
          </a:bodyPr>
          <a:lstStyle>
            <a:lvl1pPr marL="0" indent="0">
              <a:buNone/>
              <a:defRPr sz="1800" b="0" i="0">
                <a:solidFill>
                  <a:schemeClr val="bg1"/>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18pt Intel Clear Subhead, Date, Etc.</a:t>
            </a:r>
          </a:p>
        </p:txBody>
      </p:sp>
      <p:grpSp>
        <p:nvGrpSpPr>
          <p:cNvPr id="9" name="Group 8">
            <a:extLst>
              <a:ext uri="{FF2B5EF4-FFF2-40B4-BE49-F238E27FC236}">
                <a16:creationId xmlns:a16="http://schemas.microsoft.com/office/drawing/2014/main" id="{698DF977-78B3-4C00-9E43-1223CD667932}"/>
              </a:ext>
            </a:extLst>
          </p:cNvPr>
          <p:cNvGrpSpPr/>
          <p:nvPr userDrawn="1"/>
        </p:nvGrpSpPr>
        <p:grpSpPr>
          <a:xfrm>
            <a:off x="1468406" y="5995719"/>
            <a:ext cx="1059754" cy="396801"/>
            <a:chOff x="1314450" y="6391094"/>
            <a:chExt cx="1123377" cy="420623"/>
          </a:xfrm>
        </p:grpSpPr>
        <p:sp>
          <p:nvSpPr>
            <p:cNvPr id="5" name="Freeform: Shape 4">
              <a:extLst>
                <a:ext uri="{FF2B5EF4-FFF2-40B4-BE49-F238E27FC236}">
                  <a16:creationId xmlns:a16="http://schemas.microsoft.com/office/drawing/2014/main" id="{78F73C8D-05B1-4270-85FA-B1FD37A25A06}"/>
                </a:ext>
              </a:extLst>
            </p:cNvPr>
            <p:cNvSpPr/>
            <p:nvPr/>
          </p:nvSpPr>
          <p:spPr>
            <a:xfrm>
              <a:off x="1314450" y="6396809"/>
              <a:ext cx="78581" cy="78581"/>
            </a:xfrm>
            <a:custGeom>
              <a:avLst/>
              <a:gdLst>
                <a:gd name="connsiteX0" fmla="*/ 0 w 78581"/>
                <a:gd name="connsiteY0" fmla="*/ 0 h 78581"/>
                <a:gd name="connsiteX1" fmla="*/ 78581 w 78581"/>
                <a:gd name="connsiteY1" fmla="*/ 0 h 78581"/>
                <a:gd name="connsiteX2" fmla="*/ 78581 w 78581"/>
                <a:gd name="connsiteY2" fmla="*/ 78581 h 78581"/>
                <a:gd name="connsiteX3" fmla="*/ 0 w 78581"/>
                <a:gd name="connsiteY3" fmla="*/ 78581 h 78581"/>
              </a:gdLst>
              <a:ahLst/>
              <a:cxnLst>
                <a:cxn ang="0">
                  <a:pos x="connsiteX0" y="connsiteY0"/>
                </a:cxn>
                <a:cxn ang="0">
                  <a:pos x="connsiteX1" y="connsiteY1"/>
                </a:cxn>
                <a:cxn ang="0">
                  <a:pos x="connsiteX2" y="connsiteY2"/>
                </a:cxn>
                <a:cxn ang="0">
                  <a:pos x="connsiteX3" y="connsiteY3"/>
                </a:cxn>
              </a:cxnLst>
              <a:rect l="l" t="t" r="r" b="b"/>
              <a:pathLst>
                <a:path w="78581" h="78581">
                  <a:moveTo>
                    <a:pt x="0" y="0"/>
                  </a:moveTo>
                  <a:lnTo>
                    <a:pt x="78581" y="0"/>
                  </a:lnTo>
                  <a:lnTo>
                    <a:pt x="78581" y="78581"/>
                  </a:lnTo>
                  <a:lnTo>
                    <a:pt x="0" y="78581"/>
                  </a:lnTo>
                  <a:close/>
                </a:path>
              </a:pathLst>
            </a:custGeom>
            <a:solidFill>
              <a:srgbClr val="00B2E3"/>
            </a:solidFill>
            <a:ln w="9525" cap="flat">
              <a:noFill/>
              <a:prstDash val="solid"/>
              <a:miter/>
            </a:ln>
          </p:spPr>
          <p:txBody>
            <a:bodyPr rtlCol="0" anchor="ctr"/>
            <a:lstStyle/>
            <a:p>
              <a:endParaRPr lang="en-US"/>
            </a:p>
          </p:txBody>
        </p:sp>
        <p:sp>
          <p:nvSpPr>
            <p:cNvPr id="6" name="Freeform: Shape 5">
              <a:extLst>
                <a:ext uri="{FF2B5EF4-FFF2-40B4-BE49-F238E27FC236}">
                  <a16:creationId xmlns:a16="http://schemas.microsoft.com/office/drawing/2014/main" id="{FC6580CA-6E37-4F04-8FAD-D6491FEE8CE6}"/>
                </a:ext>
              </a:extLst>
            </p:cNvPr>
            <p:cNvSpPr/>
            <p:nvPr/>
          </p:nvSpPr>
          <p:spPr>
            <a:xfrm>
              <a:off x="1316545" y="6391094"/>
              <a:ext cx="995171" cy="420623"/>
            </a:xfrm>
            <a:custGeom>
              <a:avLst/>
              <a:gdLst>
                <a:gd name="connsiteX0" fmla="*/ 74486 w 995171"/>
                <a:gd name="connsiteY0" fmla="*/ 131921 h 420623"/>
                <a:gd name="connsiteX1" fmla="*/ 0 w 995171"/>
                <a:gd name="connsiteY1" fmla="*/ 131921 h 420623"/>
                <a:gd name="connsiteX2" fmla="*/ 0 w 995171"/>
                <a:gd name="connsiteY2" fmla="*/ 414719 h 420623"/>
                <a:gd name="connsiteX3" fmla="*/ 74486 w 995171"/>
                <a:gd name="connsiteY3" fmla="*/ 414719 h 420623"/>
                <a:gd name="connsiteX4" fmla="*/ 74486 w 995171"/>
                <a:gd name="connsiteY4" fmla="*/ 131921 h 420623"/>
                <a:gd name="connsiteX5" fmla="*/ 568262 w 995171"/>
                <a:gd name="connsiteY5" fmla="*/ 417576 h 420623"/>
                <a:gd name="connsiteX6" fmla="*/ 568262 w 995171"/>
                <a:gd name="connsiteY6" fmla="*/ 348234 h 420623"/>
                <a:gd name="connsiteX7" fmla="*/ 541306 w 995171"/>
                <a:gd name="connsiteY7" fmla="*/ 346520 h 420623"/>
                <a:gd name="connsiteX8" fmla="*/ 523780 w 995171"/>
                <a:gd name="connsiteY8" fmla="*/ 338804 h 420623"/>
                <a:gd name="connsiteX9" fmla="*/ 516065 w 995171"/>
                <a:gd name="connsiteY9" fmla="*/ 321945 h 420623"/>
                <a:gd name="connsiteX10" fmla="*/ 514350 w 995171"/>
                <a:gd name="connsiteY10" fmla="*/ 294608 h 420623"/>
                <a:gd name="connsiteX11" fmla="*/ 514350 w 995171"/>
                <a:gd name="connsiteY11" fmla="*/ 195644 h 420623"/>
                <a:gd name="connsiteX12" fmla="*/ 568262 w 995171"/>
                <a:gd name="connsiteY12" fmla="*/ 195644 h 420623"/>
                <a:gd name="connsiteX13" fmla="*/ 568262 w 995171"/>
                <a:gd name="connsiteY13" fmla="*/ 131921 h 420623"/>
                <a:gd name="connsiteX14" fmla="*/ 514350 w 995171"/>
                <a:gd name="connsiteY14" fmla="*/ 131921 h 420623"/>
                <a:gd name="connsiteX15" fmla="*/ 514350 w 995171"/>
                <a:gd name="connsiteY15" fmla="*/ 21812 h 420623"/>
                <a:gd name="connsiteX16" fmla="*/ 439865 w 995171"/>
                <a:gd name="connsiteY16" fmla="*/ 21812 h 420623"/>
                <a:gd name="connsiteX17" fmla="*/ 439865 w 995171"/>
                <a:gd name="connsiteY17" fmla="*/ 295180 h 420623"/>
                <a:gd name="connsiteX18" fmla="*/ 445865 w 995171"/>
                <a:gd name="connsiteY18" fmla="*/ 353473 h 420623"/>
                <a:gd name="connsiteX19" fmla="*/ 465677 w 995171"/>
                <a:gd name="connsiteY19" fmla="*/ 391001 h 420623"/>
                <a:gd name="connsiteX20" fmla="*/ 502063 w 995171"/>
                <a:gd name="connsiteY20" fmla="*/ 411385 h 420623"/>
                <a:gd name="connsiteX21" fmla="*/ 558927 w 995171"/>
                <a:gd name="connsiteY21" fmla="*/ 417671 h 420623"/>
                <a:gd name="connsiteX22" fmla="*/ 568262 w 995171"/>
                <a:gd name="connsiteY22" fmla="*/ 417671 h 420623"/>
                <a:gd name="connsiteX23" fmla="*/ 995172 w 995171"/>
                <a:gd name="connsiteY23" fmla="*/ 0 h 420623"/>
                <a:gd name="connsiteX24" fmla="*/ 920687 w 995171"/>
                <a:gd name="connsiteY24" fmla="*/ 0 h 420623"/>
                <a:gd name="connsiteX25" fmla="*/ 920687 w 995171"/>
                <a:gd name="connsiteY25" fmla="*/ 414719 h 420623"/>
                <a:gd name="connsiteX26" fmla="*/ 995172 w 995171"/>
                <a:gd name="connsiteY26" fmla="*/ 414719 h 420623"/>
                <a:gd name="connsiteX27" fmla="*/ 995172 w 995171"/>
                <a:gd name="connsiteY27" fmla="*/ 0 h 420623"/>
                <a:gd name="connsiteX28" fmla="*/ 367951 w 995171"/>
                <a:gd name="connsiteY28" fmla="*/ 159830 h 420623"/>
                <a:gd name="connsiteX29" fmla="*/ 281273 w 995171"/>
                <a:gd name="connsiteY29" fmla="*/ 126206 h 420623"/>
                <a:gd name="connsiteX30" fmla="*/ 232410 w 995171"/>
                <a:gd name="connsiteY30" fmla="*/ 137065 h 420623"/>
                <a:gd name="connsiteX31" fmla="*/ 195358 w 995171"/>
                <a:gd name="connsiteY31" fmla="*/ 167259 h 420623"/>
                <a:gd name="connsiteX32" fmla="*/ 191262 w 995171"/>
                <a:gd name="connsiteY32" fmla="*/ 172498 h 420623"/>
                <a:gd name="connsiteX33" fmla="*/ 191262 w 995171"/>
                <a:gd name="connsiteY33" fmla="*/ 167831 h 420623"/>
                <a:gd name="connsiteX34" fmla="*/ 191262 w 995171"/>
                <a:gd name="connsiteY34" fmla="*/ 132017 h 420623"/>
                <a:gd name="connsiteX35" fmla="*/ 117920 w 995171"/>
                <a:gd name="connsiteY35" fmla="*/ 132017 h 420623"/>
                <a:gd name="connsiteX36" fmla="*/ 117920 w 995171"/>
                <a:gd name="connsiteY36" fmla="*/ 414814 h 420623"/>
                <a:gd name="connsiteX37" fmla="*/ 191929 w 995171"/>
                <a:gd name="connsiteY37" fmla="*/ 414814 h 420623"/>
                <a:gd name="connsiteX38" fmla="*/ 191929 w 995171"/>
                <a:gd name="connsiteY38" fmla="*/ 264128 h 420623"/>
                <a:gd name="connsiteX39" fmla="*/ 192024 w 995171"/>
                <a:gd name="connsiteY39" fmla="*/ 274606 h 420623"/>
                <a:gd name="connsiteX40" fmla="*/ 192119 w 995171"/>
                <a:gd name="connsiteY40" fmla="*/ 269558 h 420623"/>
                <a:gd name="connsiteX41" fmla="*/ 211741 w 995171"/>
                <a:gd name="connsiteY41" fmla="*/ 210884 h 420623"/>
                <a:gd name="connsiteX42" fmla="*/ 258985 w 995171"/>
                <a:gd name="connsiteY42" fmla="*/ 190786 h 420623"/>
                <a:gd name="connsiteX43" fmla="*/ 307753 w 995171"/>
                <a:gd name="connsiteY43" fmla="*/ 210407 h 420623"/>
                <a:gd name="connsiteX44" fmla="*/ 323945 w 995171"/>
                <a:gd name="connsiteY44" fmla="*/ 264605 h 420623"/>
                <a:gd name="connsiteX45" fmla="*/ 323945 w 995171"/>
                <a:gd name="connsiteY45" fmla="*/ 264605 h 420623"/>
                <a:gd name="connsiteX46" fmla="*/ 323945 w 995171"/>
                <a:gd name="connsiteY46" fmla="*/ 265176 h 420623"/>
                <a:gd name="connsiteX47" fmla="*/ 323945 w 995171"/>
                <a:gd name="connsiteY47" fmla="*/ 265271 h 420623"/>
                <a:gd name="connsiteX48" fmla="*/ 323945 w 995171"/>
                <a:gd name="connsiteY48" fmla="*/ 414814 h 420623"/>
                <a:gd name="connsiteX49" fmla="*/ 399098 w 995171"/>
                <a:gd name="connsiteY49" fmla="*/ 414814 h 420623"/>
                <a:gd name="connsiteX50" fmla="*/ 399098 w 995171"/>
                <a:gd name="connsiteY50" fmla="*/ 254222 h 420623"/>
                <a:gd name="connsiteX51" fmla="*/ 367951 w 995171"/>
                <a:gd name="connsiteY51" fmla="*/ 159830 h 420623"/>
                <a:gd name="connsiteX52" fmla="*/ 881825 w 995171"/>
                <a:gd name="connsiteY52" fmla="*/ 272796 h 420623"/>
                <a:gd name="connsiteX53" fmla="*/ 871061 w 995171"/>
                <a:gd name="connsiteY53" fmla="*/ 215646 h 420623"/>
                <a:gd name="connsiteX54" fmla="*/ 841057 w 995171"/>
                <a:gd name="connsiteY54" fmla="*/ 168974 h 420623"/>
                <a:gd name="connsiteX55" fmla="*/ 794957 w 995171"/>
                <a:gd name="connsiteY55" fmla="*/ 137636 h 420623"/>
                <a:gd name="connsiteX56" fmla="*/ 735806 w 995171"/>
                <a:gd name="connsiteY56" fmla="*/ 126302 h 420623"/>
                <a:gd name="connsiteX57" fmla="*/ 678371 w 995171"/>
                <a:gd name="connsiteY57" fmla="*/ 137922 h 420623"/>
                <a:gd name="connsiteX58" fmla="*/ 631698 w 995171"/>
                <a:gd name="connsiteY58" fmla="*/ 169355 h 420623"/>
                <a:gd name="connsiteX59" fmla="*/ 600266 w 995171"/>
                <a:gd name="connsiteY59" fmla="*/ 216027 h 420623"/>
                <a:gd name="connsiteX60" fmla="*/ 588645 w 995171"/>
                <a:gd name="connsiteY60" fmla="*/ 273463 h 420623"/>
                <a:gd name="connsiteX61" fmla="*/ 599694 w 995171"/>
                <a:gd name="connsiteY61" fmla="*/ 330899 h 420623"/>
                <a:gd name="connsiteX62" fmla="*/ 630269 w 995171"/>
                <a:gd name="connsiteY62" fmla="*/ 377571 h 420623"/>
                <a:gd name="connsiteX63" fmla="*/ 677513 w 995171"/>
                <a:gd name="connsiteY63" fmla="*/ 409004 h 420623"/>
                <a:gd name="connsiteX64" fmla="*/ 738092 w 995171"/>
                <a:gd name="connsiteY64" fmla="*/ 420624 h 420623"/>
                <a:gd name="connsiteX65" fmla="*/ 863918 w 995171"/>
                <a:gd name="connsiteY65" fmla="*/ 365093 h 420623"/>
                <a:gd name="connsiteX66" fmla="*/ 810292 w 995171"/>
                <a:gd name="connsiteY66" fmla="*/ 324231 h 420623"/>
                <a:gd name="connsiteX67" fmla="*/ 738664 w 995171"/>
                <a:gd name="connsiteY67" fmla="*/ 355854 h 420623"/>
                <a:gd name="connsiteX68" fmla="*/ 687229 w 995171"/>
                <a:gd name="connsiteY68" fmla="*/ 341376 h 420623"/>
                <a:gd name="connsiteX69" fmla="*/ 660368 w 995171"/>
                <a:gd name="connsiteY69" fmla="*/ 302133 h 420623"/>
                <a:gd name="connsiteX70" fmla="*/ 659606 w 995171"/>
                <a:gd name="connsiteY70" fmla="*/ 299466 h 420623"/>
                <a:gd name="connsiteX71" fmla="*/ 881825 w 995171"/>
                <a:gd name="connsiteY71" fmla="*/ 299466 h 420623"/>
                <a:gd name="connsiteX72" fmla="*/ 881825 w 995171"/>
                <a:gd name="connsiteY72" fmla="*/ 272796 h 420623"/>
                <a:gd name="connsiteX73" fmla="*/ 660368 w 995171"/>
                <a:gd name="connsiteY73" fmla="*/ 246793 h 420623"/>
                <a:gd name="connsiteX74" fmla="*/ 735330 w 995171"/>
                <a:gd name="connsiteY74" fmla="*/ 189929 h 420623"/>
                <a:gd name="connsiteX75" fmla="*/ 810387 w 995171"/>
                <a:gd name="connsiteY75" fmla="*/ 246698 h 420623"/>
                <a:gd name="connsiteX76" fmla="*/ 660368 w 995171"/>
                <a:gd name="connsiteY76" fmla="*/ 246793 h 42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995171" h="420623">
                  <a:moveTo>
                    <a:pt x="74486" y="131921"/>
                  </a:moveTo>
                  <a:lnTo>
                    <a:pt x="0" y="131921"/>
                  </a:lnTo>
                  <a:lnTo>
                    <a:pt x="0" y="414719"/>
                  </a:lnTo>
                  <a:lnTo>
                    <a:pt x="74486" y="414719"/>
                  </a:lnTo>
                  <a:lnTo>
                    <a:pt x="74486" y="131921"/>
                  </a:lnTo>
                  <a:close/>
                  <a:moveTo>
                    <a:pt x="568262" y="417576"/>
                  </a:moveTo>
                  <a:lnTo>
                    <a:pt x="568262" y="348234"/>
                  </a:lnTo>
                  <a:cubicBezTo>
                    <a:pt x="557308" y="348139"/>
                    <a:pt x="548259" y="347567"/>
                    <a:pt x="541306" y="346520"/>
                  </a:cubicBezTo>
                  <a:cubicBezTo>
                    <a:pt x="533591" y="345281"/>
                    <a:pt x="527685" y="342710"/>
                    <a:pt x="523780" y="338804"/>
                  </a:cubicBezTo>
                  <a:cubicBezTo>
                    <a:pt x="519875" y="334899"/>
                    <a:pt x="517303" y="329184"/>
                    <a:pt x="516065" y="321945"/>
                  </a:cubicBezTo>
                  <a:cubicBezTo>
                    <a:pt x="514922" y="314992"/>
                    <a:pt x="514350" y="305753"/>
                    <a:pt x="514350" y="294608"/>
                  </a:cubicBezTo>
                  <a:lnTo>
                    <a:pt x="514350" y="195644"/>
                  </a:lnTo>
                  <a:lnTo>
                    <a:pt x="568262" y="195644"/>
                  </a:lnTo>
                  <a:lnTo>
                    <a:pt x="568262" y="131921"/>
                  </a:lnTo>
                  <a:lnTo>
                    <a:pt x="514350" y="131921"/>
                  </a:lnTo>
                  <a:lnTo>
                    <a:pt x="514350" y="21812"/>
                  </a:lnTo>
                  <a:lnTo>
                    <a:pt x="439865" y="21812"/>
                  </a:lnTo>
                  <a:lnTo>
                    <a:pt x="439865" y="295180"/>
                  </a:lnTo>
                  <a:cubicBezTo>
                    <a:pt x="439865" y="318230"/>
                    <a:pt x="441865" y="337852"/>
                    <a:pt x="445865" y="353473"/>
                  </a:cubicBezTo>
                  <a:cubicBezTo>
                    <a:pt x="449771" y="368903"/>
                    <a:pt x="456438" y="381572"/>
                    <a:pt x="465677" y="391001"/>
                  </a:cubicBezTo>
                  <a:cubicBezTo>
                    <a:pt x="474917" y="400431"/>
                    <a:pt x="487204" y="407289"/>
                    <a:pt x="502063" y="411385"/>
                  </a:cubicBezTo>
                  <a:cubicBezTo>
                    <a:pt x="517112" y="415481"/>
                    <a:pt x="536258" y="417671"/>
                    <a:pt x="558927" y="417671"/>
                  </a:cubicBezTo>
                  <a:lnTo>
                    <a:pt x="568262" y="417671"/>
                  </a:lnTo>
                  <a:close/>
                  <a:moveTo>
                    <a:pt x="995172" y="0"/>
                  </a:moveTo>
                  <a:lnTo>
                    <a:pt x="920687" y="0"/>
                  </a:lnTo>
                  <a:lnTo>
                    <a:pt x="920687" y="414719"/>
                  </a:lnTo>
                  <a:lnTo>
                    <a:pt x="995172" y="414719"/>
                  </a:lnTo>
                  <a:lnTo>
                    <a:pt x="995172" y="0"/>
                  </a:lnTo>
                  <a:close/>
                  <a:moveTo>
                    <a:pt x="367951" y="159830"/>
                  </a:moveTo>
                  <a:cubicBezTo>
                    <a:pt x="347282" y="137541"/>
                    <a:pt x="318135" y="126206"/>
                    <a:pt x="281273" y="126206"/>
                  </a:cubicBezTo>
                  <a:cubicBezTo>
                    <a:pt x="263462" y="126206"/>
                    <a:pt x="247079" y="129921"/>
                    <a:pt x="232410" y="137065"/>
                  </a:cubicBezTo>
                  <a:cubicBezTo>
                    <a:pt x="217742" y="144304"/>
                    <a:pt x="205264" y="154496"/>
                    <a:pt x="195358" y="167259"/>
                  </a:cubicBezTo>
                  <a:lnTo>
                    <a:pt x="191262" y="172498"/>
                  </a:lnTo>
                  <a:lnTo>
                    <a:pt x="191262" y="167831"/>
                  </a:lnTo>
                  <a:lnTo>
                    <a:pt x="191262" y="132017"/>
                  </a:lnTo>
                  <a:lnTo>
                    <a:pt x="117920" y="132017"/>
                  </a:lnTo>
                  <a:lnTo>
                    <a:pt x="117920" y="414814"/>
                  </a:lnTo>
                  <a:lnTo>
                    <a:pt x="191929" y="414814"/>
                  </a:lnTo>
                  <a:lnTo>
                    <a:pt x="191929" y="264128"/>
                  </a:lnTo>
                  <a:lnTo>
                    <a:pt x="192024" y="274606"/>
                  </a:lnTo>
                  <a:cubicBezTo>
                    <a:pt x="192024" y="272891"/>
                    <a:pt x="192024" y="271177"/>
                    <a:pt x="192119" y="269558"/>
                  </a:cubicBezTo>
                  <a:cubicBezTo>
                    <a:pt x="192881" y="243173"/>
                    <a:pt x="199454" y="223456"/>
                    <a:pt x="211741" y="210884"/>
                  </a:cubicBezTo>
                  <a:cubicBezTo>
                    <a:pt x="224790" y="197549"/>
                    <a:pt x="240697" y="190786"/>
                    <a:pt x="258985" y="190786"/>
                  </a:cubicBezTo>
                  <a:cubicBezTo>
                    <a:pt x="280511" y="190786"/>
                    <a:pt x="296894" y="197358"/>
                    <a:pt x="307753" y="210407"/>
                  </a:cubicBezTo>
                  <a:cubicBezTo>
                    <a:pt x="318421" y="223171"/>
                    <a:pt x="323850" y="241364"/>
                    <a:pt x="323945" y="264605"/>
                  </a:cubicBezTo>
                  <a:lnTo>
                    <a:pt x="323945" y="264605"/>
                  </a:lnTo>
                  <a:lnTo>
                    <a:pt x="323945" y="265176"/>
                  </a:lnTo>
                  <a:lnTo>
                    <a:pt x="323945" y="265271"/>
                  </a:lnTo>
                  <a:lnTo>
                    <a:pt x="323945" y="414814"/>
                  </a:lnTo>
                  <a:lnTo>
                    <a:pt x="399098" y="414814"/>
                  </a:lnTo>
                  <a:lnTo>
                    <a:pt x="399098" y="254222"/>
                  </a:lnTo>
                  <a:cubicBezTo>
                    <a:pt x="399193" y="213931"/>
                    <a:pt x="388620" y="182118"/>
                    <a:pt x="367951" y="159830"/>
                  </a:cubicBezTo>
                  <a:moveTo>
                    <a:pt x="881825" y="272796"/>
                  </a:moveTo>
                  <a:cubicBezTo>
                    <a:pt x="881825" y="252508"/>
                    <a:pt x="878205" y="233267"/>
                    <a:pt x="871061" y="215646"/>
                  </a:cubicBezTo>
                  <a:cubicBezTo>
                    <a:pt x="863918" y="198025"/>
                    <a:pt x="853821" y="182309"/>
                    <a:pt x="841057" y="168974"/>
                  </a:cubicBezTo>
                  <a:cubicBezTo>
                    <a:pt x="828294" y="155639"/>
                    <a:pt x="812768" y="145066"/>
                    <a:pt x="794957" y="137636"/>
                  </a:cubicBezTo>
                  <a:cubicBezTo>
                    <a:pt x="777145" y="130112"/>
                    <a:pt x="757238" y="126302"/>
                    <a:pt x="735806" y="126302"/>
                  </a:cubicBezTo>
                  <a:cubicBezTo>
                    <a:pt x="715518" y="126302"/>
                    <a:pt x="696182" y="130207"/>
                    <a:pt x="678371" y="137922"/>
                  </a:cubicBezTo>
                  <a:cubicBezTo>
                    <a:pt x="660559" y="145637"/>
                    <a:pt x="644843" y="156210"/>
                    <a:pt x="631698" y="169355"/>
                  </a:cubicBezTo>
                  <a:cubicBezTo>
                    <a:pt x="618554" y="182499"/>
                    <a:pt x="607981" y="198215"/>
                    <a:pt x="600266" y="216027"/>
                  </a:cubicBezTo>
                  <a:cubicBezTo>
                    <a:pt x="592550" y="233839"/>
                    <a:pt x="588645" y="253175"/>
                    <a:pt x="588645" y="273463"/>
                  </a:cubicBezTo>
                  <a:cubicBezTo>
                    <a:pt x="588645" y="293751"/>
                    <a:pt x="592360" y="313087"/>
                    <a:pt x="599694" y="330899"/>
                  </a:cubicBezTo>
                  <a:cubicBezTo>
                    <a:pt x="607028" y="348710"/>
                    <a:pt x="617315" y="364426"/>
                    <a:pt x="630269" y="377571"/>
                  </a:cubicBezTo>
                  <a:cubicBezTo>
                    <a:pt x="643223" y="390716"/>
                    <a:pt x="659130" y="401288"/>
                    <a:pt x="677513" y="409004"/>
                  </a:cubicBezTo>
                  <a:cubicBezTo>
                    <a:pt x="695897" y="416719"/>
                    <a:pt x="716280" y="420624"/>
                    <a:pt x="738092" y="420624"/>
                  </a:cubicBezTo>
                  <a:cubicBezTo>
                    <a:pt x="801148" y="420624"/>
                    <a:pt x="840391" y="391954"/>
                    <a:pt x="863918" y="365093"/>
                  </a:cubicBezTo>
                  <a:lnTo>
                    <a:pt x="810292" y="324231"/>
                  </a:lnTo>
                  <a:cubicBezTo>
                    <a:pt x="798957" y="337661"/>
                    <a:pt x="772192" y="355854"/>
                    <a:pt x="738664" y="355854"/>
                  </a:cubicBezTo>
                  <a:cubicBezTo>
                    <a:pt x="717614" y="355854"/>
                    <a:pt x="700373" y="350996"/>
                    <a:pt x="687229" y="341376"/>
                  </a:cubicBezTo>
                  <a:cubicBezTo>
                    <a:pt x="674084" y="331756"/>
                    <a:pt x="665036" y="318611"/>
                    <a:pt x="660368" y="302133"/>
                  </a:cubicBezTo>
                  <a:lnTo>
                    <a:pt x="659606" y="299466"/>
                  </a:lnTo>
                  <a:lnTo>
                    <a:pt x="881825" y="299466"/>
                  </a:lnTo>
                  <a:lnTo>
                    <a:pt x="881825" y="272796"/>
                  </a:lnTo>
                  <a:close/>
                  <a:moveTo>
                    <a:pt x="660368" y="246793"/>
                  </a:moveTo>
                  <a:cubicBezTo>
                    <a:pt x="660368" y="226124"/>
                    <a:pt x="684086" y="189929"/>
                    <a:pt x="735330" y="189929"/>
                  </a:cubicBezTo>
                  <a:cubicBezTo>
                    <a:pt x="786575" y="189929"/>
                    <a:pt x="810387" y="226028"/>
                    <a:pt x="810387" y="246698"/>
                  </a:cubicBezTo>
                  <a:lnTo>
                    <a:pt x="660368" y="246793"/>
                  </a:lnTo>
                  <a:close/>
                </a:path>
              </a:pathLst>
            </a:custGeom>
            <a:solidFill>
              <a:srgbClr val="FFFFFF"/>
            </a:solidFill>
            <a:ln w="9525"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1C614C49-972F-498A-9654-844CECF9AF64}"/>
                </a:ext>
              </a:extLst>
            </p:cNvPr>
            <p:cNvSpPr/>
            <p:nvPr/>
          </p:nvSpPr>
          <p:spPr>
            <a:xfrm>
              <a:off x="2358770" y="6728469"/>
              <a:ext cx="79057" cy="79057"/>
            </a:xfrm>
            <a:custGeom>
              <a:avLst/>
              <a:gdLst>
                <a:gd name="connsiteX0" fmla="*/ 39529 w 79057"/>
                <a:gd name="connsiteY0" fmla="*/ 5620 h 79057"/>
                <a:gd name="connsiteX1" fmla="*/ 73438 w 79057"/>
                <a:gd name="connsiteY1" fmla="*/ 39529 h 79057"/>
                <a:gd name="connsiteX2" fmla="*/ 39529 w 79057"/>
                <a:gd name="connsiteY2" fmla="*/ 73438 h 79057"/>
                <a:gd name="connsiteX3" fmla="*/ 5620 w 79057"/>
                <a:gd name="connsiteY3" fmla="*/ 39529 h 79057"/>
                <a:gd name="connsiteX4" fmla="*/ 39529 w 79057"/>
                <a:gd name="connsiteY4" fmla="*/ 5620 h 79057"/>
                <a:gd name="connsiteX5" fmla="*/ 39529 w 79057"/>
                <a:gd name="connsiteY5" fmla="*/ 0 h 79057"/>
                <a:gd name="connsiteX6" fmla="*/ 0 w 79057"/>
                <a:gd name="connsiteY6" fmla="*/ 39529 h 79057"/>
                <a:gd name="connsiteX7" fmla="*/ 39529 w 79057"/>
                <a:gd name="connsiteY7" fmla="*/ 79058 h 79057"/>
                <a:gd name="connsiteX8" fmla="*/ 79058 w 79057"/>
                <a:gd name="connsiteY8" fmla="*/ 39529 h 79057"/>
                <a:gd name="connsiteX9" fmla="*/ 39529 w 79057"/>
                <a:gd name="connsiteY9" fmla="*/ 0 h 79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057" h="79057">
                  <a:moveTo>
                    <a:pt x="39529" y="5620"/>
                  </a:moveTo>
                  <a:cubicBezTo>
                    <a:pt x="58198" y="5620"/>
                    <a:pt x="73438" y="20860"/>
                    <a:pt x="73438" y="39529"/>
                  </a:cubicBezTo>
                  <a:cubicBezTo>
                    <a:pt x="73438" y="58198"/>
                    <a:pt x="58198" y="73438"/>
                    <a:pt x="39529" y="73438"/>
                  </a:cubicBezTo>
                  <a:cubicBezTo>
                    <a:pt x="20860" y="73438"/>
                    <a:pt x="5620" y="58198"/>
                    <a:pt x="5620" y="39529"/>
                  </a:cubicBezTo>
                  <a:cubicBezTo>
                    <a:pt x="5620" y="20860"/>
                    <a:pt x="20860" y="5620"/>
                    <a:pt x="39529" y="5620"/>
                  </a:cubicBezTo>
                  <a:moveTo>
                    <a:pt x="39529" y="0"/>
                  </a:moveTo>
                  <a:cubicBezTo>
                    <a:pt x="17717" y="0"/>
                    <a:pt x="0" y="17717"/>
                    <a:pt x="0" y="39529"/>
                  </a:cubicBezTo>
                  <a:cubicBezTo>
                    <a:pt x="0" y="61341"/>
                    <a:pt x="17717" y="79058"/>
                    <a:pt x="39529" y="79058"/>
                  </a:cubicBezTo>
                  <a:cubicBezTo>
                    <a:pt x="61341" y="79058"/>
                    <a:pt x="79058" y="61341"/>
                    <a:pt x="79058" y="39529"/>
                  </a:cubicBezTo>
                  <a:cubicBezTo>
                    <a:pt x="79058" y="17717"/>
                    <a:pt x="61341" y="0"/>
                    <a:pt x="39529" y="0"/>
                  </a:cubicBezTo>
                </a:path>
              </a:pathLst>
            </a:custGeom>
            <a:solidFill>
              <a:srgbClr val="FFFFFF"/>
            </a:solidFill>
            <a:ln w="952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922EBBE0-933B-4A65-BAAC-DC5972E3F9A4}"/>
                </a:ext>
              </a:extLst>
            </p:cNvPr>
            <p:cNvSpPr/>
            <p:nvPr/>
          </p:nvSpPr>
          <p:spPr>
            <a:xfrm>
              <a:off x="2384869" y="6748090"/>
              <a:ext cx="30765" cy="39528"/>
            </a:xfrm>
            <a:custGeom>
              <a:avLst/>
              <a:gdLst>
                <a:gd name="connsiteX0" fmla="*/ 16383 w 30765"/>
                <a:gd name="connsiteY0" fmla="*/ 95 h 39528"/>
                <a:gd name="connsiteX1" fmla="*/ 23051 w 30765"/>
                <a:gd name="connsiteY1" fmla="*/ 1715 h 39528"/>
                <a:gd name="connsiteX2" fmla="*/ 27718 w 30765"/>
                <a:gd name="connsiteY2" fmla="*/ 6191 h 39528"/>
                <a:gd name="connsiteX3" fmla="*/ 29337 w 30765"/>
                <a:gd name="connsiteY3" fmla="*/ 12478 h 39528"/>
                <a:gd name="connsiteX4" fmla="*/ 27146 w 30765"/>
                <a:gd name="connsiteY4" fmla="*/ 19622 h 39528"/>
                <a:gd name="connsiteX5" fmla="*/ 21812 w 30765"/>
                <a:gd name="connsiteY5" fmla="*/ 23717 h 39528"/>
                <a:gd name="connsiteX6" fmla="*/ 30766 w 30765"/>
                <a:gd name="connsiteY6" fmla="*/ 39529 h 39528"/>
                <a:gd name="connsiteX7" fmla="*/ 23717 w 30765"/>
                <a:gd name="connsiteY7" fmla="*/ 39529 h 39528"/>
                <a:gd name="connsiteX8" fmla="*/ 15526 w 30765"/>
                <a:gd name="connsiteY8" fmla="*/ 24860 h 39528"/>
                <a:gd name="connsiteX9" fmla="*/ 6191 w 30765"/>
                <a:gd name="connsiteY9" fmla="*/ 24860 h 39528"/>
                <a:gd name="connsiteX10" fmla="*/ 6191 w 30765"/>
                <a:gd name="connsiteY10" fmla="*/ 39529 h 39528"/>
                <a:gd name="connsiteX11" fmla="*/ 0 w 30765"/>
                <a:gd name="connsiteY11" fmla="*/ 39529 h 39528"/>
                <a:gd name="connsiteX12" fmla="*/ 0 w 30765"/>
                <a:gd name="connsiteY12" fmla="*/ 0 h 39528"/>
                <a:gd name="connsiteX13" fmla="*/ 16383 w 30765"/>
                <a:gd name="connsiteY13" fmla="*/ 0 h 39528"/>
                <a:gd name="connsiteX14" fmla="*/ 16383 w 30765"/>
                <a:gd name="connsiteY14" fmla="*/ 19336 h 39528"/>
                <a:gd name="connsiteX15" fmla="*/ 19907 w 30765"/>
                <a:gd name="connsiteY15" fmla="*/ 18478 h 39528"/>
                <a:gd name="connsiteX16" fmla="*/ 22289 w 30765"/>
                <a:gd name="connsiteY16" fmla="*/ 16097 h 39528"/>
                <a:gd name="connsiteX17" fmla="*/ 23146 w 30765"/>
                <a:gd name="connsiteY17" fmla="*/ 12573 h 39528"/>
                <a:gd name="connsiteX18" fmla="*/ 22289 w 30765"/>
                <a:gd name="connsiteY18" fmla="*/ 9049 h 39528"/>
                <a:gd name="connsiteX19" fmla="*/ 19907 w 30765"/>
                <a:gd name="connsiteY19" fmla="*/ 6668 h 39528"/>
                <a:gd name="connsiteX20" fmla="*/ 16383 w 30765"/>
                <a:gd name="connsiteY20" fmla="*/ 5810 h 39528"/>
                <a:gd name="connsiteX21" fmla="*/ 6191 w 30765"/>
                <a:gd name="connsiteY21" fmla="*/ 5810 h 39528"/>
                <a:gd name="connsiteX22" fmla="*/ 6191 w 30765"/>
                <a:gd name="connsiteY22" fmla="*/ 19336 h 39528"/>
                <a:gd name="connsiteX23" fmla="*/ 16383 w 30765"/>
                <a:gd name="connsiteY23" fmla="*/ 19336 h 39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0765" h="39528">
                  <a:moveTo>
                    <a:pt x="16383" y="95"/>
                  </a:moveTo>
                  <a:cubicBezTo>
                    <a:pt x="18860" y="95"/>
                    <a:pt x="21050" y="667"/>
                    <a:pt x="23051" y="1715"/>
                  </a:cubicBezTo>
                  <a:cubicBezTo>
                    <a:pt x="25051" y="2762"/>
                    <a:pt x="26575" y="4286"/>
                    <a:pt x="27718" y="6191"/>
                  </a:cubicBezTo>
                  <a:cubicBezTo>
                    <a:pt x="28861" y="8096"/>
                    <a:pt x="29337" y="10192"/>
                    <a:pt x="29337" y="12478"/>
                  </a:cubicBezTo>
                  <a:cubicBezTo>
                    <a:pt x="29337" y="15335"/>
                    <a:pt x="28575" y="17717"/>
                    <a:pt x="27146" y="19622"/>
                  </a:cubicBezTo>
                  <a:cubicBezTo>
                    <a:pt x="25718" y="21527"/>
                    <a:pt x="23908" y="22860"/>
                    <a:pt x="21812" y="23717"/>
                  </a:cubicBezTo>
                  <a:lnTo>
                    <a:pt x="30766" y="39529"/>
                  </a:lnTo>
                  <a:lnTo>
                    <a:pt x="23717" y="39529"/>
                  </a:lnTo>
                  <a:lnTo>
                    <a:pt x="15526" y="24860"/>
                  </a:lnTo>
                  <a:lnTo>
                    <a:pt x="6191" y="24860"/>
                  </a:lnTo>
                  <a:lnTo>
                    <a:pt x="6191" y="39529"/>
                  </a:lnTo>
                  <a:lnTo>
                    <a:pt x="0" y="39529"/>
                  </a:lnTo>
                  <a:lnTo>
                    <a:pt x="0" y="0"/>
                  </a:lnTo>
                  <a:lnTo>
                    <a:pt x="16383" y="0"/>
                  </a:lnTo>
                  <a:close/>
                  <a:moveTo>
                    <a:pt x="16383" y="19336"/>
                  </a:moveTo>
                  <a:cubicBezTo>
                    <a:pt x="17717" y="19336"/>
                    <a:pt x="18860" y="19050"/>
                    <a:pt x="19907" y="18478"/>
                  </a:cubicBezTo>
                  <a:cubicBezTo>
                    <a:pt x="20955" y="17907"/>
                    <a:pt x="21717" y="17050"/>
                    <a:pt x="22289" y="16097"/>
                  </a:cubicBezTo>
                  <a:cubicBezTo>
                    <a:pt x="22860" y="15050"/>
                    <a:pt x="23146" y="13906"/>
                    <a:pt x="23146" y="12573"/>
                  </a:cubicBezTo>
                  <a:cubicBezTo>
                    <a:pt x="23146" y="11240"/>
                    <a:pt x="22860" y="10097"/>
                    <a:pt x="22289" y="9049"/>
                  </a:cubicBezTo>
                  <a:cubicBezTo>
                    <a:pt x="21717" y="8001"/>
                    <a:pt x="20860" y="7239"/>
                    <a:pt x="19907" y="6668"/>
                  </a:cubicBezTo>
                  <a:cubicBezTo>
                    <a:pt x="18860" y="6096"/>
                    <a:pt x="17717" y="5810"/>
                    <a:pt x="16383" y="5810"/>
                  </a:cubicBezTo>
                  <a:lnTo>
                    <a:pt x="6191" y="5810"/>
                  </a:lnTo>
                  <a:lnTo>
                    <a:pt x="6191" y="19336"/>
                  </a:lnTo>
                  <a:lnTo>
                    <a:pt x="16383" y="19336"/>
                  </a:lnTo>
                  <a:close/>
                </a:path>
              </a:pathLst>
            </a:custGeom>
            <a:solidFill>
              <a:srgbClr val="FFFFFF"/>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1584612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ub, Content &amp; Pictur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B3C6455-4913-47BC-8232-AB0BABBA08C3}"/>
              </a:ext>
            </a:extLst>
          </p:cNvPr>
          <p:cNvSpPr>
            <a:spLocks noGrp="1"/>
          </p:cNvSpPr>
          <p:nvPr>
            <p:ph type="pic" sz="quarter" idx="30"/>
          </p:nvPr>
        </p:nvSpPr>
        <p:spPr>
          <a:xfrm>
            <a:off x="6615046" y="0"/>
            <a:ext cx="5129422" cy="6416167"/>
          </a:xfrm>
        </p:spPr>
        <p:txBody>
          <a:bodyPr/>
          <a:lstStyle/>
          <a:p>
            <a:endParaRPr lang="en-US"/>
          </a:p>
        </p:txBody>
      </p:sp>
      <p:sp>
        <p:nvSpPr>
          <p:cNvPr id="23" name="Title Text">
            <a:extLst>
              <a:ext uri="{FF2B5EF4-FFF2-40B4-BE49-F238E27FC236}">
                <a16:creationId xmlns:a16="http://schemas.microsoft.com/office/drawing/2014/main" id="{FAEAC0A3-8438-1245-A28C-64BC26BFB231}"/>
              </a:ext>
            </a:extLst>
          </p:cNvPr>
          <p:cNvSpPr txBox="1">
            <a:spLocks noGrp="1"/>
          </p:cNvSpPr>
          <p:nvPr>
            <p:ph type="title" hasCustomPrompt="1"/>
          </p:nvPr>
        </p:nvSpPr>
        <p:spPr>
          <a:xfrm>
            <a:off x="571500" y="567227"/>
            <a:ext cx="5747107" cy="945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11" name="Content Placeholder 2">
            <a:extLst>
              <a:ext uri="{FF2B5EF4-FFF2-40B4-BE49-F238E27FC236}">
                <a16:creationId xmlns:a16="http://schemas.microsoft.com/office/drawing/2014/main" id="{7B7FB3F6-9C71-45A0-8236-12671533CA22}"/>
              </a:ext>
            </a:extLst>
          </p:cNvPr>
          <p:cNvSpPr>
            <a:spLocks noGrp="1"/>
          </p:cNvSpPr>
          <p:nvPr>
            <p:ph sz="quarter" idx="32"/>
          </p:nvPr>
        </p:nvSpPr>
        <p:spPr>
          <a:xfrm>
            <a:off x="571500" y="2139952"/>
            <a:ext cx="5768944"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3">
            <a:extLst>
              <a:ext uri="{FF2B5EF4-FFF2-40B4-BE49-F238E27FC236}">
                <a16:creationId xmlns:a16="http://schemas.microsoft.com/office/drawing/2014/main" id="{B1C73349-1E00-4922-970C-187F97CE0620}"/>
              </a:ext>
            </a:extLst>
          </p:cNvPr>
          <p:cNvSpPr>
            <a:spLocks noGrp="1"/>
          </p:cNvSpPr>
          <p:nvPr>
            <p:ph type="body" sz="quarter" idx="29"/>
          </p:nvPr>
        </p:nvSpPr>
        <p:spPr>
          <a:xfrm>
            <a:off x="571500" y="1612901"/>
            <a:ext cx="5768944"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3156348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mp; Full Page Pictur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6AAD9210-5064-4050-9368-9292054D59F4}"/>
              </a:ext>
            </a:extLst>
          </p:cNvPr>
          <p:cNvSpPr>
            <a:spLocks noGrp="1"/>
          </p:cNvSpPr>
          <p:nvPr>
            <p:ph type="pic" sz="quarter" idx="10"/>
          </p:nvPr>
        </p:nvSpPr>
        <p:spPr>
          <a:xfrm>
            <a:off x="-11286" y="0"/>
            <a:ext cx="11744325" cy="6401797"/>
          </a:xfrm>
          <a:noFill/>
        </p:spPr>
        <p:txBody>
          <a:bodyPr/>
          <a:lstStyle/>
          <a:p>
            <a:endParaRPr lang="en-US"/>
          </a:p>
        </p:txBody>
      </p:sp>
      <p:sp>
        <p:nvSpPr>
          <p:cNvPr id="11" name="Title Text">
            <a:extLst>
              <a:ext uri="{FF2B5EF4-FFF2-40B4-BE49-F238E27FC236}">
                <a16:creationId xmlns:a16="http://schemas.microsoft.com/office/drawing/2014/main" id="{14AFAB66-6BED-5D47-B26F-D9C8808F3A18}"/>
              </a:ext>
            </a:extLst>
          </p:cNvPr>
          <p:cNvSpPr txBox="1">
            <a:spLocks noGrp="1"/>
          </p:cNvSpPr>
          <p:nvPr>
            <p:ph type="title" hasCustomPrompt="1"/>
          </p:nvPr>
        </p:nvSpPr>
        <p:spPr>
          <a:xfrm>
            <a:off x="571500" y="571500"/>
            <a:ext cx="11010899" cy="8763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rmAutofit/>
          </a:bodyPr>
          <a:lstStyle>
            <a:lvl1pPr>
              <a:defRPr sz="4000">
                <a:solidFill>
                  <a:schemeClr val="tx2"/>
                </a:solidFill>
              </a:defRPr>
            </a:lvl1pPr>
          </a:lstStyle>
          <a:p>
            <a:r>
              <a:rPr lang="en-US" dirty="0"/>
              <a:t>Full page Image, Delete Title if Necessary</a:t>
            </a:r>
          </a:p>
        </p:txBody>
      </p:sp>
    </p:spTree>
    <p:extLst>
      <p:ext uri="{BB962C8B-B14F-4D97-AF65-F5344CB8AC3E}">
        <p14:creationId xmlns:p14="http://schemas.microsoft.com/office/powerpoint/2010/main" val="3029505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mp; Quote">
    <p:spTree>
      <p:nvGrpSpPr>
        <p:cNvPr id="1" name=""/>
        <p:cNvGrpSpPr/>
        <p:nvPr/>
      </p:nvGrpSpPr>
      <p:grpSpPr>
        <a:xfrm>
          <a:off x="0" y="0"/>
          <a:ext cx="0" cy="0"/>
          <a:chOff x="0" y="0"/>
          <a:chExt cx="0" cy="0"/>
        </a:xfrm>
      </p:grpSpPr>
      <p:sp>
        <p:nvSpPr>
          <p:cNvPr id="10" name="Title Text">
            <a:extLst>
              <a:ext uri="{FF2B5EF4-FFF2-40B4-BE49-F238E27FC236}">
                <a16:creationId xmlns:a16="http://schemas.microsoft.com/office/drawing/2014/main" id="{145FA424-6F4D-7644-8964-49FF4943202D}"/>
              </a:ext>
            </a:extLst>
          </p:cNvPr>
          <p:cNvSpPr txBox="1">
            <a:spLocks noGrp="1"/>
          </p:cNvSpPr>
          <p:nvPr>
            <p:ph type="title" hasCustomPrompt="1"/>
          </p:nvPr>
        </p:nvSpPr>
        <p:spPr>
          <a:xfrm>
            <a:off x="571501" y="571501"/>
            <a:ext cx="11022060" cy="87374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rmAutofit/>
          </a:bodyPr>
          <a:lstStyle>
            <a:lvl1pPr>
              <a:defRPr sz="4000">
                <a:solidFill>
                  <a:srgbClr val="525252"/>
                </a:solidFill>
              </a:defRPr>
            </a:lvl1pPr>
          </a:lstStyle>
          <a:p>
            <a:r>
              <a:rPr lang="en-US" dirty="0"/>
              <a:t>40pt Intel Clear Light Text Goes Here</a:t>
            </a:r>
          </a:p>
        </p:txBody>
      </p:sp>
      <p:sp>
        <p:nvSpPr>
          <p:cNvPr id="3" name="Text Placeholder 2">
            <a:extLst>
              <a:ext uri="{FF2B5EF4-FFF2-40B4-BE49-F238E27FC236}">
                <a16:creationId xmlns:a16="http://schemas.microsoft.com/office/drawing/2014/main" id="{EBF36A7C-A787-47EC-ACD5-77F3FD6AFB8D}"/>
              </a:ext>
            </a:extLst>
          </p:cNvPr>
          <p:cNvSpPr>
            <a:spLocks noGrp="1"/>
          </p:cNvSpPr>
          <p:nvPr>
            <p:ph type="body" sz="quarter" idx="10"/>
          </p:nvPr>
        </p:nvSpPr>
        <p:spPr>
          <a:xfrm>
            <a:off x="571500" y="1592529"/>
            <a:ext cx="11010900" cy="3727184"/>
          </a:xfrm>
        </p:spPr>
        <p:txBody>
          <a:bodyPr>
            <a:normAutofit/>
          </a:bodyPr>
          <a:lstStyle>
            <a:lvl1pPr marL="0" indent="0">
              <a:buNone/>
              <a:defRPr sz="6000">
                <a:solidFill>
                  <a:schemeClr val="accent1"/>
                </a:solidFill>
              </a:defRPr>
            </a:lvl1pPr>
          </a:lstStyle>
          <a:p>
            <a:pPr lvl="0"/>
            <a:endParaRPr lang="en-US" dirty="0"/>
          </a:p>
        </p:txBody>
      </p:sp>
      <p:sp>
        <p:nvSpPr>
          <p:cNvPr id="9" name="Text Placeholder 3">
            <a:extLst>
              <a:ext uri="{FF2B5EF4-FFF2-40B4-BE49-F238E27FC236}">
                <a16:creationId xmlns:a16="http://schemas.microsoft.com/office/drawing/2014/main" id="{4E196E31-7238-4049-821C-D94FDEAEDC56}"/>
              </a:ext>
            </a:extLst>
          </p:cNvPr>
          <p:cNvSpPr>
            <a:spLocks noGrp="1"/>
          </p:cNvSpPr>
          <p:nvPr>
            <p:ph type="body" sz="quarter" idx="29"/>
          </p:nvPr>
        </p:nvSpPr>
        <p:spPr>
          <a:xfrm>
            <a:off x="571500" y="5461818"/>
            <a:ext cx="11022013" cy="438150"/>
          </a:xfrm>
        </p:spPr>
        <p:txBody>
          <a:bodyPr/>
          <a:lstStyle>
            <a:lvl1pPr marL="0" indent="0">
              <a:buNone/>
              <a:defRPr>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4260743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3_Chart Example">
    <p:bg>
      <p:bgPr>
        <a:solidFill>
          <a:schemeClr val="accent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7759918-59AA-4DFC-90DA-60CD5B2BD6B8}"/>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6" name="Square">
            <a:extLst>
              <a:ext uri="{FF2B5EF4-FFF2-40B4-BE49-F238E27FC236}">
                <a16:creationId xmlns:a16="http://schemas.microsoft.com/office/drawing/2014/main" id="{D4662ED0-432E-6C48-8B26-9A21EDA54E68}"/>
              </a:ext>
            </a:extLst>
          </p:cNvPr>
          <p:cNvSpPr/>
          <p:nvPr userDrawn="1"/>
        </p:nvSpPr>
        <p:spPr>
          <a:xfrm>
            <a:off x="11741697" y="6407185"/>
            <a:ext cx="450068" cy="450068"/>
          </a:xfrm>
          <a:prstGeom prst="rect">
            <a:avLst/>
          </a:prstGeom>
          <a:solidFill>
            <a:schemeClr val="accent1">
              <a:alpha val="50000"/>
            </a:schemeClr>
          </a:solidFill>
          <a:ln w="12700">
            <a:miter lim="400000"/>
          </a:ln>
        </p:spPr>
        <p:txBody>
          <a:bodyPr lIns="0" tIns="0" rIns="0" bIns="0" anchor="ctr"/>
          <a:lstStyle/>
          <a:p>
            <a:pPr defTabSz="412750">
              <a:defRPr sz="3200">
                <a:solidFill>
                  <a:srgbClr val="026FC5"/>
                </a:solidFill>
                <a:latin typeface="Helvetica Neue Medium"/>
                <a:ea typeface="Helvetica Neue Medium"/>
                <a:cs typeface="Helvetica Neue Medium"/>
                <a:sym typeface="Helvetica Neue Medium"/>
              </a:defRPr>
            </a:pPr>
            <a:endParaRPr sz="1600"/>
          </a:p>
        </p:txBody>
      </p:sp>
      <p:sp>
        <p:nvSpPr>
          <p:cNvPr id="29" name="TextBox 28">
            <a:extLst>
              <a:ext uri="{FF2B5EF4-FFF2-40B4-BE49-F238E27FC236}">
                <a16:creationId xmlns:a16="http://schemas.microsoft.com/office/drawing/2014/main" id="{EFDF4199-9905-E94D-9EEB-E7016E48C0FC}"/>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0" name="Title Text">
            <a:extLst>
              <a:ext uri="{FF2B5EF4-FFF2-40B4-BE49-F238E27FC236}">
                <a16:creationId xmlns:a16="http://schemas.microsoft.com/office/drawing/2014/main" id="{145FA424-6F4D-7644-8964-49FF4943202D}"/>
              </a:ext>
            </a:extLst>
          </p:cNvPr>
          <p:cNvSpPr txBox="1">
            <a:spLocks noGrp="1"/>
          </p:cNvSpPr>
          <p:nvPr>
            <p:ph type="title" hasCustomPrompt="1"/>
          </p:nvPr>
        </p:nvSpPr>
        <p:spPr>
          <a:xfrm>
            <a:off x="571501" y="571501"/>
            <a:ext cx="11022060" cy="87374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rmAutofit/>
          </a:bodyPr>
          <a:lstStyle>
            <a:lvl1pPr>
              <a:defRPr sz="4000">
                <a:solidFill>
                  <a:schemeClr val="bg1"/>
                </a:solidFill>
              </a:defRPr>
            </a:lvl1pPr>
          </a:lstStyle>
          <a:p>
            <a:r>
              <a:rPr lang="en-US" dirty="0"/>
              <a:t>40pt Intel Clear Light Text Goes Here</a:t>
            </a:r>
          </a:p>
        </p:txBody>
      </p:sp>
      <p:sp>
        <p:nvSpPr>
          <p:cNvPr id="3" name="Text Placeholder 2">
            <a:extLst>
              <a:ext uri="{FF2B5EF4-FFF2-40B4-BE49-F238E27FC236}">
                <a16:creationId xmlns:a16="http://schemas.microsoft.com/office/drawing/2014/main" id="{EBF36A7C-A787-47EC-ACD5-77F3FD6AFB8D}"/>
              </a:ext>
            </a:extLst>
          </p:cNvPr>
          <p:cNvSpPr>
            <a:spLocks noGrp="1"/>
          </p:cNvSpPr>
          <p:nvPr>
            <p:ph type="body" sz="quarter" idx="10"/>
          </p:nvPr>
        </p:nvSpPr>
        <p:spPr>
          <a:xfrm>
            <a:off x="571500" y="1599816"/>
            <a:ext cx="11010900" cy="3719897"/>
          </a:xfrm>
        </p:spPr>
        <p:txBody>
          <a:bodyPr>
            <a:normAutofit/>
          </a:bodyPr>
          <a:lstStyle>
            <a:lvl1pPr marL="0" indent="0">
              <a:buNone/>
              <a:defRPr sz="6000">
                <a:solidFill>
                  <a:schemeClr val="bg1"/>
                </a:solidFill>
              </a:defRPr>
            </a:lvl1pPr>
          </a:lstStyle>
          <a:p>
            <a:pPr lvl="0"/>
            <a:endParaRPr lang="en-US" dirty="0"/>
          </a:p>
        </p:txBody>
      </p:sp>
      <p:pic>
        <p:nvPicPr>
          <p:cNvPr id="11" name="Image" descr="Image">
            <a:extLst>
              <a:ext uri="{FF2B5EF4-FFF2-40B4-BE49-F238E27FC236}">
                <a16:creationId xmlns:a16="http://schemas.microsoft.com/office/drawing/2014/main" id="{B9FFF72B-62D2-4E22-9A98-EF3F6229F4AB}"/>
              </a:ext>
            </a:extLst>
          </p:cNvPr>
          <p:cNvPicPr>
            <a:picLocks noChangeAspect="1"/>
          </p:cNvPicPr>
          <p:nvPr userDrawn="1"/>
        </p:nvPicPr>
        <p:blipFill>
          <a:blip r:embed="rId2"/>
          <a:stretch>
            <a:fillRect/>
          </a:stretch>
        </p:blipFill>
        <p:spPr>
          <a:xfrm>
            <a:off x="11151433" y="6543018"/>
            <a:ext cx="491250" cy="190501"/>
          </a:xfrm>
          <a:prstGeom prst="rect">
            <a:avLst/>
          </a:prstGeom>
          <a:ln w="12700">
            <a:miter lim="400000"/>
          </a:ln>
        </p:spPr>
      </p:pic>
      <p:sp>
        <p:nvSpPr>
          <p:cNvPr id="13" name="Rectangle 12">
            <a:extLst>
              <a:ext uri="{FF2B5EF4-FFF2-40B4-BE49-F238E27FC236}">
                <a16:creationId xmlns:a16="http://schemas.microsoft.com/office/drawing/2014/main" id="{485269BB-7AC7-41A6-BC05-71FDAD0FDBA2}"/>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4" name="Text Placeholder 3">
            <a:extLst>
              <a:ext uri="{FF2B5EF4-FFF2-40B4-BE49-F238E27FC236}">
                <a16:creationId xmlns:a16="http://schemas.microsoft.com/office/drawing/2014/main" id="{222ECF1F-2453-406E-AC0D-F6E6614ECF80}"/>
              </a:ext>
            </a:extLst>
          </p:cNvPr>
          <p:cNvSpPr>
            <a:spLocks noGrp="1"/>
          </p:cNvSpPr>
          <p:nvPr>
            <p:ph type="body" sz="quarter" idx="29"/>
          </p:nvPr>
        </p:nvSpPr>
        <p:spPr>
          <a:xfrm>
            <a:off x="571500" y="5476099"/>
            <a:ext cx="11022013" cy="438150"/>
          </a:xfrm>
        </p:spPr>
        <p:txBody>
          <a:bodyPr/>
          <a:lstStyle>
            <a:lvl1pPr marL="0" indent="0">
              <a:buNone/>
              <a:defRPr>
                <a:solidFill>
                  <a:schemeClr val="bg1"/>
                </a:solidFill>
                <a:latin typeface="+mn-lt"/>
              </a:defRPr>
            </a:lvl1pPr>
            <a:lvl2pPr marL="228600" indent="0">
              <a:buNone/>
              <a:defRPr/>
            </a:lvl2pPr>
          </a:lstStyle>
          <a:p>
            <a:pPr lvl="0"/>
            <a:r>
              <a:rPr lang="en-US" dirty="0"/>
              <a:t>Click to edit Master text styles</a:t>
            </a:r>
          </a:p>
        </p:txBody>
      </p:sp>
      <p:sp>
        <p:nvSpPr>
          <p:cNvPr id="17" name="Rectangle 16">
            <a:extLst>
              <a:ext uri="{FF2B5EF4-FFF2-40B4-BE49-F238E27FC236}">
                <a16:creationId xmlns:a16="http://schemas.microsoft.com/office/drawing/2014/main" id="{16C53A36-6661-45AA-8054-02BA7512E621}"/>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1977183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Break White">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56CA39C9-EAE4-4511-9CE8-BB4D4B47FC0C}"/>
              </a:ext>
            </a:extLst>
          </p:cNvPr>
          <p:cNvSpPr txBox="1">
            <a:spLocks noGrp="1"/>
          </p:cNvSpPr>
          <p:nvPr>
            <p:ph type="title" hasCustomPrompt="1"/>
          </p:nvPr>
        </p:nvSpPr>
        <p:spPr>
          <a:xfrm>
            <a:off x="571370" y="2140785"/>
            <a:ext cx="11010816" cy="16516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b" anchorCtr="0">
            <a:noAutofit/>
          </a:bodyPr>
          <a:lstStyle>
            <a:lvl1pPr>
              <a:defRPr sz="4800">
                <a:solidFill>
                  <a:srgbClr val="525252"/>
                </a:solidFill>
              </a:defRPr>
            </a:lvl1pPr>
          </a:lstStyle>
          <a:p>
            <a:r>
              <a:rPr lang="en-US" dirty="0"/>
              <a:t>Section Break Text Goes Here</a:t>
            </a:r>
          </a:p>
        </p:txBody>
      </p:sp>
      <p:sp>
        <p:nvSpPr>
          <p:cNvPr id="8" name="Text Placeholder 3">
            <a:extLst>
              <a:ext uri="{FF2B5EF4-FFF2-40B4-BE49-F238E27FC236}">
                <a16:creationId xmlns:a16="http://schemas.microsoft.com/office/drawing/2014/main" id="{4B923F7B-306D-4D7E-9DB3-5B163B8D53FC}"/>
              </a:ext>
            </a:extLst>
          </p:cNvPr>
          <p:cNvSpPr>
            <a:spLocks noGrp="1"/>
          </p:cNvSpPr>
          <p:nvPr>
            <p:ph type="body" sz="quarter" idx="29"/>
          </p:nvPr>
        </p:nvSpPr>
        <p:spPr>
          <a:xfrm>
            <a:off x="571500" y="3939750"/>
            <a:ext cx="11022013" cy="438150"/>
          </a:xfrm>
        </p:spPr>
        <p:txBody>
          <a:bodyPr/>
          <a:lstStyle>
            <a:lvl1pPr marL="0" indent="0">
              <a:buNone/>
              <a:defRPr>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466998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ection Break Blue">
    <p:bg>
      <p:bgPr>
        <a:solidFill>
          <a:schemeClr val="accent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8B5B8CD-DD94-44E8-9F69-C9075C2E0A93}"/>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pic>
        <p:nvPicPr>
          <p:cNvPr id="721"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15" name="TextBox 14">
            <a:extLst>
              <a:ext uri="{FF2B5EF4-FFF2-40B4-BE49-F238E27FC236}">
                <a16:creationId xmlns:a16="http://schemas.microsoft.com/office/drawing/2014/main" id="{3F655609-5439-9C4A-8F0D-9AB5A1AAC9A3}"/>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3" name="Rectangle 12">
            <a:extLst>
              <a:ext uri="{FF2B5EF4-FFF2-40B4-BE49-F238E27FC236}">
                <a16:creationId xmlns:a16="http://schemas.microsoft.com/office/drawing/2014/main" id="{ED4D76E8-466A-4C06-9261-BDE1AA914749}"/>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14" name="Rectangle 13">
            <a:extLst>
              <a:ext uri="{FF2B5EF4-FFF2-40B4-BE49-F238E27FC236}">
                <a16:creationId xmlns:a16="http://schemas.microsoft.com/office/drawing/2014/main" id="{2588B335-02FC-4504-AF46-DF56B2EC52E4}"/>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6" name="Title Text">
            <a:extLst>
              <a:ext uri="{FF2B5EF4-FFF2-40B4-BE49-F238E27FC236}">
                <a16:creationId xmlns:a16="http://schemas.microsoft.com/office/drawing/2014/main" id="{38003A1C-51D1-4427-BFE8-8448E4C61D6B}"/>
              </a:ext>
            </a:extLst>
          </p:cNvPr>
          <p:cNvSpPr txBox="1">
            <a:spLocks noGrp="1"/>
          </p:cNvSpPr>
          <p:nvPr>
            <p:ph type="title" hasCustomPrompt="1"/>
          </p:nvPr>
        </p:nvSpPr>
        <p:spPr>
          <a:xfrm>
            <a:off x="571370" y="2140785"/>
            <a:ext cx="11010816" cy="16516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b" anchorCtr="0">
            <a:noAutofit/>
          </a:bodyPr>
          <a:lstStyle>
            <a:lvl1pPr>
              <a:defRPr sz="4800">
                <a:solidFill>
                  <a:schemeClr val="bg1"/>
                </a:solidFill>
              </a:defRPr>
            </a:lvl1pPr>
          </a:lstStyle>
          <a:p>
            <a:r>
              <a:rPr lang="en-US" dirty="0"/>
              <a:t>Section Break Text Goes Here</a:t>
            </a:r>
          </a:p>
        </p:txBody>
      </p:sp>
      <p:sp>
        <p:nvSpPr>
          <p:cNvPr id="10" name="Text Placeholder 3">
            <a:extLst>
              <a:ext uri="{FF2B5EF4-FFF2-40B4-BE49-F238E27FC236}">
                <a16:creationId xmlns:a16="http://schemas.microsoft.com/office/drawing/2014/main" id="{130F9DFC-5AE2-4BB1-822C-8EAEAE2CA5F2}"/>
              </a:ext>
            </a:extLst>
          </p:cNvPr>
          <p:cNvSpPr>
            <a:spLocks noGrp="1"/>
          </p:cNvSpPr>
          <p:nvPr>
            <p:ph type="body" sz="quarter" idx="29"/>
          </p:nvPr>
        </p:nvSpPr>
        <p:spPr>
          <a:xfrm>
            <a:off x="571500" y="3948942"/>
            <a:ext cx="11022013" cy="438150"/>
          </a:xfrm>
        </p:spPr>
        <p:txBody>
          <a:bodyPr/>
          <a:lstStyle>
            <a:lvl1pPr marL="0" indent="0">
              <a:buNone/>
              <a:defRPr>
                <a:solidFill>
                  <a:schemeClr val="bg1"/>
                </a:solidFill>
                <a:latin typeface="+mn-lt"/>
              </a:defRPr>
            </a:lvl1pPr>
            <a:lvl2pPr marL="228600" indent="0">
              <a:buNone/>
              <a:defRPr/>
            </a:lvl2pPr>
          </a:lstStyle>
          <a:p>
            <a:pPr lvl="0"/>
            <a:r>
              <a:rPr lang="en-US" dirty="0"/>
              <a:t>Click to edit Master text styles</a:t>
            </a:r>
          </a:p>
        </p:txBody>
      </p:sp>
      <p:sp>
        <p:nvSpPr>
          <p:cNvPr id="12" name="Rectangle 11">
            <a:extLst>
              <a:ext uri="{FF2B5EF4-FFF2-40B4-BE49-F238E27FC236}">
                <a16:creationId xmlns:a16="http://schemas.microsoft.com/office/drawing/2014/main" id="{F82519BB-51CE-4A9C-AFEF-514971F5D779}"/>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2813470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Section Break Light Blue">
    <p:bg>
      <p:bgPr>
        <a:solidFill>
          <a:schemeClr val="accent2">
            <a:lumMod val="75000"/>
          </a:schemeClr>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07A2BC2-9250-4B6C-8674-1CD30F0A349F}"/>
              </a:ext>
            </a:extLst>
          </p:cNvPr>
          <p:cNvSpPr/>
          <p:nvPr userDrawn="1"/>
        </p:nvSpPr>
        <p:spPr>
          <a:xfrm>
            <a:off x="0" y="6407451"/>
            <a:ext cx="11736987"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4" name="Rectangle 13">
            <a:extLst>
              <a:ext uri="{FF2B5EF4-FFF2-40B4-BE49-F238E27FC236}">
                <a16:creationId xmlns:a16="http://schemas.microsoft.com/office/drawing/2014/main" id="{FE22C60C-8CBC-40B8-ABEA-44BF775A3581}"/>
              </a:ext>
            </a:extLst>
          </p:cNvPr>
          <p:cNvSpPr/>
          <p:nvPr userDrawn="1"/>
        </p:nvSpPr>
        <p:spPr>
          <a:xfrm rot="5400000">
            <a:off x="8758537" y="2978453"/>
            <a:ext cx="6407450"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5" name="Rectangle 14">
            <a:extLst>
              <a:ext uri="{FF2B5EF4-FFF2-40B4-BE49-F238E27FC236}">
                <a16:creationId xmlns:a16="http://schemas.microsoft.com/office/drawing/2014/main" id="{68A864FA-3818-4931-B452-798F1E7F5A67}"/>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16" name="Rectangle 15">
            <a:extLst>
              <a:ext uri="{FF2B5EF4-FFF2-40B4-BE49-F238E27FC236}">
                <a16:creationId xmlns:a16="http://schemas.microsoft.com/office/drawing/2014/main" id="{48FC8DFF-85CB-4435-B144-6A1DC4093482}"/>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7" name="Title Text">
            <a:extLst>
              <a:ext uri="{FF2B5EF4-FFF2-40B4-BE49-F238E27FC236}">
                <a16:creationId xmlns:a16="http://schemas.microsoft.com/office/drawing/2014/main" id="{5844F860-03F8-4657-A6E6-4E8919DD4FFF}"/>
              </a:ext>
            </a:extLst>
          </p:cNvPr>
          <p:cNvSpPr txBox="1">
            <a:spLocks noGrp="1"/>
          </p:cNvSpPr>
          <p:nvPr>
            <p:ph type="title" hasCustomPrompt="1"/>
          </p:nvPr>
        </p:nvSpPr>
        <p:spPr>
          <a:xfrm>
            <a:off x="571370" y="2140785"/>
            <a:ext cx="11010816" cy="16516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b" anchorCtr="0">
            <a:noAutofit/>
          </a:bodyPr>
          <a:lstStyle>
            <a:lvl1pPr>
              <a:defRPr sz="4800">
                <a:solidFill>
                  <a:schemeClr val="bg1"/>
                </a:solidFill>
              </a:defRPr>
            </a:lvl1pPr>
          </a:lstStyle>
          <a:p>
            <a:r>
              <a:rPr lang="en-US" dirty="0"/>
              <a:t>Section Break Text Goes Here</a:t>
            </a:r>
          </a:p>
        </p:txBody>
      </p:sp>
      <p:sp>
        <p:nvSpPr>
          <p:cNvPr id="11" name="Text Placeholder 3">
            <a:extLst>
              <a:ext uri="{FF2B5EF4-FFF2-40B4-BE49-F238E27FC236}">
                <a16:creationId xmlns:a16="http://schemas.microsoft.com/office/drawing/2014/main" id="{ADACC9CB-1B2F-42BF-8D9F-62EC595FEA6C}"/>
              </a:ext>
            </a:extLst>
          </p:cNvPr>
          <p:cNvSpPr>
            <a:spLocks noGrp="1"/>
          </p:cNvSpPr>
          <p:nvPr>
            <p:ph type="body" sz="quarter" idx="29"/>
          </p:nvPr>
        </p:nvSpPr>
        <p:spPr>
          <a:xfrm>
            <a:off x="571500" y="3964420"/>
            <a:ext cx="11022013" cy="438150"/>
          </a:xfrm>
        </p:spPr>
        <p:txBody>
          <a:bodyPr/>
          <a:lstStyle>
            <a:lvl1pPr marL="0" indent="0">
              <a:buNone/>
              <a:defRPr>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1227496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Blue">
    <p:bg>
      <p:bgPr>
        <a:solidFill>
          <a:schemeClr val="tx2"/>
        </a:solidFill>
        <a:effectLst/>
      </p:bgPr>
    </p:bg>
    <p:spTree>
      <p:nvGrpSpPr>
        <p:cNvPr id="1" name=""/>
        <p:cNvGrpSpPr/>
        <p:nvPr/>
      </p:nvGrpSpPr>
      <p:grpSpPr>
        <a:xfrm>
          <a:off x="0" y="0"/>
          <a:ext cx="0" cy="0"/>
          <a:chOff x="0" y="0"/>
          <a:chExt cx="0" cy="0"/>
        </a:xfrm>
      </p:grpSpPr>
      <p:sp>
        <p:nvSpPr>
          <p:cNvPr id="21" name="Square">
            <a:extLst>
              <a:ext uri="{FF2B5EF4-FFF2-40B4-BE49-F238E27FC236}">
                <a16:creationId xmlns:a16="http://schemas.microsoft.com/office/drawing/2014/main" id="{4C58A6BF-BF0D-4749-B07B-7C0A27747D42}"/>
              </a:ext>
            </a:extLst>
          </p:cNvPr>
          <p:cNvSpPr/>
          <p:nvPr userDrawn="1"/>
        </p:nvSpPr>
        <p:spPr>
          <a:xfrm>
            <a:off x="11741697" y="6405280"/>
            <a:ext cx="450068" cy="450068"/>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697" name="Square"/>
          <p:cNvSpPr/>
          <p:nvPr/>
        </p:nvSpPr>
        <p:spPr>
          <a:xfrm>
            <a:off x="709974" y="2295859"/>
            <a:ext cx="318638" cy="318638"/>
          </a:xfrm>
          <a:prstGeom prst="rect">
            <a:avLst/>
          </a:prstGeom>
          <a:solidFill>
            <a:srgbClr val="00C7FD"/>
          </a:solidFill>
          <a:ln w="12700">
            <a:miter lim="400000"/>
          </a:ln>
        </p:spPr>
        <p:txBody>
          <a:bodyPr lIns="25400" tIns="25400" rIns="25400" bIns="25400" anchor="ctr"/>
          <a:lstStyle/>
          <a:p>
            <a:pPr algn="ctr" defTabSz="412750">
              <a:lnSpc>
                <a:spcPct val="100000"/>
              </a:lnSpc>
              <a:spcBef>
                <a:spcPts val="0"/>
              </a:spcBef>
              <a:defRPr sz="3200">
                <a:solidFill>
                  <a:srgbClr val="0068B5"/>
                </a:solidFill>
                <a:latin typeface="Helvetica Neue Medium"/>
                <a:ea typeface="Helvetica Neue Medium"/>
                <a:cs typeface="Helvetica Neue Medium"/>
                <a:sym typeface="Helvetica Neue Medium"/>
              </a:defRPr>
            </a:pPr>
            <a:endParaRPr sz="1600"/>
          </a:p>
        </p:txBody>
      </p:sp>
      <p:sp>
        <p:nvSpPr>
          <p:cNvPr id="698" name="Square"/>
          <p:cNvSpPr/>
          <p:nvPr/>
        </p:nvSpPr>
        <p:spPr>
          <a:xfrm>
            <a:off x="536812" y="2122317"/>
            <a:ext cx="174318" cy="174318"/>
          </a:xfrm>
          <a:prstGeom prst="rect">
            <a:avLst/>
          </a:prstGeom>
          <a:solidFill>
            <a:srgbClr val="7BDE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699" name="Square"/>
          <p:cNvSpPr/>
          <p:nvPr/>
        </p:nvSpPr>
        <p:spPr>
          <a:xfrm>
            <a:off x="709974" y="2023075"/>
            <a:ext cx="98724" cy="98723"/>
          </a:xfrm>
          <a:prstGeom prst="rect">
            <a:avLst/>
          </a:prstGeom>
          <a:solidFill>
            <a:srgbClr val="B4F0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700" name="Rectangle"/>
          <p:cNvSpPr/>
          <p:nvPr/>
        </p:nvSpPr>
        <p:spPr>
          <a:xfrm>
            <a:off x="5814183" y="402558"/>
            <a:ext cx="5927511" cy="600347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pic>
        <p:nvPicPr>
          <p:cNvPr id="705"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18" name="TextBox 17">
            <a:extLst>
              <a:ext uri="{FF2B5EF4-FFF2-40B4-BE49-F238E27FC236}">
                <a16:creationId xmlns:a16="http://schemas.microsoft.com/office/drawing/2014/main" id="{F5846515-4871-AA4D-B71A-1561CC2E370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3" name="Content Placeholder 2">
            <a:extLst>
              <a:ext uri="{FF2B5EF4-FFF2-40B4-BE49-F238E27FC236}">
                <a16:creationId xmlns:a16="http://schemas.microsoft.com/office/drawing/2014/main" id="{DFE89D76-523B-456C-9EE9-BC9CB964E5C3}"/>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Rectangle 18">
            <a:extLst>
              <a:ext uri="{FF2B5EF4-FFF2-40B4-BE49-F238E27FC236}">
                <a16:creationId xmlns:a16="http://schemas.microsoft.com/office/drawing/2014/main" id="{D5D8740F-FED9-4D14-9DF3-3BA84ADF820C}"/>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0" name="Rectangle 19">
            <a:extLst>
              <a:ext uri="{FF2B5EF4-FFF2-40B4-BE49-F238E27FC236}">
                <a16:creationId xmlns:a16="http://schemas.microsoft.com/office/drawing/2014/main" id="{1DEF55E0-947C-4281-8A2A-E59398C246AB}"/>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3" name="Title Text">
            <a:extLst>
              <a:ext uri="{FF2B5EF4-FFF2-40B4-BE49-F238E27FC236}">
                <a16:creationId xmlns:a16="http://schemas.microsoft.com/office/drawing/2014/main" id="{5F192548-45E5-4F50-A32B-E61F6CFA996F}"/>
              </a:ext>
            </a:extLst>
          </p:cNvPr>
          <p:cNvSpPr txBox="1">
            <a:spLocks noGrp="1"/>
          </p:cNvSpPr>
          <p:nvPr>
            <p:ph type="title" hasCustomPrompt="1"/>
          </p:nvPr>
        </p:nvSpPr>
        <p:spPr>
          <a:xfrm>
            <a:off x="1014757" y="2545222"/>
            <a:ext cx="4785571" cy="24978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4" name="Text Placeholder 3">
            <a:extLst>
              <a:ext uri="{FF2B5EF4-FFF2-40B4-BE49-F238E27FC236}">
                <a16:creationId xmlns:a16="http://schemas.microsoft.com/office/drawing/2014/main" id="{38703551-AC59-4BD9-8B3C-616B6DFB3DB4}"/>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4243328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Blue 2">
    <p:bg>
      <p:bgPr>
        <a:solidFill>
          <a:schemeClr val="tx2"/>
        </a:solidFill>
        <a:effectLst/>
      </p:bgPr>
    </p:bg>
    <p:spTree>
      <p:nvGrpSpPr>
        <p:cNvPr id="1" name=""/>
        <p:cNvGrpSpPr/>
        <p:nvPr/>
      </p:nvGrpSpPr>
      <p:grpSpPr>
        <a:xfrm>
          <a:off x="0" y="0"/>
          <a:ext cx="0" cy="0"/>
          <a:chOff x="0" y="0"/>
          <a:chExt cx="0" cy="0"/>
        </a:xfrm>
      </p:grpSpPr>
      <p:sp>
        <p:nvSpPr>
          <p:cNvPr id="21" name="Square">
            <a:extLst>
              <a:ext uri="{FF2B5EF4-FFF2-40B4-BE49-F238E27FC236}">
                <a16:creationId xmlns:a16="http://schemas.microsoft.com/office/drawing/2014/main" id="{3B808FDC-D2A2-42EB-B356-E69E4A048F8E}"/>
              </a:ext>
            </a:extLst>
          </p:cNvPr>
          <p:cNvSpPr/>
          <p:nvPr userDrawn="1"/>
        </p:nvSpPr>
        <p:spPr>
          <a:xfrm>
            <a:off x="11741697" y="6405280"/>
            <a:ext cx="450068" cy="450068"/>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22" name="Rectangle">
            <a:extLst>
              <a:ext uri="{FF2B5EF4-FFF2-40B4-BE49-F238E27FC236}">
                <a16:creationId xmlns:a16="http://schemas.microsoft.com/office/drawing/2014/main" id="{8A1BD37C-2C85-4873-ABDD-4B358A87ED4B}"/>
              </a:ext>
            </a:extLst>
          </p:cNvPr>
          <p:cNvSpPr/>
          <p:nvPr userDrawn="1"/>
        </p:nvSpPr>
        <p:spPr>
          <a:xfrm>
            <a:off x="5814183" y="402558"/>
            <a:ext cx="5927511" cy="600347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670" name="Square"/>
          <p:cNvSpPr/>
          <p:nvPr/>
        </p:nvSpPr>
        <p:spPr>
          <a:xfrm>
            <a:off x="707513" y="2295859"/>
            <a:ext cx="318638" cy="318638"/>
          </a:xfrm>
          <a:prstGeom prst="rect">
            <a:avLst/>
          </a:prstGeom>
          <a:solidFill>
            <a:srgbClr val="D9692F"/>
          </a:solidFill>
          <a:ln w="12700">
            <a:miter lim="400000"/>
          </a:ln>
        </p:spPr>
        <p:txBody>
          <a:bodyPr lIns="25400" tIns="25400" rIns="25400" bIns="25400" anchor="ctr"/>
          <a:lstStyle/>
          <a:p>
            <a:pPr algn="ctr" defTabSz="412750">
              <a:lnSpc>
                <a:spcPct val="100000"/>
              </a:lnSpc>
              <a:spcBef>
                <a:spcPts val="0"/>
              </a:spcBef>
              <a:defRPr sz="3200">
                <a:solidFill>
                  <a:srgbClr val="0068B5"/>
                </a:solidFill>
                <a:latin typeface="Helvetica Neue Medium"/>
                <a:ea typeface="Helvetica Neue Medium"/>
                <a:cs typeface="Helvetica Neue Medium"/>
                <a:sym typeface="Helvetica Neue Medium"/>
              </a:defRPr>
            </a:pPr>
            <a:endParaRPr sz="1600"/>
          </a:p>
        </p:txBody>
      </p:sp>
      <p:sp>
        <p:nvSpPr>
          <p:cNvPr id="671" name="Square"/>
          <p:cNvSpPr/>
          <p:nvPr/>
        </p:nvSpPr>
        <p:spPr>
          <a:xfrm>
            <a:off x="533946" y="2122317"/>
            <a:ext cx="174318" cy="174318"/>
          </a:xfrm>
          <a:prstGeom prst="rect">
            <a:avLst/>
          </a:prstGeom>
          <a:solidFill>
            <a:srgbClr val="F6CB4B"/>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672" name="Square"/>
          <p:cNvSpPr/>
          <p:nvPr/>
        </p:nvSpPr>
        <p:spPr>
          <a:xfrm>
            <a:off x="707513" y="2023075"/>
            <a:ext cx="98724" cy="98723"/>
          </a:xfrm>
          <a:prstGeom prst="rect">
            <a:avLst/>
          </a:prstGeom>
          <a:solidFill>
            <a:srgbClr val="D9692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pic>
        <p:nvPicPr>
          <p:cNvPr id="673"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19" name="TextBox 18">
            <a:extLst>
              <a:ext uri="{FF2B5EF4-FFF2-40B4-BE49-F238E27FC236}">
                <a16:creationId xmlns:a16="http://schemas.microsoft.com/office/drawing/2014/main" id="{C90FD0E6-78D1-5F44-A938-3A961F43FACD}"/>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3" name="Content Placeholder 2">
            <a:extLst>
              <a:ext uri="{FF2B5EF4-FFF2-40B4-BE49-F238E27FC236}">
                <a16:creationId xmlns:a16="http://schemas.microsoft.com/office/drawing/2014/main" id="{25002A24-73D0-4602-A8A1-5D9281BAF934}"/>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Rectangle 14">
            <a:extLst>
              <a:ext uri="{FF2B5EF4-FFF2-40B4-BE49-F238E27FC236}">
                <a16:creationId xmlns:a16="http://schemas.microsoft.com/office/drawing/2014/main" id="{431659E3-0873-4033-A7E2-31DB4A07B08A}"/>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0" name="Rectangle 19">
            <a:extLst>
              <a:ext uri="{FF2B5EF4-FFF2-40B4-BE49-F238E27FC236}">
                <a16:creationId xmlns:a16="http://schemas.microsoft.com/office/drawing/2014/main" id="{C660C086-3964-411C-85AF-F720D5E83519}"/>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5" name="Title Text">
            <a:extLst>
              <a:ext uri="{FF2B5EF4-FFF2-40B4-BE49-F238E27FC236}">
                <a16:creationId xmlns:a16="http://schemas.microsoft.com/office/drawing/2014/main" id="{1F252960-CAAB-483D-8A6A-5882E4B6282A}"/>
              </a:ext>
            </a:extLst>
          </p:cNvPr>
          <p:cNvSpPr txBox="1">
            <a:spLocks noGrp="1"/>
          </p:cNvSpPr>
          <p:nvPr>
            <p:ph type="title" hasCustomPrompt="1"/>
          </p:nvPr>
        </p:nvSpPr>
        <p:spPr>
          <a:xfrm>
            <a:off x="1014757" y="2545222"/>
            <a:ext cx="4785571" cy="24978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4" name="Text Placeholder 3">
            <a:extLst>
              <a:ext uri="{FF2B5EF4-FFF2-40B4-BE49-F238E27FC236}">
                <a16:creationId xmlns:a16="http://schemas.microsoft.com/office/drawing/2014/main" id="{AAFA146E-21CD-4BD6-A89D-E6C5A6850811}"/>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820316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Light Blue">
    <p:bg>
      <p:bgPr>
        <a:solidFill>
          <a:schemeClr val="accent2"/>
        </a:solidFill>
        <a:effectLst/>
      </p:bgPr>
    </p:bg>
    <p:spTree>
      <p:nvGrpSpPr>
        <p:cNvPr id="1" name=""/>
        <p:cNvGrpSpPr/>
        <p:nvPr/>
      </p:nvGrpSpPr>
      <p:grpSpPr>
        <a:xfrm>
          <a:off x="0" y="0"/>
          <a:ext cx="0" cy="0"/>
          <a:chOff x="0" y="0"/>
          <a:chExt cx="0" cy="0"/>
        </a:xfrm>
      </p:grpSpPr>
      <p:sp>
        <p:nvSpPr>
          <p:cNvPr id="20" name="Square">
            <a:extLst>
              <a:ext uri="{FF2B5EF4-FFF2-40B4-BE49-F238E27FC236}">
                <a16:creationId xmlns:a16="http://schemas.microsoft.com/office/drawing/2014/main" id="{FE9A3852-307B-4677-A2E2-D7DC495E366A}"/>
              </a:ext>
            </a:extLst>
          </p:cNvPr>
          <p:cNvSpPr/>
          <p:nvPr userDrawn="1"/>
        </p:nvSpPr>
        <p:spPr>
          <a:xfrm>
            <a:off x="11741697" y="6405280"/>
            <a:ext cx="450068" cy="450068"/>
          </a:xfrm>
          <a:prstGeom prst="rect">
            <a:avLst/>
          </a:prstGeom>
          <a:solidFill>
            <a:schemeClr val="accent2">
              <a:lumMod val="75000"/>
            </a:schemeClr>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21" name="Rectangle">
            <a:extLst>
              <a:ext uri="{FF2B5EF4-FFF2-40B4-BE49-F238E27FC236}">
                <a16:creationId xmlns:a16="http://schemas.microsoft.com/office/drawing/2014/main" id="{1E9FE6C1-27FB-467A-8BF9-B80A0C35FEDB}"/>
              </a:ext>
            </a:extLst>
          </p:cNvPr>
          <p:cNvSpPr/>
          <p:nvPr userDrawn="1"/>
        </p:nvSpPr>
        <p:spPr>
          <a:xfrm>
            <a:off x="5814183" y="402558"/>
            <a:ext cx="5927511" cy="6003471"/>
          </a:xfrm>
          <a:prstGeom prst="rect">
            <a:avLst/>
          </a:prstGeom>
          <a:solidFill>
            <a:schemeClr val="accent2">
              <a:lumMod val="75000"/>
            </a:schemeClr>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1" name="Square">
            <a:extLst>
              <a:ext uri="{FF2B5EF4-FFF2-40B4-BE49-F238E27FC236}">
                <a16:creationId xmlns:a16="http://schemas.microsoft.com/office/drawing/2014/main" id="{C93C8C2E-66DD-E64F-BD60-42EBDC0E958E}"/>
              </a:ext>
            </a:extLst>
          </p:cNvPr>
          <p:cNvSpPr/>
          <p:nvPr userDrawn="1"/>
        </p:nvSpPr>
        <p:spPr>
          <a:xfrm>
            <a:off x="707513" y="2295859"/>
            <a:ext cx="318638" cy="318638"/>
          </a:xfrm>
          <a:prstGeom prst="rect">
            <a:avLst/>
          </a:prstGeom>
          <a:solidFill>
            <a:srgbClr val="004A86"/>
          </a:solidFill>
          <a:ln w="12700">
            <a:miter lim="400000"/>
          </a:ln>
        </p:spPr>
        <p:txBody>
          <a:bodyPr lIns="25400" tIns="25400" rIns="25400" bIns="25400" anchor="ctr"/>
          <a:lstStyle/>
          <a:p>
            <a:pPr algn="ctr" defTabSz="412750">
              <a:lnSpc>
                <a:spcPct val="100000"/>
              </a:lnSpc>
              <a:spcBef>
                <a:spcPts val="0"/>
              </a:spcBef>
              <a:defRPr sz="3200">
                <a:solidFill>
                  <a:srgbClr val="0068B5"/>
                </a:solidFill>
                <a:latin typeface="Helvetica Neue Medium"/>
                <a:ea typeface="Helvetica Neue Medium"/>
                <a:cs typeface="Helvetica Neue Medium"/>
                <a:sym typeface="Helvetica Neue Medium"/>
              </a:defRPr>
            </a:pPr>
            <a:endParaRPr sz="1600"/>
          </a:p>
        </p:txBody>
      </p:sp>
      <p:sp>
        <p:nvSpPr>
          <p:cNvPr id="12" name="Square">
            <a:extLst>
              <a:ext uri="{FF2B5EF4-FFF2-40B4-BE49-F238E27FC236}">
                <a16:creationId xmlns:a16="http://schemas.microsoft.com/office/drawing/2014/main" id="{85A14FBD-B953-BA4F-8F83-DE73E3C37290}"/>
              </a:ext>
            </a:extLst>
          </p:cNvPr>
          <p:cNvSpPr/>
          <p:nvPr userDrawn="1"/>
        </p:nvSpPr>
        <p:spPr>
          <a:xfrm>
            <a:off x="533946" y="2122317"/>
            <a:ext cx="174318" cy="174318"/>
          </a:xfrm>
          <a:prstGeom prst="rect">
            <a:avLst/>
          </a:prstGeom>
          <a:solidFill>
            <a:srgbClr val="7BDE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7" name="Square">
            <a:extLst>
              <a:ext uri="{FF2B5EF4-FFF2-40B4-BE49-F238E27FC236}">
                <a16:creationId xmlns:a16="http://schemas.microsoft.com/office/drawing/2014/main" id="{59044771-2E3B-C941-8593-8E508F542287}"/>
              </a:ext>
            </a:extLst>
          </p:cNvPr>
          <p:cNvSpPr/>
          <p:nvPr userDrawn="1"/>
        </p:nvSpPr>
        <p:spPr>
          <a:xfrm>
            <a:off x="707513" y="2023075"/>
            <a:ext cx="98724" cy="98723"/>
          </a:xfrm>
          <a:prstGeom prst="rect">
            <a:avLst/>
          </a:prstGeom>
          <a:solidFill>
            <a:srgbClr val="B4F0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6" name="Content Placeholder 2">
            <a:extLst>
              <a:ext uri="{FF2B5EF4-FFF2-40B4-BE49-F238E27FC236}">
                <a16:creationId xmlns:a16="http://schemas.microsoft.com/office/drawing/2014/main" id="{2093C42A-FAA6-40D8-A663-DDDE456C16CF}"/>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Rectangle 13">
            <a:extLst>
              <a:ext uri="{FF2B5EF4-FFF2-40B4-BE49-F238E27FC236}">
                <a16:creationId xmlns:a16="http://schemas.microsoft.com/office/drawing/2014/main" id="{5C1E74A4-2107-4448-BA31-9630404A452B}"/>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19" name="Rectangle 18">
            <a:extLst>
              <a:ext uri="{FF2B5EF4-FFF2-40B4-BE49-F238E27FC236}">
                <a16:creationId xmlns:a16="http://schemas.microsoft.com/office/drawing/2014/main" id="{1DABA887-D95E-434F-B1E9-73FC7AE8C2A8}"/>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3" name="Title Text">
            <a:extLst>
              <a:ext uri="{FF2B5EF4-FFF2-40B4-BE49-F238E27FC236}">
                <a16:creationId xmlns:a16="http://schemas.microsoft.com/office/drawing/2014/main" id="{5E5861BF-901F-47D4-91BC-0B353503F232}"/>
              </a:ext>
            </a:extLst>
          </p:cNvPr>
          <p:cNvSpPr txBox="1">
            <a:spLocks noGrp="1"/>
          </p:cNvSpPr>
          <p:nvPr>
            <p:ph type="title" hasCustomPrompt="1"/>
          </p:nvPr>
        </p:nvSpPr>
        <p:spPr>
          <a:xfrm>
            <a:off x="1014757" y="2545222"/>
            <a:ext cx="4785571" cy="24978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8" name="Text Placeholder 3">
            <a:extLst>
              <a:ext uri="{FF2B5EF4-FFF2-40B4-BE49-F238E27FC236}">
                <a16:creationId xmlns:a16="http://schemas.microsoft.com/office/drawing/2014/main" id="{3BA33390-07D4-4E2C-BDA6-AE147B9075AE}"/>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1689240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Blue B">
    <p:bg>
      <p:bgPr>
        <a:solidFill>
          <a:srgbClr val="184A86"/>
        </a:solidFill>
        <a:effectLst/>
      </p:bgPr>
    </p:bg>
    <p:spTree>
      <p:nvGrpSpPr>
        <p:cNvPr id="1" name=""/>
        <p:cNvGrpSpPr/>
        <p:nvPr/>
      </p:nvGrpSpPr>
      <p:grpSpPr>
        <a:xfrm>
          <a:off x="0" y="0"/>
          <a:ext cx="0" cy="0"/>
          <a:chOff x="0" y="0"/>
          <a:chExt cx="0" cy="0"/>
        </a:xfrm>
      </p:grpSpPr>
      <p:sp>
        <p:nvSpPr>
          <p:cNvPr id="74" name="Rectangle"/>
          <p:cNvSpPr/>
          <p:nvPr/>
        </p:nvSpPr>
        <p:spPr>
          <a:xfrm>
            <a:off x="1469360" y="0"/>
            <a:ext cx="3430768" cy="5393161"/>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6" name="Text Placeholder 2">
            <a:extLst>
              <a:ext uri="{FF2B5EF4-FFF2-40B4-BE49-F238E27FC236}">
                <a16:creationId xmlns:a16="http://schemas.microsoft.com/office/drawing/2014/main" id="{6E706504-BEDA-1441-8BC1-243269FBBCB8}"/>
              </a:ext>
            </a:extLst>
          </p:cNvPr>
          <p:cNvSpPr>
            <a:spLocks noGrp="1"/>
          </p:cNvSpPr>
          <p:nvPr>
            <p:ph type="body" sz="quarter" idx="25" hasCustomPrompt="1"/>
          </p:nvPr>
        </p:nvSpPr>
        <p:spPr>
          <a:xfrm>
            <a:off x="1895475" y="3182315"/>
            <a:ext cx="10296524" cy="304800"/>
          </a:xfrm>
        </p:spPr>
        <p:txBody>
          <a:bodyPr>
            <a:normAutofit/>
          </a:bodyPr>
          <a:lstStyle>
            <a:lvl1pPr marL="0" indent="0">
              <a:buNone/>
              <a:defRPr sz="1600" b="1" i="0">
                <a:solidFill>
                  <a:srgbClr val="00C7FD"/>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16pt Intel Clear Bold Intro:</a:t>
            </a:r>
          </a:p>
        </p:txBody>
      </p:sp>
      <p:sp>
        <p:nvSpPr>
          <p:cNvPr id="31" name="Title Text">
            <a:extLst>
              <a:ext uri="{FF2B5EF4-FFF2-40B4-BE49-F238E27FC236}">
                <a16:creationId xmlns:a16="http://schemas.microsoft.com/office/drawing/2014/main" id="{89FD31ED-4225-F549-987B-028F84979F81}"/>
              </a:ext>
            </a:extLst>
          </p:cNvPr>
          <p:cNvSpPr txBox="1">
            <a:spLocks noGrp="1"/>
          </p:cNvSpPr>
          <p:nvPr>
            <p:ph type="title" hasCustomPrompt="1"/>
          </p:nvPr>
        </p:nvSpPr>
        <p:spPr>
          <a:xfrm>
            <a:off x="1895475" y="3585279"/>
            <a:ext cx="10972801" cy="10918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7500">
                <a:solidFill>
                  <a:schemeClr val="bg1"/>
                </a:solidFill>
              </a:defRPr>
            </a:lvl1pPr>
          </a:lstStyle>
          <a:p>
            <a:r>
              <a:rPr lang="en-US" dirty="0"/>
              <a:t>75 </a:t>
            </a:r>
            <a:r>
              <a:rPr lang="en-US" dirty="0" err="1"/>
              <a:t>pt</a:t>
            </a:r>
            <a:r>
              <a:rPr lang="en-US" dirty="0"/>
              <a:t> Intel Clear Light</a:t>
            </a:r>
            <a:endParaRPr dirty="0"/>
          </a:p>
        </p:txBody>
      </p:sp>
      <p:sp>
        <p:nvSpPr>
          <p:cNvPr id="21" name="Text Placeholder 6">
            <a:extLst>
              <a:ext uri="{FF2B5EF4-FFF2-40B4-BE49-F238E27FC236}">
                <a16:creationId xmlns:a16="http://schemas.microsoft.com/office/drawing/2014/main" id="{71E0DDC0-B435-4D0B-837E-0E27121099BC}"/>
              </a:ext>
            </a:extLst>
          </p:cNvPr>
          <p:cNvSpPr>
            <a:spLocks noGrp="1"/>
          </p:cNvSpPr>
          <p:nvPr>
            <p:ph type="body" sz="quarter" idx="27" hasCustomPrompt="1"/>
          </p:nvPr>
        </p:nvSpPr>
        <p:spPr>
          <a:xfrm>
            <a:off x="1908348" y="4778609"/>
            <a:ext cx="10283651" cy="326776"/>
          </a:xfrm>
        </p:spPr>
        <p:txBody>
          <a:bodyPr>
            <a:normAutofit/>
          </a:bodyPr>
          <a:lstStyle>
            <a:lvl1pPr marL="0" indent="0">
              <a:buNone/>
              <a:defRPr sz="1800" b="0" i="0">
                <a:solidFill>
                  <a:schemeClr val="bg1"/>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18pt Intel Clear Subhead, Date, Etc.</a:t>
            </a:r>
          </a:p>
        </p:txBody>
      </p:sp>
      <p:sp>
        <p:nvSpPr>
          <p:cNvPr id="10" name="Square">
            <a:extLst>
              <a:ext uri="{FF2B5EF4-FFF2-40B4-BE49-F238E27FC236}">
                <a16:creationId xmlns:a16="http://schemas.microsoft.com/office/drawing/2014/main" id="{5F1BD0FC-D3B7-4D2E-989A-64ED187DAF99}"/>
              </a:ext>
            </a:extLst>
          </p:cNvPr>
          <p:cNvSpPr/>
          <p:nvPr userDrawn="1"/>
        </p:nvSpPr>
        <p:spPr>
          <a:xfrm>
            <a:off x="861107" y="5390896"/>
            <a:ext cx="607299" cy="607299"/>
          </a:xfrm>
          <a:prstGeom prst="rect">
            <a:avLst/>
          </a:prstGeom>
          <a:solidFill>
            <a:schemeClr val="accent4"/>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1" name="Rectangle">
            <a:extLst>
              <a:ext uri="{FF2B5EF4-FFF2-40B4-BE49-F238E27FC236}">
                <a16:creationId xmlns:a16="http://schemas.microsoft.com/office/drawing/2014/main" id="{3D2DE0DF-793A-4E90-BB4C-004CD646F4EF}"/>
              </a:ext>
            </a:extLst>
          </p:cNvPr>
          <p:cNvSpPr/>
          <p:nvPr userDrawn="1"/>
        </p:nvSpPr>
        <p:spPr>
          <a:xfrm>
            <a:off x="576067" y="5108797"/>
            <a:ext cx="286654" cy="282073"/>
          </a:xfrm>
          <a:prstGeom prst="rect">
            <a:avLst/>
          </a:prstGeom>
          <a:solidFill>
            <a:schemeClr val="accent3"/>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2" name="Square">
            <a:extLst>
              <a:ext uri="{FF2B5EF4-FFF2-40B4-BE49-F238E27FC236}">
                <a16:creationId xmlns:a16="http://schemas.microsoft.com/office/drawing/2014/main" id="{C39C59F8-1EBA-44B6-940C-E67247F76722}"/>
              </a:ext>
            </a:extLst>
          </p:cNvPr>
          <p:cNvSpPr/>
          <p:nvPr userDrawn="1"/>
        </p:nvSpPr>
        <p:spPr>
          <a:xfrm>
            <a:off x="861107" y="4952474"/>
            <a:ext cx="157461" cy="157461"/>
          </a:xfrm>
          <a:prstGeom prst="rect">
            <a:avLst/>
          </a:prstGeom>
          <a:solidFill>
            <a:schemeClr val="accent4"/>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grpSp>
        <p:nvGrpSpPr>
          <p:cNvPr id="14" name="Group 13">
            <a:extLst>
              <a:ext uri="{FF2B5EF4-FFF2-40B4-BE49-F238E27FC236}">
                <a16:creationId xmlns:a16="http://schemas.microsoft.com/office/drawing/2014/main" id="{25251DAF-788D-46D0-84B3-34DFEE6262F3}"/>
              </a:ext>
            </a:extLst>
          </p:cNvPr>
          <p:cNvGrpSpPr/>
          <p:nvPr userDrawn="1"/>
        </p:nvGrpSpPr>
        <p:grpSpPr>
          <a:xfrm>
            <a:off x="1468406" y="5995719"/>
            <a:ext cx="1059754" cy="396801"/>
            <a:chOff x="1314450" y="6391094"/>
            <a:chExt cx="1123377" cy="420623"/>
          </a:xfrm>
        </p:grpSpPr>
        <p:sp>
          <p:nvSpPr>
            <p:cNvPr id="15" name="Freeform: Shape 14">
              <a:extLst>
                <a:ext uri="{FF2B5EF4-FFF2-40B4-BE49-F238E27FC236}">
                  <a16:creationId xmlns:a16="http://schemas.microsoft.com/office/drawing/2014/main" id="{A050DF4B-855E-41F4-9B0B-9B0BA01FB4FE}"/>
                </a:ext>
              </a:extLst>
            </p:cNvPr>
            <p:cNvSpPr/>
            <p:nvPr/>
          </p:nvSpPr>
          <p:spPr>
            <a:xfrm>
              <a:off x="1314450" y="6396809"/>
              <a:ext cx="78581" cy="78581"/>
            </a:xfrm>
            <a:custGeom>
              <a:avLst/>
              <a:gdLst>
                <a:gd name="connsiteX0" fmla="*/ 0 w 78581"/>
                <a:gd name="connsiteY0" fmla="*/ 0 h 78581"/>
                <a:gd name="connsiteX1" fmla="*/ 78581 w 78581"/>
                <a:gd name="connsiteY1" fmla="*/ 0 h 78581"/>
                <a:gd name="connsiteX2" fmla="*/ 78581 w 78581"/>
                <a:gd name="connsiteY2" fmla="*/ 78581 h 78581"/>
                <a:gd name="connsiteX3" fmla="*/ 0 w 78581"/>
                <a:gd name="connsiteY3" fmla="*/ 78581 h 78581"/>
              </a:gdLst>
              <a:ahLst/>
              <a:cxnLst>
                <a:cxn ang="0">
                  <a:pos x="connsiteX0" y="connsiteY0"/>
                </a:cxn>
                <a:cxn ang="0">
                  <a:pos x="connsiteX1" y="connsiteY1"/>
                </a:cxn>
                <a:cxn ang="0">
                  <a:pos x="connsiteX2" y="connsiteY2"/>
                </a:cxn>
                <a:cxn ang="0">
                  <a:pos x="connsiteX3" y="connsiteY3"/>
                </a:cxn>
              </a:cxnLst>
              <a:rect l="l" t="t" r="r" b="b"/>
              <a:pathLst>
                <a:path w="78581" h="78581">
                  <a:moveTo>
                    <a:pt x="0" y="0"/>
                  </a:moveTo>
                  <a:lnTo>
                    <a:pt x="78581" y="0"/>
                  </a:lnTo>
                  <a:lnTo>
                    <a:pt x="78581" y="78581"/>
                  </a:lnTo>
                  <a:lnTo>
                    <a:pt x="0" y="78581"/>
                  </a:lnTo>
                  <a:close/>
                </a:path>
              </a:pathLst>
            </a:custGeom>
            <a:solidFill>
              <a:srgbClr val="00B2E3"/>
            </a:solidFill>
            <a:ln w="9525"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D5E76890-19E8-4E79-B88A-5E246700E0DB}"/>
                </a:ext>
              </a:extLst>
            </p:cNvPr>
            <p:cNvSpPr/>
            <p:nvPr/>
          </p:nvSpPr>
          <p:spPr>
            <a:xfrm>
              <a:off x="1316545" y="6391094"/>
              <a:ext cx="995171" cy="420623"/>
            </a:xfrm>
            <a:custGeom>
              <a:avLst/>
              <a:gdLst>
                <a:gd name="connsiteX0" fmla="*/ 74486 w 995171"/>
                <a:gd name="connsiteY0" fmla="*/ 131921 h 420623"/>
                <a:gd name="connsiteX1" fmla="*/ 0 w 995171"/>
                <a:gd name="connsiteY1" fmla="*/ 131921 h 420623"/>
                <a:gd name="connsiteX2" fmla="*/ 0 w 995171"/>
                <a:gd name="connsiteY2" fmla="*/ 414719 h 420623"/>
                <a:gd name="connsiteX3" fmla="*/ 74486 w 995171"/>
                <a:gd name="connsiteY3" fmla="*/ 414719 h 420623"/>
                <a:gd name="connsiteX4" fmla="*/ 74486 w 995171"/>
                <a:gd name="connsiteY4" fmla="*/ 131921 h 420623"/>
                <a:gd name="connsiteX5" fmla="*/ 568262 w 995171"/>
                <a:gd name="connsiteY5" fmla="*/ 417576 h 420623"/>
                <a:gd name="connsiteX6" fmla="*/ 568262 w 995171"/>
                <a:gd name="connsiteY6" fmla="*/ 348234 h 420623"/>
                <a:gd name="connsiteX7" fmla="*/ 541306 w 995171"/>
                <a:gd name="connsiteY7" fmla="*/ 346520 h 420623"/>
                <a:gd name="connsiteX8" fmla="*/ 523780 w 995171"/>
                <a:gd name="connsiteY8" fmla="*/ 338804 h 420623"/>
                <a:gd name="connsiteX9" fmla="*/ 516065 w 995171"/>
                <a:gd name="connsiteY9" fmla="*/ 321945 h 420623"/>
                <a:gd name="connsiteX10" fmla="*/ 514350 w 995171"/>
                <a:gd name="connsiteY10" fmla="*/ 294608 h 420623"/>
                <a:gd name="connsiteX11" fmla="*/ 514350 w 995171"/>
                <a:gd name="connsiteY11" fmla="*/ 195644 h 420623"/>
                <a:gd name="connsiteX12" fmla="*/ 568262 w 995171"/>
                <a:gd name="connsiteY12" fmla="*/ 195644 h 420623"/>
                <a:gd name="connsiteX13" fmla="*/ 568262 w 995171"/>
                <a:gd name="connsiteY13" fmla="*/ 131921 h 420623"/>
                <a:gd name="connsiteX14" fmla="*/ 514350 w 995171"/>
                <a:gd name="connsiteY14" fmla="*/ 131921 h 420623"/>
                <a:gd name="connsiteX15" fmla="*/ 514350 w 995171"/>
                <a:gd name="connsiteY15" fmla="*/ 21812 h 420623"/>
                <a:gd name="connsiteX16" fmla="*/ 439865 w 995171"/>
                <a:gd name="connsiteY16" fmla="*/ 21812 h 420623"/>
                <a:gd name="connsiteX17" fmla="*/ 439865 w 995171"/>
                <a:gd name="connsiteY17" fmla="*/ 295180 h 420623"/>
                <a:gd name="connsiteX18" fmla="*/ 445865 w 995171"/>
                <a:gd name="connsiteY18" fmla="*/ 353473 h 420623"/>
                <a:gd name="connsiteX19" fmla="*/ 465677 w 995171"/>
                <a:gd name="connsiteY19" fmla="*/ 391001 h 420623"/>
                <a:gd name="connsiteX20" fmla="*/ 502063 w 995171"/>
                <a:gd name="connsiteY20" fmla="*/ 411385 h 420623"/>
                <a:gd name="connsiteX21" fmla="*/ 558927 w 995171"/>
                <a:gd name="connsiteY21" fmla="*/ 417671 h 420623"/>
                <a:gd name="connsiteX22" fmla="*/ 568262 w 995171"/>
                <a:gd name="connsiteY22" fmla="*/ 417671 h 420623"/>
                <a:gd name="connsiteX23" fmla="*/ 995172 w 995171"/>
                <a:gd name="connsiteY23" fmla="*/ 0 h 420623"/>
                <a:gd name="connsiteX24" fmla="*/ 920687 w 995171"/>
                <a:gd name="connsiteY24" fmla="*/ 0 h 420623"/>
                <a:gd name="connsiteX25" fmla="*/ 920687 w 995171"/>
                <a:gd name="connsiteY25" fmla="*/ 414719 h 420623"/>
                <a:gd name="connsiteX26" fmla="*/ 995172 w 995171"/>
                <a:gd name="connsiteY26" fmla="*/ 414719 h 420623"/>
                <a:gd name="connsiteX27" fmla="*/ 995172 w 995171"/>
                <a:gd name="connsiteY27" fmla="*/ 0 h 420623"/>
                <a:gd name="connsiteX28" fmla="*/ 367951 w 995171"/>
                <a:gd name="connsiteY28" fmla="*/ 159830 h 420623"/>
                <a:gd name="connsiteX29" fmla="*/ 281273 w 995171"/>
                <a:gd name="connsiteY29" fmla="*/ 126206 h 420623"/>
                <a:gd name="connsiteX30" fmla="*/ 232410 w 995171"/>
                <a:gd name="connsiteY30" fmla="*/ 137065 h 420623"/>
                <a:gd name="connsiteX31" fmla="*/ 195358 w 995171"/>
                <a:gd name="connsiteY31" fmla="*/ 167259 h 420623"/>
                <a:gd name="connsiteX32" fmla="*/ 191262 w 995171"/>
                <a:gd name="connsiteY32" fmla="*/ 172498 h 420623"/>
                <a:gd name="connsiteX33" fmla="*/ 191262 w 995171"/>
                <a:gd name="connsiteY33" fmla="*/ 167831 h 420623"/>
                <a:gd name="connsiteX34" fmla="*/ 191262 w 995171"/>
                <a:gd name="connsiteY34" fmla="*/ 132017 h 420623"/>
                <a:gd name="connsiteX35" fmla="*/ 117920 w 995171"/>
                <a:gd name="connsiteY35" fmla="*/ 132017 h 420623"/>
                <a:gd name="connsiteX36" fmla="*/ 117920 w 995171"/>
                <a:gd name="connsiteY36" fmla="*/ 414814 h 420623"/>
                <a:gd name="connsiteX37" fmla="*/ 191929 w 995171"/>
                <a:gd name="connsiteY37" fmla="*/ 414814 h 420623"/>
                <a:gd name="connsiteX38" fmla="*/ 191929 w 995171"/>
                <a:gd name="connsiteY38" fmla="*/ 264128 h 420623"/>
                <a:gd name="connsiteX39" fmla="*/ 192024 w 995171"/>
                <a:gd name="connsiteY39" fmla="*/ 274606 h 420623"/>
                <a:gd name="connsiteX40" fmla="*/ 192119 w 995171"/>
                <a:gd name="connsiteY40" fmla="*/ 269558 h 420623"/>
                <a:gd name="connsiteX41" fmla="*/ 211741 w 995171"/>
                <a:gd name="connsiteY41" fmla="*/ 210884 h 420623"/>
                <a:gd name="connsiteX42" fmla="*/ 258985 w 995171"/>
                <a:gd name="connsiteY42" fmla="*/ 190786 h 420623"/>
                <a:gd name="connsiteX43" fmla="*/ 307753 w 995171"/>
                <a:gd name="connsiteY43" fmla="*/ 210407 h 420623"/>
                <a:gd name="connsiteX44" fmla="*/ 323945 w 995171"/>
                <a:gd name="connsiteY44" fmla="*/ 264605 h 420623"/>
                <a:gd name="connsiteX45" fmla="*/ 323945 w 995171"/>
                <a:gd name="connsiteY45" fmla="*/ 264605 h 420623"/>
                <a:gd name="connsiteX46" fmla="*/ 323945 w 995171"/>
                <a:gd name="connsiteY46" fmla="*/ 265176 h 420623"/>
                <a:gd name="connsiteX47" fmla="*/ 323945 w 995171"/>
                <a:gd name="connsiteY47" fmla="*/ 265271 h 420623"/>
                <a:gd name="connsiteX48" fmla="*/ 323945 w 995171"/>
                <a:gd name="connsiteY48" fmla="*/ 414814 h 420623"/>
                <a:gd name="connsiteX49" fmla="*/ 399098 w 995171"/>
                <a:gd name="connsiteY49" fmla="*/ 414814 h 420623"/>
                <a:gd name="connsiteX50" fmla="*/ 399098 w 995171"/>
                <a:gd name="connsiteY50" fmla="*/ 254222 h 420623"/>
                <a:gd name="connsiteX51" fmla="*/ 367951 w 995171"/>
                <a:gd name="connsiteY51" fmla="*/ 159830 h 420623"/>
                <a:gd name="connsiteX52" fmla="*/ 881825 w 995171"/>
                <a:gd name="connsiteY52" fmla="*/ 272796 h 420623"/>
                <a:gd name="connsiteX53" fmla="*/ 871061 w 995171"/>
                <a:gd name="connsiteY53" fmla="*/ 215646 h 420623"/>
                <a:gd name="connsiteX54" fmla="*/ 841057 w 995171"/>
                <a:gd name="connsiteY54" fmla="*/ 168974 h 420623"/>
                <a:gd name="connsiteX55" fmla="*/ 794957 w 995171"/>
                <a:gd name="connsiteY55" fmla="*/ 137636 h 420623"/>
                <a:gd name="connsiteX56" fmla="*/ 735806 w 995171"/>
                <a:gd name="connsiteY56" fmla="*/ 126302 h 420623"/>
                <a:gd name="connsiteX57" fmla="*/ 678371 w 995171"/>
                <a:gd name="connsiteY57" fmla="*/ 137922 h 420623"/>
                <a:gd name="connsiteX58" fmla="*/ 631698 w 995171"/>
                <a:gd name="connsiteY58" fmla="*/ 169355 h 420623"/>
                <a:gd name="connsiteX59" fmla="*/ 600266 w 995171"/>
                <a:gd name="connsiteY59" fmla="*/ 216027 h 420623"/>
                <a:gd name="connsiteX60" fmla="*/ 588645 w 995171"/>
                <a:gd name="connsiteY60" fmla="*/ 273463 h 420623"/>
                <a:gd name="connsiteX61" fmla="*/ 599694 w 995171"/>
                <a:gd name="connsiteY61" fmla="*/ 330899 h 420623"/>
                <a:gd name="connsiteX62" fmla="*/ 630269 w 995171"/>
                <a:gd name="connsiteY62" fmla="*/ 377571 h 420623"/>
                <a:gd name="connsiteX63" fmla="*/ 677513 w 995171"/>
                <a:gd name="connsiteY63" fmla="*/ 409004 h 420623"/>
                <a:gd name="connsiteX64" fmla="*/ 738092 w 995171"/>
                <a:gd name="connsiteY64" fmla="*/ 420624 h 420623"/>
                <a:gd name="connsiteX65" fmla="*/ 863918 w 995171"/>
                <a:gd name="connsiteY65" fmla="*/ 365093 h 420623"/>
                <a:gd name="connsiteX66" fmla="*/ 810292 w 995171"/>
                <a:gd name="connsiteY66" fmla="*/ 324231 h 420623"/>
                <a:gd name="connsiteX67" fmla="*/ 738664 w 995171"/>
                <a:gd name="connsiteY67" fmla="*/ 355854 h 420623"/>
                <a:gd name="connsiteX68" fmla="*/ 687229 w 995171"/>
                <a:gd name="connsiteY68" fmla="*/ 341376 h 420623"/>
                <a:gd name="connsiteX69" fmla="*/ 660368 w 995171"/>
                <a:gd name="connsiteY69" fmla="*/ 302133 h 420623"/>
                <a:gd name="connsiteX70" fmla="*/ 659606 w 995171"/>
                <a:gd name="connsiteY70" fmla="*/ 299466 h 420623"/>
                <a:gd name="connsiteX71" fmla="*/ 881825 w 995171"/>
                <a:gd name="connsiteY71" fmla="*/ 299466 h 420623"/>
                <a:gd name="connsiteX72" fmla="*/ 881825 w 995171"/>
                <a:gd name="connsiteY72" fmla="*/ 272796 h 420623"/>
                <a:gd name="connsiteX73" fmla="*/ 660368 w 995171"/>
                <a:gd name="connsiteY73" fmla="*/ 246793 h 420623"/>
                <a:gd name="connsiteX74" fmla="*/ 735330 w 995171"/>
                <a:gd name="connsiteY74" fmla="*/ 189929 h 420623"/>
                <a:gd name="connsiteX75" fmla="*/ 810387 w 995171"/>
                <a:gd name="connsiteY75" fmla="*/ 246698 h 420623"/>
                <a:gd name="connsiteX76" fmla="*/ 660368 w 995171"/>
                <a:gd name="connsiteY76" fmla="*/ 246793 h 4206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995171" h="420623">
                  <a:moveTo>
                    <a:pt x="74486" y="131921"/>
                  </a:moveTo>
                  <a:lnTo>
                    <a:pt x="0" y="131921"/>
                  </a:lnTo>
                  <a:lnTo>
                    <a:pt x="0" y="414719"/>
                  </a:lnTo>
                  <a:lnTo>
                    <a:pt x="74486" y="414719"/>
                  </a:lnTo>
                  <a:lnTo>
                    <a:pt x="74486" y="131921"/>
                  </a:lnTo>
                  <a:close/>
                  <a:moveTo>
                    <a:pt x="568262" y="417576"/>
                  </a:moveTo>
                  <a:lnTo>
                    <a:pt x="568262" y="348234"/>
                  </a:lnTo>
                  <a:cubicBezTo>
                    <a:pt x="557308" y="348139"/>
                    <a:pt x="548259" y="347567"/>
                    <a:pt x="541306" y="346520"/>
                  </a:cubicBezTo>
                  <a:cubicBezTo>
                    <a:pt x="533591" y="345281"/>
                    <a:pt x="527685" y="342710"/>
                    <a:pt x="523780" y="338804"/>
                  </a:cubicBezTo>
                  <a:cubicBezTo>
                    <a:pt x="519875" y="334899"/>
                    <a:pt x="517303" y="329184"/>
                    <a:pt x="516065" y="321945"/>
                  </a:cubicBezTo>
                  <a:cubicBezTo>
                    <a:pt x="514922" y="314992"/>
                    <a:pt x="514350" y="305753"/>
                    <a:pt x="514350" y="294608"/>
                  </a:cubicBezTo>
                  <a:lnTo>
                    <a:pt x="514350" y="195644"/>
                  </a:lnTo>
                  <a:lnTo>
                    <a:pt x="568262" y="195644"/>
                  </a:lnTo>
                  <a:lnTo>
                    <a:pt x="568262" y="131921"/>
                  </a:lnTo>
                  <a:lnTo>
                    <a:pt x="514350" y="131921"/>
                  </a:lnTo>
                  <a:lnTo>
                    <a:pt x="514350" y="21812"/>
                  </a:lnTo>
                  <a:lnTo>
                    <a:pt x="439865" y="21812"/>
                  </a:lnTo>
                  <a:lnTo>
                    <a:pt x="439865" y="295180"/>
                  </a:lnTo>
                  <a:cubicBezTo>
                    <a:pt x="439865" y="318230"/>
                    <a:pt x="441865" y="337852"/>
                    <a:pt x="445865" y="353473"/>
                  </a:cubicBezTo>
                  <a:cubicBezTo>
                    <a:pt x="449771" y="368903"/>
                    <a:pt x="456438" y="381572"/>
                    <a:pt x="465677" y="391001"/>
                  </a:cubicBezTo>
                  <a:cubicBezTo>
                    <a:pt x="474917" y="400431"/>
                    <a:pt x="487204" y="407289"/>
                    <a:pt x="502063" y="411385"/>
                  </a:cubicBezTo>
                  <a:cubicBezTo>
                    <a:pt x="517112" y="415481"/>
                    <a:pt x="536258" y="417671"/>
                    <a:pt x="558927" y="417671"/>
                  </a:cubicBezTo>
                  <a:lnTo>
                    <a:pt x="568262" y="417671"/>
                  </a:lnTo>
                  <a:close/>
                  <a:moveTo>
                    <a:pt x="995172" y="0"/>
                  </a:moveTo>
                  <a:lnTo>
                    <a:pt x="920687" y="0"/>
                  </a:lnTo>
                  <a:lnTo>
                    <a:pt x="920687" y="414719"/>
                  </a:lnTo>
                  <a:lnTo>
                    <a:pt x="995172" y="414719"/>
                  </a:lnTo>
                  <a:lnTo>
                    <a:pt x="995172" y="0"/>
                  </a:lnTo>
                  <a:close/>
                  <a:moveTo>
                    <a:pt x="367951" y="159830"/>
                  </a:moveTo>
                  <a:cubicBezTo>
                    <a:pt x="347282" y="137541"/>
                    <a:pt x="318135" y="126206"/>
                    <a:pt x="281273" y="126206"/>
                  </a:cubicBezTo>
                  <a:cubicBezTo>
                    <a:pt x="263462" y="126206"/>
                    <a:pt x="247079" y="129921"/>
                    <a:pt x="232410" y="137065"/>
                  </a:cubicBezTo>
                  <a:cubicBezTo>
                    <a:pt x="217742" y="144304"/>
                    <a:pt x="205264" y="154496"/>
                    <a:pt x="195358" y="167259"/>
                  </a:cubicBezTo>
                  <a:lnTo>
                    <a:pt x="191262" y="172498"/>
                  </a:lnTo>
                  <a:lnTo>
                    <a:pt x="191262" y="167831"/>
                  </a:lnTo>
                  <a:lnTo>
                    <a:pt x="191262" y="132017"/>
                  </a:lnTo>
                  <a:lnTo>
                    <a:pt x="117920" y="132017"/>
                  </a:lnTo>
                  <a:lnTo>
                    <a:pt x="117920" y="414814"/>
                  </a:lnTo>
                  <a:lnTo>
                    <a:pt x="191929" y="414814"/>
                  </a:lnTo>
                  <a:lnTo>
                    <a:pt x="191929" y="264128"/>
                  </a:lnTo>
                  <a:lnTo>
                    <a:pt x="192024" y="274606"/>
                  </a:lnTo>
                  <a:cubicBezTo>
                    <a:pt x="192024" y="272891"/>
                    <a:pt x="192024" y="271177"/>
                    <a:pt x="192119" y="269558"/>
                  </a:cubicBezTo>
                  <a:cubicBezTo>
                    <a:pt x="192881" y="243173"/>
                    <a:pt x="199454" y="223456"/>
                    <a:pt x="211741" y="210884"/>
                  </a:cubicBezTo>
                  <a:cubicBezTo>
                    <a:pt x="224790" y="197549"/>
                    <a:pt x="240697" y="190786"/>
                    <a:pt x="258985" y="190786"/>
                  </a:cubicBezTo>
                  <a:cubicBezTo>
                    <a:pt x="280511" y="190786"/>
                    <a:pt x="296894" y="197358"/>
                    <a:pt x="307753" y="210407"/>
                  </a:cubicBezTo>
                  <a:cubicBezTo>
                    <a:pt x="318421" y="223171"/>
                    <a:pt x="323850" y="241364"/>
                    <a:pt x="323945" y="264605"/>
                  </a:cubicBezTo>
                  <a:lnTo>
                    <a:pt x="323945" y="264605"/>
                  </a:lnTo>
                  <a:lnTo>
                    <a:pt x="323945" y="265176"/>
                  </a:lnTo>
                  <a:lnTo>
                    <a:pt x="323945" y="265271"/>
                  </a:lnTo>
                  <a:lnTo>
                    <a:pt x="323945" y="414814"/>
                  </a:lnTo>
                  <a:lnTo>
                    <a:pt x="399098" y="414814"/>
                  </a:lnTo>
                  <a:lnTo>
                    <a:pt x="399098" y="254222"/>
                  </a:lnTo>
                  <a:cubicBezTo>
                    <a:pt x="399193" y="213931"/>
                    <a:pt x="388620" y="182118"/>
                    <a:pt x="367951" y="159830"/>
                  </a:cubicBezTo>
                  <a:moveTo>
                    <a:pt x="881825" y="272796"/>
                  </a:moveTo>
                  <a:cubicBezTo>
                    <a:pt x="881825" y="252508"/>
                    <a:pt x="878205" y="233267"/>
                    <a:pt x="871061" y="215646"/>
                  </a:cubicBezTo>
                  <a:cubicBezTo>
                    <a:pt x="863918" y="198025"/>
                    <a:pt x="853821" y="182309"/>
                    <a:pt x="841057" y="168974"/>
                  </a:cubicBezTo>
                  <a:cubicBezTo>
                    <a:pt x="828294" y="155639"/>
                    <a:pt x="812768" y="145066"/>
                    <a:pt x="794957" y="137636"/>
                  </a:cubicBezTo>
                  <a:cubicBezTo>
                    <a:pt x="777145" y="130112"/>
                    <a:pt x="757238" y="126302"/>
                    <a:pt x="735806" y="126302"/>
                  </a:cubicBezTo>
                  <a:cubicBezTo>
                    <a:pt x="715518" y="126302"/>
                    <a:pt x="696182" y="130207"/>
                    <a:pt x="678371" y="137922"/>
                  </a:cubicBezTo>
                  <a:cubicBezTo>
                    <a:pt x="660559" y="145637"/>
                    <a:pt x="644843" y="156210"/>
                    <a:pt x="631698" y="169355"/>
                  </a:cubicBezTo>
                  <a:cubicBezTo>
                    <a:pt x="618554" y="182499"/>
                    <a:pt x="607981" y="198215"/>
                    <a:pt x="600266" y="216027"/>
                  </a:cubicBezTo>
                  <a:cubicBezTo>
                    <a:pt x="592550" y="233839"/>
                    <a:pt x="588645" y="253175"/>
                    <a:pt x="588645" y="273463"/>
                  </a:cubicBezTo>
                  <a:cubicBezTo>
                    <a:pt x="588645" y="293751"/>
                    <a:pt x="592360" y="313087"/>
                    <a:pt x="599694" y="330899"/>
                  </a:cubicBezTo>
                  <a:cubicBezTo>
                    <a:pt x="607028" y="348710"/>
                    <a:pt x="617315" y="364426"/>
                    <a:pt x="630269" y="377571"/>
                  </a:cubicBezTo>
                  <a:cubicBezTo>
                    <a:pt x="643223" y="390716"/>
                    <a:pt x="659130" y="401288"/>
                    <a:pt x="677513" y="409004"/>
                  </a:cubicBezTo>
                  <a:cubicBezTo>
                    <a:pt x="695897" y="416719"/>
                    <a:pt x="716280" y="420624"/>
                    <a:pt x="738092" y="420624"/>
                  </a:cubicBezTo>
                  <a:cubicBezTo>
                    <a:pt x="801148" y="420624"/>
                    <a:pt x="840391" y="391954"/>
                    <a:pt x="863918" y="365093"/>
                  </a:cubicBezTo>
                  <a:lnTo>
                    <a:pt x="810292" y="324231"/>
                  </a:lnTo>
                  <a:cubicBezTo>
                    <a:pt x="798957" y="337661"/>
                    <a:pt x="772192" y="355854"/>
                    <a:pt x="738664" y="355854"/>
                  </a:cubicBezTo>
                  <a:cubicBezTo>
                    <a:pt x="717614" y="355854"/>
                    <a:pt x="700373" y="350996"/>
                    <a:pt x="687229" y="341376"/>
                  </a:cubicBezTo>
                  <a:cubicBezTo>
                    <a:pt x="674084" y="331756"/>
                    <a:pt x="665036" y="318611"/>
                    <a:pt x="660368" y="302133"/>
                  </a:cubicBezTo>
                  <a:lnTo>
                    <a:pt x="659606" y="299466"/>
                  </a:lnTo>
                  <a:lnTo>
                    <a:pt x="881825" y="299466"/>
                  </a:lnTo>
                  <a:lnTo>
                    <a:pt x="881825" y="272796"/>
                  </a:lnTo>
                  <a:close/>
                  <a:moveTo>
                    <a:pt x="660368" y="246793"/>
                  </a:moveTo>
                  <a:cubicBezTo>
                    <a:pt x="660368" y="226124"/>
                    <a:pt x="684086" y="189929"/>
                    <a:pt x="735330" y="189929"/>
                  </a:cubicBezTo>
                  <a:cubicBezTo>
                    <a:pt x="786575" y="189929"/>
                    <a:pt x="810387" y="226028"/>
                    <a:pt x="810387" y="246698"/>
                  </a:cubicBezTo>
                  <a:lnTo>
                    <a:pt x="660368" y="246793"/>
                  </a:lnTo>
                  <a:close/>
                </a:path>
              </a:pathLst>
            </a:custGeom>
            <a:solidFill>
              <a:srgbClr val="FFFFFF"/>
            </a:solidFill>
            <a:ln w="9525"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1094D935-4B06-467E-ACD3-E78CD1B86EE3}"/>
                </a:ext>
              </a:extLst>
            </p:cNvPr>
            <p:cNvSpPr/>
            <p:nvPr/>
          </p:nvSpPr>
          <p:spPr>
            <a:xfrm>
              <a:off x="2358770" y="6728469"/>
              <a:ext cx="79057" cy="79057"/>
            </a:xfrm>
            <a:custGeom>
              <a:avLst/>
              <a:gdLst>
                <a:gd name="connsiteX0" fmla="*/ 39529 w 79057"/>
                <a:gd name="connsiteY0" fmla="*/ 5620 h 79057"/>
                <a:gd name="connsiteX1" fmla="*/ 73438 w 79057"/>
                <a:gd name="connsiteY1" fmla="*/ 39529 h 79057"/>
                <a:gd name="connsiteX2" fmla="*/ 39529 w 79057"/>
                <a:gd name="connsiteY2" fmla="*/ 73438 h 79057"/>
                <a:gd name="connsiteX3" fmla="*/ 5620 w 79057"/>
                <a:gd name="connsiteY3" fmla="*/ 39529 h 79057"/>
                <a:gd name="connsiteX4" fmla="*/ 39529 w 79057"/>
                <a:gd name="connsiteY4" fmla="*/ 5620 h 79057"/>
                <a:gd name="connsiteX5" fmla="*/ 39529 w 79057"/>
                <a:gd name="connsiteY5" fmla="*/ 0 h 79057"/>
                <a:gd name="connsiteX6" fmla="*/ 0 w 79057"/>
                <a:gd name="connsiteY6" fmla="*/ 39529 h 79057"/>
                <a:gd name="connsiteX7" fmla="*/ 39529 w 79057"/>
                <a:gd name="connsiteY7" fmla="*/ 79058 h 79057"/>
                <a:gd name="connsiteX8" fmla="*/ 79058 w 79057"/>
                <a:gd name="connsiteY8" fmla="*/ 39529 h 79057"/>
                <a:gd name="connsiteX9" fmla="*/ 39529 w 79057"/>
                <a:gd name="connsiteY9" fmla="*/ 0 h 79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057" h="79057">
                  <a:moveTo>
                    <a:pt x="39529" y="5620"/>
                  </a:moveTo>
                  <a:cubicBezTo>
                    <a:pt x="58198" y="5620"/>
                    <a:pt x="73438" y="20860"/>
                    <a:pt x="73438" y="39529"/>
                  </a:cubicBezTo>
                  <a:cubicBezTo>
                    <a:pt x="73438" y="58198"/>
                    <a:pt x="58198" y="73438"/>
                    <a:pt x="39529" y="73438"/>
                  </a:cubicBezTo>
                  <a:cubicBezTo>
                    <a:pt x="20860" y="73438"/>
                    <a:pt x="5620" y="58198"/>
                    <a:pt x="5620" y="39529"/>
                  </a:cubicBezTo>
                  <a:cubicBezTo>
                    <a:pt x="5620" y="20860"/>
                    <a:pt x="20860" y="5620"/>
                    <a:pt x="39529" y="5620"/>
                  </a:cubicBezTo>
                  <a:moveTo>
                    <a:pt x="39529" y="0"/>
                  </a:moveTo>
                  <a:cubicBezTo>
                    <a:pt x="17717" y="0"/>
                    <a:pt x="0" y="17717"/>
                    <a:pt x="0" y="39529"/>
                  </a:cubicBezTo>
                  <a:cubicBezTo>
                    <a:pt x="0" y="61341"/>
                    <a:pt x="17717" y="79058"/>
                    <a:pt x="39529" y="79058"/>
                  </a:cubicBezTo>
                  <a:cubicBezTo>
                    <a:pt x="61341" y="79058"/>
                    <a:pt x="79058" y="61341"/>
                    <a:pt x="79058" y="39529"/>
                  </a:cubicBezTo>
                  <a:cubicBezTo>
                    <a:pt x="79058" y="17717"/>
                    <a:pt x="61341" y="0"/>
                    <a:pt x="39529" y="0"/>
                  </a:cubicBezTo>
                </a:path>
              </a:pathLst>
            </a:custGeom>
            <a:solidFill>
              <a:srgbClr val="FFFFFF"/>
            </a:solidFill>
            <a:ln w="9525"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C3E1BDA4-68F2-4FA3-BD91-CBC85BF15A79}"/>
                </a:ext>
              </a:extLst>
            </p:cNvPr>
            <p:cNvSpPr/>
            <p:nvPr/>
          </p:nvSpPr>
          <p:spPr>
            <a:xfrm>
              <a:off x="2384869" y="6748090"/>
              <a:ext cx="30765" cy="39528"/>
            </a:xfrm>
            <a:custGeom>
              <a:avLst/>
              <a:gdLst>
                <a:gd name="connsiteX0" fmla="*/ 16383 w 30765"/>
                <a:gd name="connsiteY0" fmla="*/ 95 h 39528"/>
                <a:gd name="connsiteX1" fmla="*/ 23051 w 30765"/>
                <a:gd name="connsiteY1" fmla="*/ 1715 h 39528"/>
                <a:gd name="connsiteX2" fmla="*/ 27718 w 30765"/>
                <a:gd name="connsiteY2" fmla="*/ 6191 h 39528"/>
                <a:gd name="connsiteX3" fmla="*/ 29337 w 30765"/>
                <a:gd name="connsiteY3" fmla="*/ 12478 h 39528"/>
                <a:gd name="connsiteX4" fmla="*/ 27146 w 30765"/>
                <a:gd name="connsiteY4" fmla="*/ 19622 h 39528"/>
                <a:gd name="connsiteX5" fmla="*/ 21812 w 30765"/>
                <a:gd name="connsiteY5" fmla="*/ 23717 h 39528"/>
                <a:gd name="connsiteX6" fmla="*/ 30766 w 30765"/>
                <a:gd name="connsiteY6" fmla="*/ 39529 h 39528"/>
                <a:gd name="connsiteX7" fmla="*/ 23717 w 30765"/>
                <a:gd name="connsiteY7" fmla="*/ 39529 h 39528"/>
                <a:gd name="connsiteX8" fmla="*/ 15526 w 30765"/>
                <a:gd name="connsiteY8" fmla="*/ 24860 h 39528"/>
                <a:gd name="connsiteX9" fmla="*/ 6191 w 30765"/>
                <a:gd name="connsiteY9" fmla="*/ 24860 h 39528"/>
                <a:gd name="connsiteX10" fmla="*/ 6191 w 30765"/>
                <a:gd name="connsiteY10" fmla="*/ 39529 h 39528"/>
                <a:gd name="connsiteX11" fmla="*/ 0 w 30765"/>
                <a:gd name="connsiteY11" fmla="*/ 39529 h 39528"/>
                <a:gd name="connsiteX12" fmla="*/ 0 w 30765"/>
                <a:gd name="connsiteY12" fmla="*/ 0 h 39528"/>
                <a:gd name="connsiteX13" fmla="*/ 16383 w 30765"/>
                <a:gd name="connsiteY13" fmla="*/ 0 h 39528"/>
                <a:gd name="connsiteX14" fmla="*/ 16383 w 30765"/>
                <a:gd name="connsiteY14" fmla="*/ 19336 h 39528"/>
                <a:gd name="connsiteX15" fmla="*/ 19907 w 30765"/>
                <a:gd name="connsiteY15" fmla="*/ 18478 h 39528"/>
                <a:gd name="connsiteX16" fmla="*/ 22289 w 30765"/>
                <a:gd name="connsiteY16" fmla="*/ 16097 h 39528"/>
                <a:gd name="connsiteX17" fmla="*/ 23146 w 30765"/>
                <a:gd name="connsiteY17" fmla="*/ 12573 h 39528"/>
                <a:gd name="connsiteX18" fmla="*/ 22289 w 30765"/>
                <a:gd name="connsiteY18" fmla="*/ 9049 h 39528"/>
                <a:gd name="connsiteX19" fmla="*/ 19907 w 30765"/>
                <a:gd name="connsiteY19" fmla="*/ 6668 h 39528"/>
                <a:gd name="connsiteX20" fmla="*/ 16383 w 30765"/>
                <a:gd name="connsiteY20" fmla="*/ 5810 h 39528"/>
                <a:gd name="connsiteX21" fmla="*/ 6191 w 30765"/>
                <a:gd name="connsiteY21" fmla="*/ 5810 h 39528"/>
                <a:gd name="connsiteX22" fmla="*/ 6191 w 30765"/>
                <a:gd name="connsiteY22" fmla="*/ 19336 h 39528"/>
                <a:gd name="connsiteX23" fmla="*/ 16383 w 30765"/>
                <a:gd name="connsiteY23" fmla="*/ 19336 h 39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0765" h="39528">
                  <a:moveTo>
                    <a:pt x="16383" y="95"/>
                  </a:moveTo>
                  <a:cubicBezTo>
                    <a:pt x="18860" y="95"/>
                    <a:pt x="21050" y="667"/>
                    <a:pt x="23051" y="1715"/>
                  </a:cubicBezTo>
                  <a:cubicBezTo>
                    <a:pt x="25051" y="2762"/>
                    <a:pt x="26575" y="4286"/>
                    <a:pt x="27718" y="6191"/>
                  </a:cubicBezTo>
                  <a:cubicBezTo>
                    <a:pt x="28861" y="8096"/>
                    <a:pt x="29337" y="10192"/>
                    <a:pt x="29337" y="12478"/>
                  </a:cubicBezTo>
                  <a:cubicBezTo>
                    <a:pt x="29337" y="15335"/>
                    <a:pt x="28575" y="17717"/>
                    <a:pt x="27146" y="19622"/>
                  </a:cubicBezTo>
                  <a:cubicBezTo>
                    <a:pt x="25718" y="21527"/>
                    <a:pt x="23908" y="22860"/>
                    <a:pt x="21812" y="23717"/>
                  </a:cubicBezTo>
                  <a:lnTo>
                    <a:pt x="30766" y="39529"/>
                  </a:lnTo>
                  <a:lnTo>
                    <a:pt x="23717" y="39529"/>
                  </a:lnTo>
                  <a:lnTo>
                    <a:pt x="15526" y="24860"/>
                  </a:lnTo>
                  <a:lnTo>
                    <a:pt x="6191" y="24860"/>
                  </a:lnTo>
                  <a:lnTo>
                    <a:pt x="6191" y="39529"/>
                  </a:lnTo>
                  <a:lnTo>
                    <a:pt x="0" y="39529"/>
                  </a:lnTo>
                  <a:lnTo>
                    <a:pt x="0" y="0"/>
                  </a:lnTo>
                  <a:lnTo>
                    <a:pt x="16383" y="0"/>
                  </a:lnTo>
                  <a:close/>
                  <a:moveTo>
                    <a:pt x="16383" y="19336"/>
                  </a:moveTo>
                  <a:cubicBezTo>
                    <a:pt x="17717" y="19336"/>
                    <a:pt x="18860" y="19050"/>
                    <a:pt x="19907" y="18478"/>
                  </a:cubicBezTo>
                  <a:cubicBezTo>
                    <a:pt x="20955" y="17907"/>
                    <a:pt x="21717" y="17050"/>
                    <a:pt x="22289" y="16097"/>
                  </a:cubicBezTo>
                  <a:cubicBezTo>
                    <a:pt x="22860" y="15050"/>
                    <a:pt x="23146" y="13906"/>
                    <a:pt x="23146" y="12573"/>
                  </a:cubicBezTo>
                  <a:cubicBezTo>
                    <a:pt x="23146" y="11240"/>
                    <a:pt x="22860" y="10097"/>
                    <a:pt x="22289" y="9049"/>
                  </a:cubicBezTo>
                  <a:cubicBezTo>
                    <a:pt x="21717" y="8001"/>
                    <a:pt x="20860" y="7239"/>
                    <a:pt x="19907" y="6668"/>
                  </a:cubicBezTo>
                  <a:cubicBezTo>
                    <a:pt x="18860" y="6096"/>
                    <a:pt x="17717" y="5810"/>
                    <a:pt x="16383" y="5810"/>
                  </a:cubicBezTo>
                  <a:lnTo>
                    <a:pt x="6191" y="5810"/>
                  </a:lnTo>
                  <a:lnTo>
                    <a:pt x="6191" y="19336"/>
                  </a:lnTo>
                  <a:lnTo>
                    <a:pt x="16383" y="19336"/>
                  </a:lnTo>
                  <a:close/>
                </a:path>
              </a:pathLst>
            </a:custGeom>
            <a:solidFill>
              <a:srgbClr val="FFFFFF"/>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4018377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ub, Content Gray">
    <p:bg>
      <p:bgPr>
        <a:solidFill>
          <a:schemeClr val="bg1">
            <a:lumMod val="95000"/>
          </a:schemeClr>
        </a:solidFill>
        <a:effectLst/>
      </p:bgPr>
    </p:bg>
    <p:spTree>
      <p:nvGrpSpPr>
        <p:cNvPr id="1" name=""/>
        <p:cNvGrpSpPr/>
        <p:nvPr/>
      </p:nvGrpSpPr>
      <p:grpSpPr>
        <a:xfrm>
          <a:off x="0" y="0"/>
          <a:ext cx="0" cy="0"/>
          <a:chOff x="0" y="0"/>
          <a:chExt cx="0" cy="0"/>
        </a:xfrm>
      </p:grpSpPr>
      <p:sp>
        <p:nvSpPr>
          <p:cNvPr id="12" name="Square">
            <a:extLst>
              <a:ext uri="{FF2B5EF4-FFF2-40B4-BE49-F238E27FC236}">
                <a16:creationId xmlns:a16="http://schemas.microsoft.com/office/drawing/2014/main" id="{55D0C779-F23A-40CE-B4C7-842A10085F59}"/>
              </a:ext>
            </a:extLst>
          </p:cNvPr>
          <p:cNvSpPr/>
          <p:nvPr userDrawn="1"/>
        </p:nvSpPr>
        <p:spPr>
          <a:xfrm>
            <a:off x="11741697" y="6405280"/>
            <a:ext cx="450068" cy="450068"/>
          </a:xfrm>
          <a:prstGeom prst="rect">
            <a:avLst/>
          </a:prstGeom>
          <a:solidFill>
            <a:schemeClr val="bg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9" name="Rectangle">
            <a:extLst>
              <a:ext uri="{FF2B5EF4-FFF2-40B4-BE49-F238E27FC236}">
                <a16:creationId xmlns:a16="http://schemas.microsoft.com/office/drawing/2014/main" id="{1EFAB719-B3C2-4520-AFF9-4A06F169DB2B}"/>
              </a:ext>
            </a:extLst>
          </p:cNvPr>
          <p:cNvSpPr/>
          <p:nvPr userDrawn="1"/>
        </p:nvSpPr>
        <p:spPr>
          <a:xfrm>
            <a:off x="5814183" y="402558"/>
            <a:ext cx="5927511" cy="6003471"/>
          </a:xfrm>
          <a:prstGeom prst="rect">
            <a:avLst/>
          </a:prstGeom>
          <a:solidFill>
            <a:schemeClr val="bg1"/>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511" name="Rectangle"/>
          <p:cNvSpPr/>
          <p:nvPr/>
        </p:nvSpPr>
        <p:spPr>
          <a:xfrm>
            <a:off x="5815052" y="401865"/>
            <a:ext cx="5927511" cy="6003471"/>
          </a:xfrm>
          <a:prstGeom prst="rect">
            <a:avLst/>
          </a:prstGeom>
          <a:solidFill>
            <a:srgbClr val="FFFFFF"/>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10" name="Content Placeholder 2">
            <a:extLst>
              <a:ext uri="{FF2B5EF4-FFF2-40B4-BE49-F238E27FC236}">
                <a16:creationId xmlns:a16="http://schemas.microsoft.com/office/drawing/2014/main" id="{D197FC80-1304-44AF-BD9E-CFB8D3B37C99}"/>
              </a:ext>
            </a:extLst>
          </p:cNvPr>
          <p:cNvSpPr>
            <a:spLocks noGrp="1"/>
          </p:cNvSpPr>
          <p:nvPr>
            <p:ph sz="quarter" idx="27"/>
          </p:nvPr>
        </p:nvSpPr>
        <p:spPr>
          <a:xfrm>
            <a:off x="6394450" y="1974850"/>
            <a:ext cx="4852988" cy="3703638"/>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itle Text">
            <a:extLst>
              <a:ext uri="{FF2B5EF4-FFF2-40B4-BE49-F238E27FC236}">
                <a16:creationId xmlns:a16="http://schemas.microsoft.com/office/drawing/2014/main" id="{1B60A262-0CE7-4C6B-B734-0B0EA0F1A4A3}"/>
              </a:ext>
            </a:extLst>
          </p:cNvPr>
          <p:cNvSpPr txBox="1">
            <a:spLocks noGrp="1"/>
          </p:cNvSpPr>
          <p:nvPr>
            <p:ph type="title" hasCustomPrompt="1"/>
          </p:nvPr>
        </p:nvSpPr>
        <p:spPr>
          <a:xfrm>
            <a:off x="554183" y="2545222"/>
            <a:ext cx="4765744" cy="24978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chorCtr="0">
            <a:noAutofit/>
          </a:bodyPr>
          <a:lstStyle>
            <a:lvl1pPr>
              <a:defRPr sz="4000">
                <a:solidFill>
                  <a:schemeClr val="bg2"/>
                </a:solidFill>
              </a:defRPr>
            </a:lvl1pPr>
          </a:lstStyle>
          <a:p>
            <a:r>
              <a:rPr lang="en-US" dirty="0"/>
              <a:t>Title Text Goes Here</a:t>
            </a:r>
          </a:p>
        </p:txBody>
      </p:sp>
      <p:sp>
        <p:nvSpPr>
          <p:cNvPr id="11" name="Text Placeholder 3">
            <a:extLst>
              <a:ext uri="{FF2B5EF4-FFF2-40B4-BE49-F238E27FC236}">
                <a16:creationId xmlns:a16="http://schemas.microsoft.com/office/drawing/2014/main" id="{7B80F0DD-816B-4E0B-8C85-8413DB8C70EF}"/>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2"/>
                </a:solidFill>
                <a:latin typeface="+mn-lt"/>
              </a:defRPr>
            </a:lvl1pPr>
            <a:lvl2pPr marL="228600" indent="0">
              <a:buNone/>
              <a:defRPr/>
            </a:lvl2pPr>
          </a:lstStyle>
          <a:p>
            <a:pPr lvl="0"/>
            <a:r>
              <a:rPr lang="en-US" dirty="0"/>
              <a:t>Click to edit Master text styles</a:t>
            </a:r>
          </a:p>
        </p:txBody>
      </p:sp>
      <p:sp>
        <p:nvSpPr>
          <p:cNvPr id="13" name="TextBox 12">
            <a:extLst>
              <a:ext uri="{FF2B5EF4-FFF2-40B4-BE49-F238E27FC236}">
                <a16:creationId xmlns:a16="http://schemas.microsoft.com/office/drawing/2014/main" id="{4578484E-3DC4-4DF6-819B-FDDDA6F166CB}"/>
              </a:ext>
            </a:extLst>
          </p:cNvPr>
          <p:cNvSpPr txBox="1"/>
          <p:nvPr userDrawn="1"/>
        </p:nvSpPr>
        <p:spPr>
          <a:xfrm>
            <a:off x="11908632" y="6579173"/>
            <a:ext cx="128240" cy="1231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800" b="0" i="0" u="none" strike="noStrike" cap="none" spc="0" normalizeH="0" baseline="0" smtClean="0">
                <a:ln>
                  <a:noFill/>
                </a:ln>
                <a:solidFill>
                  <a:schemeClr val="tx2"/>
                </a:solidFill>
                <a:effectLst/>
                <a:uFillTx/>
                <a:latin typeface="+mn-lt"/>
                <a:ea typeface="+mn-ea"/>
                <a:cs typeface="+mn-cs"/>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800" b="0" i="0" u="none" strike="noStrike" cap="none" spc="0" normalizeH="0" baseline="0" dirty="0" err="1">
              <a:ln>
                <a:noFill/>
              </a:ln>
              <a:solidFill>
                <a:schemeClr val="tx2"/>
              </a:solidFill>
              <a:effectLst/>
              <a:uFillTx/>
              <a:latin typeface="+mn-lt"/>
              <a:ea typeface="+mn-ea"/>
              <a:cs typeface="+mn-cs"/>
              <a:sym typeface="Helvetica Neue"/>
            </a:endParaRPr>
          </a:p>
        </p:txBody>
      </p:sp>
    </p:spTree>
    <p:extLst>
      <p:ext uri="{BB962C8B-B14F-4D97-AF65-F5344CB8AC3E}">
        <p14:creationId xmlns:p14="http://schemas.microsoft.com/office/powerpoint/2010/main" val="1120426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Blue 3">
    <p:bg>
      <p:bgPr>
        <a:solidFill>
          <a:schemeClr val="accent1"/>
        </a:solidFill>
        <a:effectLst/>
      </p:bgPr>
    </p:bg>
    <p:spTree>
      <p:nvGrpSpPr>
        <p:cNvPr id="1" name=""/>
        <p:cNvGrpSpPr/>
        <p:nvPr/>
      </p:nvGrpSpPr>
      <p:grpSpPr>
        <a:xfrm>
          <a:off x="0" y="0"/>
          <a:ext cx="0" cy="0"/>
          <a:chOff x="0" y="0"/>
          <a:chExt cx="0" cy="0"/>
        </a:xfrm>
      </p:grpSpPr>
      <p:sp>
        <p:nvSpPr>
          <p:cNvPr id="13" name="Content Placeholder 2">
            <a:extLst>
              <a:ext uri="{FF2B5EF4-FFF2-40B4-BE49-F238E27FC236}">
                <a16:creationId xmlns:a16="http://schemas.microsoft.com/office/drawing/2014/main" id="{DFE89D76-523B-456C-9EE9-BC9CB964E5C3}"/>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Title Text">
            <a:extLst>
              <a:ext uri="{FF2B5EF4-FFF2-40B4-BE49-F238E27FC236}">
                <a16:creationId xmlns:a16="http://schemas.microsoft.com/office/drawing/2014/main" id="{72D74CEB-BA0A-43F1-82CE-384185B612C9}"/>
              </a:ext>
            </a:extLst>
          </p:cNvPr>
          <p:cNvSpPr txBox="1">
            <a:spLocks noGrp="1"/>
          </p:cNvSpPr>
          <p:nvPr>
            <p:ph type="title" hasCustomPrompt="1"/>
          </p:nvPr>
        </p:nvSpPr>
        <p:spPr>
          <a:xfrm>
            <a:off x="554183" y="2545222"/>
            <a:ext cx="4765744" cy="24978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1" name="Text Placeholder 3">
            <a:extLst>
              <a:ext uri="{FF2B5EF4-FFF2-40B4-BE49-F238E27FC236}">
                <a16:creationId xmlns:a16="http://schemas.microsoft.com/office/drawing/2014/main" id="{50F55EEA-3D90-42F4-B8D0-30E0374D2A5B}"/>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
        <p:nvSpPr>
          <p:cNvPr id="12" name="Rectangle 11">
            <a:extLst>
              <a:ext uri="{FF2B5EF4-FFF2-40B4-BE49-F238E27FC236}">
                <a16:creationId xmlns:a16="http://schemas.microsoft.com/office/drawing/2014/main" id="{84CCC3F4-FFF1-4AD9-8605-41A61B8926CF}"/>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4" name="Square">
            <a:extLst>
              <a:ext uri="{FF2B5EF4-FFF2-40B4-BE49-F238E27FC236}">
                <a16:creationId xmlns:a16="http://schemas.microsoft.com/office/drawing/2014/main" id="{C4A06178-9ACC-4082-8329-4A9A59924508}"/>
              </a:ext>
            </a:extLst>
          </p:cNvPr>
          <p:cNvSpPr/>
          <p:nvPr userDrawn="1"/>
        </p:nvSpPr>
        <p:spPr>
          <a:xfrm>
            <a:off x="11741697" y="6407185"/>
            <a:ext cx="450068" cy="450068"/>
          </a:xfrm>
          <a:prstGeom prst="rect">
            <a:avLst/>
          </a:prstGeom>
          <a:solidFill>
            <a:schemeClr val="accent1">
              <a:alpha val="50000"/>
            </a:schemeClr>
          </a:solidFill>
          <a:ln w="12700">
            <a:miter lim="400000"/>
          </a:ln>
        </p:spPr>
        <p:txBody>
          <a:bodyPr lIns="0" tIns="0" rIns="0" bIns="0" anchor="ctr"/>
          <a:lstStyle/>
          <a:p>
            <a:pPr defTabSz="412750">
              <a:defRPr sz="3200">
                <a:solidFill>
                  <a:srgbClr val="026FC5"/>
                </a:solidFill>
                <a:latin typeface="Helvetica Neue Medium"/>
                <a:ea typeface="Helvetica Neue Medium"/>
                <a:cs typeface="Helvetica Neue Medium"/>
                <a:sym typeface="Helvetica Neue Medium"/>
              </a:defRPr>
            </a:pPr>
            <a:endParaRPr sz="1600"/>
          </a:p>
        </p:txBody>
      </p:sp>
      <p:sp>
        <p:nvSpPr>
          <p:cNvPr id="20" name="TextBox 19">
            <a:extLst>
              <a:ext uri="{FF2B5EF4-FFF2-40B4-BE49-F238E27FC236}">
                <a16:creationId xmlns:a16="http://schemas.microsoft.com/office/drawing/2014/main" id="{DC922DFF-5663-40DE-9B54-4149EDB7740E}"/>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pic>
        <p:nvPicPr>
          <p:cNvPr id="22" name="Image" descr="Image">
            <a:extLst>
              <a:ext uri="{FF2B5EF4-FFF2-40B4-BE49-F238E27FC236}">
                <a16:creationId xmlns:a16="http://schemas.microsoft.com/office/drawing/2014/main" id="{E5997704-33EA-4D7D-8B55-E46DD2216814}"/>
              </a:ext>
            </a:extLst>
          </p:cNvPr>
          <p:cNvPicPr>
            <a:picLocks noChangeAspect="1"/>
          </p:cNvPicPr>
          <p:nvPr userDrawn="1"/>
        </p:nvPicPr>
        <p:blipFill>
          <a:blip r:embed="rId2"/>
          <a:stretch>
            <a:fillRect/>
          </a:stretch>
        </p:blipFill>
        <p:spPr>
          <a:xfrm>
            <a:off x="11151433" y="6543018"/>
            <a:ext cx="491250" cy="190501"/>
          </a:xfrm>
          <a:prstGeom prst="rect">
            <a:avLst/>
          </a:prstGeom>
          <a:ln w="12700">
            <a:miter lim="400000"/>
          </a:ln>
        </p:spPr>
      </p:pic>
      <p:sp>
        <p:nvSpPr>
          <p:cNvPr id="23" name="Rectangle 22">
            <a:extLst>
              <a:ext uri="{FF2B5EF4-FFF2-40B4-BE49-F238E27FC236}">
                <a16:creationId xmlns:a16="http://schemas.microsoft.com/office/drawing/2014/main" id="{3C3544D4-6B59-4B11-BC0E-2FD48F693641}"/>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4" name="Rectangle 23">
            <a:extLst>
              <a:ext uri="{FF2B5EF4-FFF2-40B4-BE49-F238E27FC236}">
                <a16:creationId xmlns:a16="http://schemas.microsoft.com/office/drawing/2014/main" id="{562FEA03-1122-4C36-ACD1-DA42FB8A03DC}"/>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5" name="Rectangle 24">
            <a:extLst>
              <a:ext uri="{FF2B5EF4-FFF2-40B4-BE49-F238E27FC236}">
                <a16:creationId xmlns:a16="http://schemas.microsoft.com/office/drawing/2014/main" id="{373D4EB9-5CAF-4B81-91EA-AD490D0B13E4}"/>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4031875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Title, Sub &amp; Content Light Blue 2">
    <p:bg>
      <p:bgPr>
        <a:solidFill>
          <a:schemeClr val="accent2">
            <a:lumMod val="75000"/>
          </a:schemeClr>
        </a:solidFill>
        <a:effectLst/>
      </p:bgPr>
    </p:bg>
    <p:spTree>
      <p:nvGrpSpPr>
        <p:cNvPr id="1" name=""/>
        <p:cNvGrpSpPr/>
        <p:nvPr/>
      </p:nvGrpSpPr>
      <p:grpSpPr>
        <a:xfrm>
          <a:off x="0" y="0"/>
          <a:ext cx="0" cy="0"/>
          <a:chOff x="0" y="0"/>
          <a:chExt cx="0" cy="0"/>
        </a:xfrm>
      </p:grpSpPr>
      <p:sp>
        <p:nvSpPr>
          <p:cNvPr id="16" name="Content Placeholder 2">
            <a:extLst>
              <a:ext uri="{FF2B5EF4-FFF2-40B4-BE49-F238E27FC236}">
                <a16:creationId xmlns:a16="http://schemas.microsoft.com/office/drawing/2014/main" id="{2093C42A-FAA6-40D8-A663-DDDE456C16CF}"/>
              </a:ext>
            </a:extLst>
          </p:cNvPr>
          <p:cNvSpPr>
            <a:spLocks noGrp="1"/>
          </p:cNvSpPr>
          <p:nvPr>
            <p:ph sz="quarter" idx="27"/>
          </p:nvPr>
        </p:nvSpPr>
        <p:spPr>
          <a:xfrm>
            <a:off x="6394450" y="1974850"/>
            <a:ext cx="4852988" cy="37036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3" name="Title Text">
            <a:extLst>
              <a:ext uri="{FF2B5EF4-FFF2-40B4-BE49-F238E27FC236}">
                <a16:creationId xmlns:a16="http://schemas.microsoft.com/office/drawing/2014/main" id="{6A03358B-3D25-4A6D-85E6-54F235A943A8}"/>
              </a:ext>
            </a:extLst>
          </p:cNvPr>
          <p:cNvSpPr txBox="1">
            <a:spLocks noGrp="1"/>
          </p:cNvSpPr>
          <p:nvPr>
            <p:ph type="title" hasCustomPrompt="1"/>
          </p:nvPr>
        </p:nvSpPr>
        <p:spPr>
          <a:xfrm>
            <a:off x="554183" y="2545222"/>
            <a:ext cx="4765744" cy="24978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chorCtr="0">
            <a:noAutofit/>
          </a:bodyPr>
          <a:lstStyle>
            <a:lvl1pPr>
              <a:defRPr sz="4000">
                <a:solidFill>
                  <a:schemeClr val="bg1"/>
                </a:solidFill>
              </a:defRPr>
            </a:lvl1pPr>
          </a:lstStyle>
          <a:p>
            <a:r>
              <a:rPr lang="en-US" dirty="0"/>
              <a:t>Title Text Goes Here</a:t>
            </a:r>
          </a:p>
        </p:txBody>
      </p:sp>
      <p:sp>
        <p:nvSpPr>
          <p:cNvPr id="12" name="Text Placeholder 3">
            <a:extLst>
              <a:ext uri="{FF2B5EF4-FFF2-40B4-BE49-F238E27FC236}">
                <a16:creationId xmlns:a16="http://schemas.microsoft.com/office/drawing/2014/main" id="{F8EBE803-6659-42A1-A094-94B9EF7ABC2F}"/>
              </a:ext>
            </a:extLst>
          </p:cNvPr>
          <p:cNvSpPr>
            <a:spLocks noGrp="1"/>
          </p:cNvSpPr>
          <p:nvPr>
            <p:ph type="body" sz="quarter" idx="29"/>
          </p:nvPr>
        </p:nvSpPr>
        <p:spPr>
          <a:xfrm>
            <a:off x="6394450" y="740229"/>
            <a:ext cx="4865211" cy="1078146"/>
          </a:xfrm>
        </p:spPr>
        <p:txBody>
          <a:bodyPr anchor="b" anchorCtr="0">
            <a:normAutofit/>
          </a:bodyPr>
          <a:lstStyle>
            <a:lvl1pPr marL="0" indent="0">
              <a:buNone/>
              <a:defRPr sz="3200">
                <a:solidFill>
                  <a:schemeClr val="bg1"/>
                </a:solidFill>
                <a:latin typeface="+mn-lt"/>
              </a:defRPr>
            </a:lvl1pPr>
            <a:lvl2pPr marL="228600" indent="0">
              <a:buNone/>
              <a:defRPr/>
            </a:lvl2pPr>
          </a:lstStyle>
          <a:p>
            <a:pPr lvl="0"/>
            <a:r>
              <a:rPr lang="en-US" dirty="0"/>
              <a:t>Click to edit Master text styles</a:t>
            </a:r>
          </a:p>
        </p:txBody>
      </p:sp>
      <p:sp>
        <p:nvSpPr>
          <p:cNvPr id="15" name="Rectangle 14">
            <a:extLst>
              <a:ext uri="{FF2B5EF4-FFF2-40B4-BE49-F238E27FC236}">
                <a16:creationId xmlns:a16="http://schemas.microsoft.com/office/drawing/2014/main" id="{DC0D4B91-0BAF-46EC-9A7C-9D57C3224A9C}"/>
              </a:ext>
            </a:extLst>
          </p:cNvPr>
          <p:cNvSpPr/>
          <p:nvPr userDrawn="1"/>
        </p:nvSpPr>
        <p:spPr>
          <a:xfrm>
            <a:off x="0" y="6407451"/>
            <a:ext cx="11736987"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7" name="TextBox 16">
            <a:extLst>
              <a:ext uri="{FF2B5EF4-FFF2-40B4-BE49-F238E27FC236}">
                <a16:creationId xmlns:a16="http://schemas.microsoft.com/office/drawing/2014/main" id="{4B30B67E-5DCD-4732-882C-64DE9CC86419}"/>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chemeClr val="bg1"/>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pic>
        <p:nvPicPr>
          <p:cNvPr id="18" name="Image" descr="Image">
            <a:extLst>
              <a:ext uri="{FF2B5EF4-FFF2-40B4-BE49-F238E27FC236}">
                <a16:creationId xmlns:a16="http://schemas.microsoft.com/office/drawing/2014/main" id="{2F70C4FC-7A21-4AFA-8998-5EAB2E19CBCA}"/>
              </a:ext>
            </a:extLst>
          </p:cNvPr>
          <p:cNvPicPr>
            <a:picLocks noChangeAspect="1"/>
          </p:cNvPicPr>
          <p:nvPr userDrawn="1"/>
        </p:nvPicPr>
        <p:blipFill>
          <a:blip r:embed="rId2"/>
          <a:stretch>
            <a:fillRect/>
          </a:stretch>
        </p:blipFill>
        <p:spPr>
          <a:xfrm>
            <a:off x="11151433" y="6543018"/>
            <a:ext cx="491250" cy="190501"/>
          </a:xfrm>
          <a:prstGeom prst="rect">
            <a:avLst/>
          </a:prstGeom>
          <a:ln w="12700">
            <a:miter lim="400000"/>
          </a:ln>
        </p:spPr>
      </p:pic>
      <p:sp>
        <p:nvSpPr>
          <p:cNvPr id="22" name="Rectangle 21">
            <a:extLst>
              <a:ext uri="{FF2B5EF4-FFF2-40B4-BE49-F238E27FC236}">
                <a16:creationId xmlns:a16="http://schemas.microsoft.com/office/drawing/2014/main" id="{8D716FF7-59F9-414F-85CD-8E23360D2B4C}"/>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24" name="Rectangle 23">
            <a:extLst>
              <a:ext uri="{FF2B5EF4-FFF2-40B4-BE49-F238E27FC236}">
                <a16:creationId xmlns:a16="http://schemas.microsoft.com/office/drawing/2014/main" id="{AD4273EB-E90B-42F7-8CE9-6A1713A08CA3}"/>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25" name="Rectangle 24">
            <a:extLst>
              <a:ext uri="{FF2B5EF4-FFF2-40B4-BE49-F238E27FC236}">
                <a16:creationId xmlns:a16="http://schemas.microsoft.com/office/drawing/2014/main" id="{F98FFA5B-1C6A-486A-A0FE-02206FCDC54A}"/>
              </a:ext>
            </a:extLst>
          </p:cNvPr>
          <p:cNvSpPr/>
          <p:nvPr userDrawn="1"/>
        </p:nvSpPr>
        <p:spPr>
          <a:xfrm rot="5400000">
            <a:off x="8758537" y="2978453"/>
            <a:ext cx="6407450" cy="450549"/>
          </a:xfrm>
          <a:prstGeom prst="rect">
            <a:avLst/>
          </a:prstGeom>
          <a:solidFill>
            <a:schemeClr val="accent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2884380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mp; Sub White">
    <p:spTree>
      <p:nvGrpSpPr>
        <p:cNvPr id="1" name=""/>
        <p:cNvGrpSpPr/>
        <p:nvPr/>
      </p:nvGrpSpPr>
      <p:grpSpPr>
        <a:xfrm>
          <a:off x="0" y="0"/>
          <a:ext cx="0" cy="0"/>
          <a:chOff x="0" y="0"/>
          <a:chExt cx="0" cy="0"/>
        </a:xfrm>
      </p:grpSpPr>
      <p:graphicFrame>
        <p:nvGraphicFramePr>
          <p:cNvPr id="13" name="Chart 5">
            <a:extLst>
              <a:ext uri="{FF2B5EF4-FFF2-40B4-BE49-F238E27FC236}">
                <a16:creationId xmlns:a16="http://schemas.microsoft.com/office/drawing/2014/main" id="{F0529FEA-BEC4-644C-94EE-601D5BED26F3}"/>
              </a:ext>
            </a:extLst>
          </p:cNvPr>
          <p:cNvGraphicFramePr/>
          <p:nvPr userDrawn="1">
            <p:extLst>
              <p:ext uri="{D42A27DB-BD31-4B8C-83A1-F6EECF244321}">
                <p14:modId xmlns:p14="http://schemas.microsoft.com/office/powerpoint/2010/main" val="4280326482"/>
              </p:ext>
            </p:extLst>
          </p:nvPr>
        </p:nvGraphicFramePr>
        <p:xfrm>
          <a:off x="7201593" y="1799047"/>
          <a:ext cx="3472287" cy="4025676"/>
        </p:xfrm>
        <a:graphic>
          <a:graphicData uri="http://schemas.openxmlformats.org/drawingml/2006/chart">
            <c:chart xmlns:c="http://schemas.openxmlformats.org/drawingml/2006/chart" xmlns:r="http://schemas.openxmlformats.org/officeDocument/2006/relationships" r:id="rId2"/>
          </a:graphicData>
        </a:graphic>
      </p:graphicFrame>
      <p:sp>
        <p:nvSpPr>
          <p:cNvPr id="10" name="Title Text">
            <a:extLst>
              <a:ext uri="{FF2B5EF4-FFF2-40B4-BE49-F238E27FC236}">
                <a16:creationId xmlns:a16="http://schemas.microsoft.com/office/drawing/2014/main" id="{0EA1A176-5931-41CA-86D5-15FC4398AA40}"/>
              </a:ext>
            </a:extLst>
          </p:cNvPr>
          <p:cNvSpPr txBox="1">
            <a:spLocks noGrp="1"/>
          </p:cNvSpPr>
          <p:nvPr>
            <p:ph type="title" hasCustomPrompt="1"/>
          </p:nvPr>
        </p:nvSpPr>
        <p:spPr>
          <a:xfrm>
            <a:off x="1444480" y="1917036"/>
            <a:ext cx="9303040" cy="302392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nchorCtr="0">
            <a:noAutofit/>
          </a:bodyPr>
          <a:lstStyle>
            <a:lvl1pPr algn="ctr">
              <a:defRPr sz="4800">
                <a:solidFill>
                  <a:schemeClr val="accent1"/>
                </a:solidFill>
              </a:defRPr>
            </a:lvl1pPr>
          </a:lstStyle>
          <a:p>
            <a:r>
              <a:rPr lang="en-US" dirty="0"/>
              <a:t>48pt Intel Clear Light Body. For content that is not a section, but has a big idea in text only.</a:t>
            </a:r>
          </a:p>
        </p:txBody>
      </p:sp>
      <p:sp>
        <p:nvSpPr>
          <p:cNvPr id="8" name="Rectangle 7">
            <a:extLst>
              <a:ext uri="{FF2B5EF4-FFF2-40B4-BE49-F238E27FC236}">
                <a16:creationId xmlns:a16="http://schemas.microsoft.com/office/drawing/2014/main" id="{597652EB-8B2D-46CC-B147-89A4C26A2D8F}"/>
              </a:ext>
            </a:extLst>
          </p:cNvPr>
          <p:cNvSpPr/>
          <p:nvPr userDrawn="1"/>
        </p:nvSpPr>
        <p:spPr>
          <a:xfrm>
            <a:off x="0" y="0"/>
            <a:ext cx="11736987"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9" name="Rectangle 8">
            <a:extLst>
              <a:ext uri="{FF2B5EF4-FFF2-40B4-BE49-F238E27FC236}">
                <a16:creationId xmlns:a16="http://schemas.microsoft.com/office/drawing/2014/main" id="{571A480A-B7B4-498C-9868-A91E2651D429}"/>
              </a:ext>
            </a:extLst>
          </p:cNvPr>
          <p:cNvSpPr/>
          <p:nvPr userDrawn="1"/>
        </p:nvSpPr>
        <p:spPr>
          <a:xfrm rot="5400000">
            <a:off x="-2978450" y="2978453"/>
            <a:ext cx="6407450"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352542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le &amp; Sub Blue">
    <p:bg>
      <p:bgPr>
        <a:solidFill>
          <a:schemeClr val="tx2"/>
        </a:solidFill>
        <a:effectLst/>
      </p:bgPr>
    </p:bg>
    <p:spTree>
      <p:nvGrpSpPr>
        <p:cNvPr id="1" name=""/>
        <p:cNvGrpSpPr/>
        <p:nvPr/>
      </p:nvGrpSpPr>
      <p:grpSpPr>
        <a:xfrm>
          <a:off x="0" y="0"/>
          <a:ext cx="0" cy="0"/>
          <a:chOff x="0" y="0"/>
          <a:chExt cx="0" cy="0"/>
        </a:xfrm>
      </p:grpSpPr>
      <p:sp>
        <p:nvSpPr>
          <p:cNvPr id="860" name="Rectangle"/>
          <p:cNvSpPr/>
          <p:nvPr userDrawn="1"/>
        </p:nvSpPr>
        <p:spPr>
          <a:xfrm>
            <a:off x="471054" y="464127"/>
            <a:ext cx="11272494" cy="5944838"/>
          </a:xfrm>
          <a:prstGeom prst="rect">
            <a:avLst/>
          </a:prstGeom>
          <a:solidFill>
            <a:schemeClr val="accent1"/>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861" name="Square"/>
          <p:cNvSpPr/>
          <p:nvPr/>
        </p:nvSpPr>
        <p:spPr>
          <a:xfrm>
            <a:off x="11743603" y="6405281"/>
            <a:ext cx="448398" cy="452720"/>
          </a:xfrm>
          <a:prstGeom prst="rect">
            <a:avLst/>
          </a:prstGeom>
          <a:solidFill>
            <a:schemeClr val="accent1"/>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10" name="Title Text">
            <a:extLst>
              <a:ext uri="{FF2B5EF4-FFF2-40B4-BE49-F238E27FC236}">
                <a16:creationId xmlns:a16="http://schemas.microsoft.com/office/drawing/2014/main" id="{E400EEBB-F912-40CA-A759-DEFE15164979}"/>
              </a:ext>
            </a:extLst>
          </p:cNvPr>
          <p:cNvSpPr txBox="1">
            <a:spLocks noGrp="1"/>
          </p:cNvSpPr>
          <p:nvPr>
            <p:ph type="title" hasCustomPrompt="1"/>
          </p:nvPr>
        </p:nvSpPr>
        <p:spPr>
          <a:xfrm>
            <a:off x="1444480" y="1917036"/>
            <a:ext cx="9303040" cy="302392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nchorCtr="0">
            <a:noAutofit/>
          </a:bodyPr>
          <a:lstStyle>
            <a:lvl1pPr algn="ctr">
              <a:defRPr sz="4800">
                <a:solidFill>
                  <a:schemeClr val="bg1"/>
                </a:solidFill>
              </a:defRPr>
            </a:lvl1pPr>
          </a:lstStyle>
          <a:p>
            <a:r>
              <a:rPr lang="en-US" dirty="0"/>
              <a:t>48pt Intel Clear Light Body. For content that is not a section, but has a big idea in text only.</a:t>
            </a:r>
          </a:p>
        </p:txBody>
      </p:sp>
    </p:spTree>
    <p:extLst>
      <p:ext uri="{BB962C8B-B14F-4D97-AF65-F5344CB8AC3E}">
        <p14:creationId xmlns:p14="http://schemas.microsoft.com/office/powerpoint/2010/main" val="878101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amp; Sub Light Blue">
    <p:bg>
      <p:bgPr>
        <a:solidFill>
          <a:srgbClr val="00C7FD"/>
        </a:solidFill>
        <a:effectLst/>
      </p:bgPr>
    </p:bg>
    <p:spTree>
      <p:nvGrpSpPr>
        <p:cNvPr id="1" name=""/>
        <p:cNvGrpSpPr/>
        <p:nvPr/>
      </p:nvGrpSpPr>
      <p:grpSpPr>
        <a:xfrm>
          <a:off x="0" y="0"/>
          <a:ext cx="0" cy="0"/>
          <a:chOff x="0" y="0"/>
          <a:chExt cx="0" cy="0"/>
        </a:xfrm>
      </p:grpSpPr>
      <p:sp>
        <p:nvSpPr>
          <p:cNvPr id="860" name="Rectangle"/>
          <p:cNvSpPr/>
          <p:nvPr userDrawn="1"/>
        </p:nvSpPr>
        <p:spPr>
          <a:xfrm>
            <a:off x="471054" y="464127"/>
            <a:ext cx="11272494" cy="5944838"/>
          </a:xfrm>
          <a:prstGeom prst="rect">
            <a:avLst/>
          </a:prstGeom>
          <a:solidFill>
            <a:schemeClr val="accent2">
              <a:lumMod val="75000"/>
            </a:schemeClr>
          </a:solidFill>
          <a:ln w="12700">
            <a:miter lim="400000"/>
          </a:ln>
        </p:spPr>
        <p:txBody>
          <a:bodyPr lIns="25400" tIns="25400" rIns="25400" bIns="2540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861" name="Square"/>
          <p:cNvSpPr/>
          <p:nvPr/>
        </p:nvSpPr>
        <p:spPr>
          <a:xfrm>
            <a:off x="11743603" y="6405281"/>
            <a:ext cx="448398" cy="452720"/>
          </a:xfrm>
          <a:prstGeom prst="rect">
            <a:avLst/>
          </a:prstGeom>
          <a:solidFill>
            <a:schemeClr val="accent2">
              <a:lumMod val="75000"/>
            </a:schemeClr>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pic>
        <p:nvPicPr>
          <p:cNvPr id="862" name="Image" descr="Image"/>
          <p:cNvPicPr>
            <a:picLocks noChangeAspect="1"/>
          </p:cNvPicPr>
          <p:nvPr/>
        </p:nvPicPr>
        <p:blipFill>
          <a:blip r:embed="rId2"/>
          <a:stretch>
            <a:fillRect/>
          </a:stretch>
        </p:blipFill>
        <p:spPr>
          <a:xfrm>
            <a:off x="11151433" y="6543018"/>
            <a:ext cx="491250" cy="190501"/>
          </a:xfrm>
          <a:prstGeom prst="rect">
            <a:avLst/>
          </a:prstGeom>
          <a:ln w="12700">
            <a:miter lim="400000"/>
          </a:ln>
        </p:spPr>
      </p:pic>
      <p:sp>
        <p:nvSpPr>
          <p:cNvPr id="866" name="Text"/>
          <p:cNvSpPr txBox="1"/>
          <p:nvPr/>
        </p:nvSpPr>
        <p:spPr>
          <a:xfrm>
            <a:off x="11942955" y="6538004"/>
            <a:ext cx="51361" cy="189796"/>
          </a:xfrm>
          <a:prstGeom prst="rect">
            <a:avLst/>
          </a:prstGeom>
          <a:ln w="12700">
            <a:miter lim="400000"/>
          </a:ln>
        </p:spPr>
        <p:txBody>
          <a:bodyPr wrap="none" lIns="25400" tIns="25400" rIns="25400" bIns="25400" anchor="b">
            <a:spAutoFit/>
          </a:bodyPr>
          <a:lstStyle/>
          <a:p>
            <a:pPr algn="ctr" defTabSz="292100">
              <a:lnSpc>
                <a:spcPct val="100000"/>
              </a:lnSpc>
              <a:spcBef>
                <a:spcPts val="0"/>
              </a:spcBef>
              <a:defRPr sz="1800">
                <a:solidFill>
                  <a:srgbClr val="FFFFFF"/>
                </a:solidFill>
                <a:latin typeface="Intel Clear"/>
                <a:ea typeface="Intel Clear"/>
                <a:cs typeface="Intel Clear"/>
                <a:sym typeface="Intel Clear"/>
              </a:defRPr>
            </a:pPr>
            <a:endParaRPr sz="900"/>
          </a:p>
        </p:txBody>
      </p:sp>
      <p:sp>
        <p:nvSpPr>
          <p:cNvPr id="13" name="TextBox 12">
            <a:extLst>
              <a:ext uri="{FF2B5EF4-FFF2-40B4-BE49-F238E27FC236}">
                <a16:creationId xmlns:a16="http://schemas.microsoft.com/office/drawing/2014/main" id="{9D4875CE-AB47-3643-8581-D89E9CF7EFC1}"/>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8" name="Rectangle 7">
            <a:extLst>
              <a:ext uri="{FF2B5EF4-FFF2-40B4-BE49-F238E27FC236}">
                <a16:creationId xmlns:a16="http://schemas.microsoft.com/office/drawing/2014/main" id="{52E60B70-5DF3-4398-B558-301661292DFC}"/>
              </a:ext>
            </a:extLst>
          </p:cNvPr>
          <p:cNvSpPr/>
          <p:nvPr userDrawn="1"/>
        </p:nvSpPr>
        <p:spPr>
          <a:xfrm>
            <a:off x="5503530" y="6562504"/>
            <a:ext cx="1184940" cy="231410"/>
          </a:xfrm>
          <a:prstGeom prst="rect">
            <a:avLst/>
          </a:prstGeom>
        </p:spPr>
        <p:txBody>
          <a:bodyPr wrap="none">
            <a:spAutoFit/>
          </a:bodyPr>
          <a:lstStyle/>
          <a:p>
            <a:pPr algn="ctr"/>
            <a:r>
              <a:rPr lang="en-US" sz="1000" dirty="0">
                <a:solidFill>
                  <a:schemeClr val="bg1"/>
                </a:solidFill>
              </a:rPr>
              <a:t>Intel Confidential</a:t>
            </a:r>
          </a:p>
        </p:txBody>
      </p:sp>
      <p:sp>
        <p:nvSpPr>
          <p:cNvPr id="9" name="Rectangle 8">
            <a:extLst>
              <a:ext uri="{FF2B5EF4-FFF2-40B4-BE49-F238E27FC236}">
                <a16:creationId xmlns:a16="http://schemas.microsoft.com/office/drawing/2014/main" id="{EC2CF38D-B95A-4CD5-8F7D-86EA9C709AD4}"/>
              </a:ext>
            </a:extLst>
          </p:cNvPr>
          <p:cNvSpPr/>
          <p:nvPr userDrawn="1"/>
        </p:nvSpPr>
        <p:spPr>
          <a:xfrm>
            <a:off x="483010" y="6562504"/>
            <a:ext cx="1766830" cy="231410"/>
          </a:xfrm>
          <a:prstGeom prst="rect">
            <a:avLst/>
          </a:prstGeom>
        </p:spPr>
        <p:txBody>
          <a:bodyPr wrap="none">
            <a:spAutoFit/>
          </a:bodyPr>
          <a:lstStyle/>
          <a:p>
            <a:pPr algn="l"/>
            <a:r>
              <a:rPr lang="en-US" sz="1000" dirty="0">
                <a:solidFill>
                  <a:schemeClr val="bg1"/>
                </a:solidFill>
              </a:rPr>
              <a:t>Department or Event Name</a:t>
            </a:r>
          </a:p>
        </p:txBody>
      </p:sp>
      <p:sp>
        <p:nvSpPr>
          <p:cNvPr id="10" name="Title Text">
            <a:extLst>
              <a:ext uri="{FF2B5EF4-FFF2-40B4-BE49-F238E27FC236}">
                <a16:creationId xmlns:a16="http://schemas.microsoft.com/office/drawing/2014/main" id="{93B25211-1805-4C17-8545-7E02A6786392}"/>
              </a:ext>
            </a:extLst>
          </p:cNvPr>
          <p:cNvSpPr txBox="1">
            <a:spLocks noGrp="1"/>
          </p:cNvSpPr>
          <p:nvPr>
            <p:ph type="title" hasCustomPrompt="1"/>
          </p:nvPr>
        </p:nvSpPr>
        <p:spPr>
          <a:xfrm>
            <a:off x="1444480" y="1917036"/>
            <a:ext cx="9303040" cy="302392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ctr" anchorCtr="0">
            <a:noAutofit/>
          </a:bodyPr>
          <a:lstStyle>
            <a:lvl1pPr algn="ctr">
              <a:defRPr sz="4800">
                <a:solidFill>
                  <a:schemeClr val="bg1"/>
                </a:solidFill>
              </a:defRPr>
            </a:lvl1pPr>
          </a:lstStyle>
          <a:p>
            <a:r>
              <a:rPr lang="en-US" dirty="0"/>
              <a:t>48pt Intel Clear Light Body. For content that is not a section, but has a big idea in text only.</a:t>
            </a:r>
          </a:p>
        </p:txBody>
      </p:sp>
    </p:spTree>
    <p:extLst>
      <p:ext uri="{BB962C8B-B14F-4D97-AF65-F5344CB8AC3E}">
        <p14:creationId xmlns:p14="http://schemas.microsoft.com/office/powerpoint/2010/main" val="1291687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End Slide">
    <p:bg>
      <p:bgPr>
        <a:solidFill>
          <a:schemeClr val="accent1"/>
        </a:solidFill>
        <a:effectLst/>
      </p:bgPr>
    </p:bg>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BDA94F2D-B7BD-4CE9-A606-F00802F3131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099949" y="2409775"/>
            <a:ext cx="4080108" cy="1521396"/>
          </a:xfrm>
          <a:prstGeom prst="rect">
            <a:avLst/>
          </a:prstGeom>
        </p:spPr>
      </p:pic>
      <p:sp>
        <p:nvSpPr>
          <p:cNvPr id="15" name="TextBox 14">
            <a:extLst>
              <a:ext uri="{FF2B5EF4-FFF2-40B4-BE49-F238E27FC236}">
                <a16:creationId xmlns:a16="http://schemas.microsoft.com/office/drawing/2014/main" id="{3F655609-5439-9C4A-8F0D-9AB5A1AAC9A3}"/>
              </a:ext>
            </a:extLst>
          </p:cNvPr>
          <p:cNvSpPr txBox="1"/>
          <p:nvPr userDrawn="1"/>
        </p:nvSpPr>
        <p:spPr>
          <a:xfrm>
            <a:off x="11881866" y="6268286"/>
            <a:ext cx="207818" cy="4639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25400" tIns="25400" rIns="25400" bIns="25400" numCol="1" spcCol="38100" rtlCol="0" anchor="ctr">
            <a:spAutoFit/>
          </a:bodyPr>
          <a:lstStyle/>
          <a:p>
            <a:pPr marL="0" marR="0" indent="0" algn="l" defTabSz="1219169" rtl="0" fontAlgn="auto" latinLnBrk="0" hangingPunct="0">
              <a:lnSpc>
                <a:spcPct val="90000"/>
              </a:lnSpc>
              <a:spcBef>
                <a:spcPts val="2250"/>
              </a:spcBef>
              <a:spcAft>
                <a:spcPts val="0"/>
              </a:spcAft>
              <a:buClrTx/>
              <a:buSzTx/>
              <a:buFontTx/>
              <a:buNone/>
              <a:tabLst/>
            </a:pPr>
            <a:fld id="{302FE90D-A879-0D42-B0CA-7E5C0D197FB5}" type="slidenum">
              <a:rPr kumimoji="0" lang="en-US" sz="850" b="0" i="0" u="none" strike="noStrike" cap="none" spc="0" normalizeH="0" baseline="0" smtClean="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rPr>
              <a:pPr marL="0" marR="0" indent="0" algn="l" defTabSz="1219169" rtl="0" fontAlgn="auto" latinLnBrk="0" hangingPunct="0">
                <a:lnSpc>
                  <a:spcPct val="90000"/>
                </a:lnSpc>
                <a:spcBef>
                  <a:spcPts val="2250"/>
                </a:spcBef>
                <a:spcAft>
                  <a:spcPts val="0"/>
                </a:spcAft>
                <a:buClrTx/>
                <a:buSzTx/>
                <a:buFontTx/>
                <a:buNone/>
                <a:tabLst/>
              </a:pPr>
              <a:t>‹#›</a:t>
            </a:fld>
            <a:endParaRPr kumimoji="0" lang="en-US" sz="850" b="0" i="0" u="none" strike="noStrike" cap="none" spc="0" normalizeH="0" baseline="0" dirty="0">
              <a:ln>
                <a:noFill/>
              </a:ln>
              <a:solidFill>
                <a:srgbClr val="FFFFFF"/>
              </a:solidFill>
              <a:effectLst/>
              <a:uFillTx/>
              <a:latin typeface="Intel Clear" panose="020B0604020203020204" pitchFamily="34" charset="0"/>
              <a:ea typeface="Intel Clear" panose="020B0604020203020204" pitchFamily="34" charset="0"/>
              <a:cs typeface="Intel Clear" panose="020B0604020203020204" pitchFamily="34" charset="0"/>
              <a:sym typeface="Helvetica Neue"/>
            </a:endParaRPr>
          </a:p>
        </p:txBody>
      </p:sp>
      <p:sp>
        <p:nvSpPr>
          <p:cNvPr id="6" name="Rectangle 5">
            <a:extLst>
              <a:ext uri="{FF2B5EF4-FFF2-40B4-BE49-F238E27FC236}">
                <a16:creationId xmlns:a16="http://schemas.microsoft.com/office/drawing/2014/main" id="{69112354-342E-49CE-8E3C-E078BBE1ADF7}"/>
              </a:ext>
            </a:extLst>
          </p:cNvPr>
          <p:cNvSpPr/>
          <p:nvPr userDrawn="1"/>
        </p:nvSpPr>
        <p:spPr>
          <a:xfrm>
            <a:off x="0" y="6407451"/>
            <a:ext cx="11736987"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7" name="Rectangle 6">
            <a:extLst>
              <a:ext uri="{FF2B5EF4-FFF2-40B4-BE49-F238E27FC236}">
                <a16:creationId xmlns:a16="http://schemas.microsoft.com/office/drawing/2014/main" id="{CD21D8AD-9194-4DBA-8221-7F294421810B}"/>
              </a:ext>
            </a:extLst>
          </p:cNvPr>
          <p:cNvSpPr/>
          <p:nvPr userDrawn="1"/>
        </p:nvSpPr>
        <p:spPr>
          <a:xfrm rot="5400000">
            <a:off x="8758537" y="2978453"/>
            <a:ext cx="6407450" cy="450549"/>
          </a:xfrm>
          <a:prstGeom prst="rect">
            <a:avLst/>
          </a:prstGeom>
          <a:solidFill>
            <a:schemeClr val="tx2"/>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26508710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White">
    <p:spTree>
      <p:nvGrpSpPr>
        <p:cNvPr id="1" name=""/>
        <p:cNvGrpSpPr/>
        <p:nvPr/>
      </p:nvGrpSpPr>
      <p:grpSpPr>
        <a:xfrm>
          <a:off x="0" y="0"/>
          <a:ext cx="0" cy="0"/>
          <a:chOff x="0" y="0"/>
          <a:chExt cx="0" cy="0"/>
        </a:xfrm>
      </p:grpSpPr>
      <p:sp>
        <p:nvSpPr>
          <p:cNvPr id="137" name="Rectangle"/>
          <p:cNvSpPr/>
          <p:nvPr/>
        </p:nvSpPr>
        <p:spPr>
          <a:xfrm>
            <a:off x="1466513" y="-28456"/>
            <a:ext cx="3430768" cy="5421617"/>
          </a:xfrm>
          <a:prstGeom prst="rect">
            <a:avLst/>
          </a:prstGeom>
          <a:solidFill>
            <a:srgbClr val="E7E7E7">
              <a:alpha val="39000"/>
            </a:srgbClr>
          </a:solidFill>
          <a:ln w="12700">
            <a:miter lim="400000"/>
          </a:ln>
        </p:spPr>
        <p:txBody>
          <a:bodyPr lIns="0" tIns="0" rIns="0" bIns="0" anchor="ctr"/>
          <a:lstStyle/>
          <a:p>
            <a:pPr algn="ctr" defTabSz="41275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sz="1600"/>
          </a:p>
        </p:txBody>
      </p:sp>
      <p:sp>
        <p:nvSpPr>
          <p:cNvPr id="22" name="Title Text">
            <a:extLst>
              <a:ext uri="{FF2B5EF4-FFF2-40B4-BE49-F238E27FC236}">
                <a16:creationId xmlns:a16="http://schemas.microsoft.com/office/drawing/2014/main" id="{82EC668F-6093-6548-B182-47568630AF81}"/>
              </a:ext>
            </a:extLst>
          </p:cNvPr>
          <p:cNvSpPr txBox="1">
            <a:spLocks noGrp="1"/>
          </p:cNvSpPr>
          <p:nvPr>
            <p:ph type="title" hasCustomPrompt="1"/>
          </p:nvPr>
        </p:nvSpPr>
        <p:spPr>
          <a:xfrm>
            <a:off x="1895475" y="3585279"/>
            <a:ext cx="10972801" cy="10918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oAutofit/>
          </a:bodyPr>
          <a:lstStyle>
            <a:lvl1pPr>
              <a:defRPr sz="7500">
                <a:solidFill>
                  <a:srgbClr val="525252"/>
                </a:solidFill>
              </a:defRPr>
            </a:lvl1pPr>
          </a:lstStyle>
          <a:p>
            <a:r>
              <a:rPr lang="en-US" dirty="0"/>
              <a:t>75 </a:t>
            </a:r>
            <a:r>
              <a:rPr lang="en-US" dirty="0" err="1"/>
              <a:t>pt</a:t>
            </a:r>
            <a:r>
              <a:rPr lang="en-US" dirty="0"/>
              <a:t> Intel Clear</a:t>
            </a:r>
            <a:endParaRPr dirty="0"/>
          </a:p>
        </p:txBody>
      </p:sp>
      <p:sp>
        <p:nvSpPr>
          <p:cNvPr id="15" name="Text Placeholder 2">
            <a:extLst>
              <a:ext uri="{FF2B5EF4-FFF2-40B4-BE49-F238E27FC236}">
                <a16:creationId xmlns:a16="http://schemas.microsoft.com/office/drawing/2014/main" id="{F87CC838-4D6E-4C99-A3F1-81F2913C62B3}"/>
              </a:ext>
            </a:extLst>
          </p:cNvPr>
          <p:cNvSpPr>
            <a:spLocks noGrp="1"/>
          </p:cNvSpPr>
          <p:nvPr>
            <p:ph type="body" sz="quarter" idx="25" hasCustomPrompt="1"/>
          </p:nvPr>
        </p:nvSpPr>
        <p:spPr>
          <a:xfrm>
            <a:off x="1895475" y="3182315"/>
            <a:ext cx="10296524" cy="304800"/>
          </a:xfrm>
        </p:spPr>
        <p:txBody>
          <a:bodyPr>
            <a:normAutofit/>
          </a:bodyPr>
          <a:lstStyle>
            <a:lvl1pPr marL="0" indent="0">
              <a:buNone/>
              <a:defRPr sz="1600" b="1" i="0">
                <a:solidFill>
                  <a:schemeClr val="accent1"/>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16pt Intel Clear Bold Intro:</a:t>
            </a:r>
          </a:p>
        </p:txBody>
      </p:sp>
      <p:sp>
        <p:nvSpPr>
          <p:cNvPr id="18" name="Text Placeholder 6">
            <a:extLst>
              <a:ext uri="{FF2B5EF4-FFF2-40B4-BE49-F238E27FC236}">
                <a16:creationId xmlns:a16="http://schemas.microsoft.com/office/drawing/2014/main" id="{00C3E650-A810-40D9-81A8-D3E73C9326E4}"/>
              </a:ext>
            </a:extLst>
          </p:cNvPr>
          <p:cNvSpPr>
            <a:spLocks noGrp="1"/>
          </p:cNvSpPr>
          <p:nvPr>
            <p:ph type="body" sz="quarter" idx="27" hasCustomPrompt="1"/>
          </p:nvPr>
        </p:nvSpPr>
        <p:spPr>
          <a:xfrm>
            <a:off x="1908348" y="4778609"/>
            <a:ext cx="10283651" cy="326776"/>
          </a:xfrm>
        </p:spPr>
        <p:txBody>
          <a:bodyPr>
            <a:normAutofit/>
          </a:bodyPr>
          <a:lstStyle>
            <a:lvl1pPr marL="0" indent="0">
              <a:buNone/>
              <a:defRPr sz="1800" b="0" i="0">
                <a:solidFill>
                  <a:schemeClr val="bg2"/>
                </a:solidFill>
                <a:latin typeface="Intel Clear" panose="020B0604020203020204" pitchFamily="34" charset="0"/>
                <a:ea typeface="Intel Clear" panose="020B0604020203020204" pitchFamily="34" charset="0"/>
                <a:cs typeface="Intel Clear" panose="020B0604020203020204" pitchFamily="34" charset="0"/>
              </a:defRPr>
            </a:lvl1pPr>
          </a:lstStyle>
          <a:p>
            <a:r>
              <a:rPr lang="en-US" dirty="0"/>
              <a:t>18pt Intel Clear Subhead, Date, Etc.</a:t>
            </a:r>
          </a:p>
        </p:txBody>
      </p:sp>
      <p:sp>
        <p:nvSpPr>
          <p:cNvPr id="10" name="Square">
            <a:extLst>
              <a:ext uri="{FF2B5EF4-FFF2-40B4-BE49-F238E27FC236}">
                <a16:creationId xmlns:a16="http://schemas.microsoft.com/office/drawing/2014/main" id="{99F366F8-DC49-4E0B-B131-1FB92CC518E3}"/>
              </a:ext>
            </a:extLst>
          </p:cNvPr>
          <p:cNvSpPr/>
          <p:nvPr userDrawn="1"/>
        </p:nvSpPr>
        <p:spPr>
          <a:xfrm>
            <a:off x="861107" y="5390896"/>
            <a:ext cx="607299" cy="607299"/>
          </a:xfrm>
          <a:prstGeom prst="rect">
            <a:avLst/>
          </a:prstGeom>
          <a:solidFill>
            <a:srgbClr val="2872C5"/>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1" name="Rectangle">
            <a:extLst>
              <a:ext uri="{FF2B5EF4-FFF2-40B4-BE49-F238E27FC236}">
                <a16:creationId xmlns:a16="http://schemas.microsoft.com/office/drawing/2014/main" id="{10443275-64C7-4249-92B8-990C3BB41279}"/>
              </a:ext>
            </a:extLst>
          </p:cNvPr>
          <p:cNvSpPr/>
          <p:nvPr userDrawn="1"/>
        </p:nvSpPr>
        <p:spPr>
          <a:xfrm>
            <a:off x="576067" y="5108797"/>
            <a:ext cx="286654" cy="282073"/>
          </a:xfrm>
          <a:prstGeom prst="rect">
            <a:avLst/>
          </a:prstGeom>
          <a:solidFill>
            <a:srgbClr val="00C7FD"/>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sp>
        <p:nvSpPr>
          <p:cNvPr id="12" name="Square">
            <a:extLst>
              <a:ext uri="{FF2B5EF4-FFF2-40B4-BE49-F238E27FC236}">
                <a16:creationId xmlns:a16="http://schemas.microsoft.com/office/drawing/2014/main" id="{85908D9A-1608-44B4-A0A3-FC9E665728CA}"/>
              </a:ext>
            </a:extLst>
          </p:cNvPr>
          <p:cNvSpPr/>
          <p:nvPr userDrawn="1"/>
        </p:nvSpPr>
        <p:spPr>
          <a:xfrm>
            <a:off x="861107" y="4952474"/>
            <a:ext cx="157461" cy="157461"/>
          </a:xfrm>
          <a:prstGeom prst="rect">
            <a:avLst/>
          </a:prstGeom>
          <a:solidFill>
            <a:srgbClr val="2872C5"/>
          </a:solidFill>
          <a:ln w="12700">
            <a:miter lim="400000"/>
          </a:ln>
        </p:spPr>
        <p:txBody>
          <a:bodyPr lIns="0" tIns="0" rIns="0" bIns="0" anchor="ctr"/>
          <a:lstStyle/>
          <a:p>
            <a:pPr algn="ctr" defTabSz="412750">
              <a:lnSpc>
                <a:spcPct val="100000"/>
              </a:lnSpc>
              <a:spcBef>
                <a:spcPts val="0"/>
              </a:spcBef>
              <a:defRPr sz="3200">
                <a:solidFill>
                  <a:srgbClr val="026FC5"/>
                </a:solidFill>
                <a:latin typeface="Helvetica Neue Medium"/>
                <a:ea typeface="Helvetica Neue Medium"/>
                <a:cs typeface="Helvetica Neue Medium"/>
                <a:sym typeface="Helvetica Neue Medium"/>
              </a:defRPr>
            </a:pPr>
            <a:endParaRPr sz="1600"/>
          </a:p>
        </p:txBody>
      </p:sp>
      <p:pic>
        <p:nvPicPr>
          <p:cNvPr id="3" name="Graphic 2">
            <a:extLst>
              <a:ext uri="{FF2B5EF4-FFF2-40B4-BE49-F238E27FC236}">
                <a16:creationId xmlns:a16="http://schemas.microsoft.com/office/drawing/2014/main" id="{2952F383-4862-4271-B541-5612120030D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466513" y="5992753"/>
            <a:ext cx="1031758" cy="384723"/>
          </a:xfrm>
          <a:prstGeom prst="rect">
            <a:avLst/>
          </a:prstGeom>
        </p:spPr>
      </p:pic>
    </p:spTree>
    <p:extLst>
      <p:ext uri="{BB962C8B-B14F-4D97-AF65-F5344CB8AC3E}">
        <p14:creationId xmlns:p14="http://schemas.microsoft.com/office/powerpoint/2010/main" val="2945410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14C27936-4608-A44C-9C6E-3708646E2002}"/>
              </a:ext>
            </a:extLst>
          </p:cNvPr>
          <p:cNvSpPr txBox="1">
            <a:spLocks noGrp="1"/>
          </p:cNvSpPr>
          <p:nvPr>
            <p:ph type="title" hasCustomPrompt="1"/>
          </p:nvPr>
        </p:nvSpPr>
        <p:spPr>
          <a:xfrm>
            <a:off x="571370" y="571500"/>
            <a:ext cx="11010816" cy="95249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4000">
                <a:solidFill>
                  <a:srgbClr val="525252"/>
                </a:solidFill>
              </a:defRPr>
            </a:lvl1pPr>
          </a:lstStyle>
          <a:p>
            <a:r>
              <a:rPr lang="en-US" dirty="0"/>
              <a:t>40pt Intel Clear Light Text Goes Here</a:t>
            </a:r>
          </a:p>
        </p:txBody>
      </p:sp>
    </p:spTree>
    <p:extLst>
      <p:ext uri="{BB962C8B-B14F-4D97-AF65-F5344CB8AC3E}">
        <p14:creationId xmlns:p14="http://schemas.microsoft.com/office/powerpoint/2010/main" val="9700677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14C27936-4608-A44C-9C6E-3708646E2002}"/>
              </a:ext>
            </a:extLst>
          </p:cNvPr>
          <p:cNvSpPr txBox="1">
            <a:spLocks noGrp="1"/>
          </p:cNvSpPr>
          <p:nvPr>
            <p:ph type="title" hasCustomPrompt="1"/>
          </p:nvPr>
        </p:nvSpPr>
        <p:spPr>
          <a:xfrm>
            <a:off x="571370" y="571500"/>
            <a:ext cx="11010816" cy="95249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EBA0C540-99BD-45E3-99D2-78C2032EBE57}"/>
              </a:ext>
            </a:extLst>
          </p:cNvPr>
          <p:cNvSpPr>
            <a:spLocks noGrp="1"/>
          </p:cNvSpPr>
          <p:nvPr>
            <p:ph sz="quarter" idx="28"/>
          </p:nvPr>
        </p:nvSpPr>
        <p:spPr>
          <a:xfrm>
            <a:off x="571370" y="1673454"/>
            <a:ext cx="11010900" cy="457494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76909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ub &amp; Content">
    <p:spTree>
      <p:nvGrpSpPr>
        <p:cNvPr id="1" name=""/>
        <p:cNvGrpSpPr/>
        <p:nvPr/>
      </p:nvGrpSpPr>
      <p:grpSpPr>
        <a:xfrm>
          <a:off x="0" y="0"/>
          <a:ext cx="0" cy="0"/>
          <a:chOff x="0" y="0"/>
          <a:chExt cx="0" cy="0"/>
        </a:xfrm>
      </p:grpSpPr>
      <p:sp>
        <p:nvSpPr>
          <p:cNvPr id="17" name="Title Text">
            <a:extLst>
              <a:ext uri="{FF2B5EF4-FFF2-40B4-BE49-F238E27FC236}">
                <a16:creationId xmlns:a16="http://schemas.microsoft.com/office/drawing/2014/main" id="{14C27936-4608-A44C-9C6E-3708646E2002}"/>
              </a:ext>
            </a:extLst>
          </p:cNvPr>
          <p:cNvSpPr txBox="1">
            <a:spLocks noGrp="1"/>
          </p:cNvSpPr>
          <p:nvPr>
            <p:ph type="title" hasCustomPrompt="1"/>
          </p:nvPr>
        </p:nvSpPr>
        <p:spPr>
          <a:xfrm>
            <a:off x="571370" y="571500"/>
            <a:ext cx="11010816" cy="95249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EBA0C540-99BD-45E3-99D2-78C2032EBE57}"/>
              </a:ext>
            </a:extLst>
          </p:cNvPr>
          <p:cNvSpPr>
            <a:spLocks noGrp="1"/>
          </p:cNvSpPr>
          <p:nvPr>
            <p:ph sz="quarter" idx="28"/>
          </p:nvPr>
        </p:nvSpPr>
        <p:spPr>
          <a:xfrm>
            <a:off x="571370" y="2139953"/>
            <a:ext cx="11010900" cy="41084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3">
            <a:extLst>
              <a:ext uri="{FF2B5EF4-FFF2-40B4-BE49-F238E27FC236}">
                <a16:creationId xmlns:a16="http://schemas.microsoft.com/office/drawing/2014/main" id="{D980C114-FE9A-4B63-B509-F59F1A2C55A5}"/>
              </a:ext>
            </a:extLst>
          </p:cNvPr>
          <p:cNvSpPr>
            <a:spLocks noGrp="1"/>
          </p:cNvSpPr>
          <p:nvPr>
            <p:ph type="body" sz="quarter" idx="29"/>
          </p:nvPr>
        </p:nvSpPr>
        <p:spPr>
          <a:xfrm>
            <a:off x="571370" y="1612901"/>
            <a:ext cx="11022013"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2473908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ub &amp; 2 Content Columns">
    <p:spTree>
      <p:nvGrpSpPr>
        <p:cNvPr id="1" name=""/>
        <p:cNvGrpSpPr/>
        <p:nvPr/>
      </p:nvGrpSpPr>
      <p:grpSpPr>
        <a:xfrm>
          <a:off x="0" y="0"/>
          <a:ext cx="0" cy="0"/>
          <a:chOff x="0" y="0"/>
          <a:chExt cx="0" cy="0"/>
        </a:xfrm>
      </p:grpSpPr>
      <p:sp>
        <p:nvSpPr>
          <p:cNvPr id="10" name="Title Text">
            <a:extLst>
              <a:ext uri="{FF2B5EF4-FFF2-40B4-BE49-F238E27FC236}">
                <a16:creationId xmlns:a16="http://schemas.microsoft.com/office/drawing/2014/main" id="{EBEEA47F-E66C-C546-A539-293E792A32CD}"/>
              </a:ext>
            </a:extLst>
          </p:cNvPr>
          <p:cNvSpPr txBox="1">
            <a:spLocks noGrp="1"/>
          </p:cNvSpPr>
          <p:nvPr>
            <p:ph type="title" hasCustomPrompt="1"/>
          </p:nvPr>
        </p:nvSpPr>
        <p:spPr>
          <a:xfrm>
            <a:off x="571500" y="571501"/>
            <a:ext cx="11010901" cy="9525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F495712A-D685-7146-A64F-2AEC13EF76F9}"/>
              </a:ext>
            </a:extLst>
          </p:cNvPr>
          <p:cNvSpPr>
            <a:spLocks noGrp="1"/>
          </p:cNvSpPr>
          <p:nvPr>
            <p:ph sz="quarter" idx="27"/>
          </p:nvPr>
        </p:nvSpPr>
        <p:spPr>
          <a:xfrm>
            <a:off x="571500" y="2139951"/>
            <a:ext cx="5288525"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2">
            <a:extLst>
              <a:ext uri="{FF2B5EF4-FFF2-40B4-BE49-F238E27FC236}">
                <a16:creationId xmlns:a16="http://schemas.microsoft.com/office/drawing/2014/main" id="{A8FE6631-4BAF-4E4B-B6F0-F9ED72A3155E}"/>
              </a:ext>
            </a:extLst>
          </p:cNvPr>
          <p:cNvSpPr>
            <a:spLocks noGrp="1"/>
          </p:cNvSpPr>
          <p:nvPr>
            <p:ph sz="quarter" idx="28"/>
          </p:nvPr>
        </p:nvSpPr>
        <p:spPr>
          <a:xfrm>
            <a:off x="6289113" y="2139951"/>
            <a:ext cx="5288525"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3">
            <a:extLst>
              <a:ext uri="{FF2B5EF4-FFF2-40B4-BE49-F238E27FC236}">
                <a16:creationId xmlns:a16="http://schemas.microsoft.com/office/drawing/2014/main" id="{D4EEAA39-7062-4DCE-91B8-83056F818FA8}"/>
              </a:ext>
            </a:extLst>
          </p:cNvPr>
          <p:cNvSpPr>
            <a:spLocks noGrp="1"/>
          </p:cNvSpPr>
          <p:nvPr>
            <p:ph type="body" sz="quarter" idx="29"/>
          </p:nvPr>
        </p:nvSpPr>
        <p:spPr>
          <a:xfrm>
            <a:off x="571500" y="1612901"/>
            <a:ext cx="11022013"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2884052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mp; 2 Content Columns">
    <p:spTree>
      <p:nvGrpSpPr>
        <p:cNvPr id="1" name=""/>
        <p:cNvGrpSpPr/>
        <p:nvPr/>
      </p:nvGrpSpPr>
      <p:grpSpPr>
        <a:xfrm>
          <a:off x="0" y="0"/>
          <a:ext cx="0" cy="0"/>
          <a:chOff x="0" y="0"/>
          <a:chExt cx="0" cy="0"/>
        </a:xfrm>
      </p:grpSpPr>
      <p:sp>
        <p:nvSpPr>
          <p:cNvPr id="10" name="Title Text">
            <a:extLst>
              <a:ext uri="{FF2B5EF4-FFF2-40B4-BE49-F238E27FC236}">
                <a16:creationId xmlns:a16="http://schemas.microsoft.com/office/drawing/2014/main" id="{EBEEA47F-E66C-C546-A539-293E792A32CD}"/>
              </a:ext>
            </a:extLst>
          </p:cNvPr>
          <p:cNvSpPr txBox="1">
            <a:spLocks noGrp="1"/>
          </p:cNvSpPr>
          <p:nvPr>
            <p:ph type="title" hasCustomPrompt="1"/>
          </p:nvPr>
        </p:nvSpPr>
        <p:spPr>
          <a:xfrm>
            <a:off x="571500" y="571501"/>
            <a:ext cx="11010901" cy="9525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3" name="Content Placeholder 2">
            <a:extLst>
              <a:ext uri="{FF2B5EF4-FFF2-40B4-BE49-F238E27FC236}">
                <a16:creationId xmlns:a16="http://schemas.microsoft.com/office/drawing/2014/main" id="{F495712A-D685-7146-A64F-2AEC13EF76F9}"/>
              </a:ext>
            </a:extLst>
          </p:cNvPr>
          <p:cNvSpPr>
            <a:spLocks noGrp="1"/>
          </p:cNvSpPr>
          <p:nvPr>
            <p:ph sz="quarter" idx="27"/>
          </p:nvPr>
        </p:nvSpPr>
        <p:spPr>
          <a:xfrm>
            <a:off x="571500" y="1673402"/>
            <a:ext cx="5288525" cy="458483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2">
            <a:extLst>
              <a:ext uri="{FF2B5EF4-FFF2-40B4-BE49-F238E27FC236}">
                <a16:creationId xmlns:a16="http://schemas.microsoft.com/office/drawing/2014/main" id="{A8FE6631-4BAF-4E4B-B6F0-F9ED72A3155E}"/>
              </a:ext>
            </a:extLst>
          </p:cNvPr>
          <p:cNvSpPr>
            <a:spLocks noGrp="1"/>
          </p:cNvSpPr>
          <p:nvPr>
            <p:ph sz="quarter" idx="28"/>
          </p:nvPr>
        </p:nvSpPr>
        <p:spPr>
          <a:xfrm>
            <a:off x="6289113" y="1673402"/>
            <a:ext cx="5288525" cy="458483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17176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ub, Content &amp; 2 Pictures">
    <p:spTree>
      <p:nvGrpSpPr>
        <p:cNvPr id="1" name=""/>
        <p:cNvGrpSpPr/>
        <p:nvPr/>
      </p:nvGrpSpPr>
      <p:grpSpPr>
        <a:xfrm>
          <a:off x="0" y="0"/>
          <a:ext cx="0" cy="0"/>
          <a:chOff x="0" y="0"/>
          <a:chExt cx="0" cy="0"/>
        </a:xfrm>
      </p:grpSpPr>
      <p:sp>
        <p:nvSpPr>
          <p:cNvPr id="23" name="Title Text">
            <a:extLst>
              <a:ext uri="{FF2B5EF4-FFF2-40B4-BE49-F238E27FC236}">
                <a16:creationId xmlns:a16="http://schemas.microsoft.com/office/drawing/2014/main" id="{FAEAC0A3-8438-1245-A28C-64BC26BFB231}"/>
              </a:ext>
            </a:extLst>
          </p:cNvPr>
          <p:cNvSpPr txBox="1">
            <a:spLocks noGrp="1"/>
          </p:cNvSpPr>
          <p:nvPr>
            <p:ph type="title" hasCustomPrompt="1"/>
          </p:nvPr>
        </p:nvSpPr>
        <p:spPr>
          <a:xfrm>
            <a:off x="571500" y="567227"/>
            <a:ext cx="5755707" cy="945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lvl1pPr>
              <a:defRPr sz="4000">
                <a:solidFill>
                  <a:srgbClr val="525252"/>
                </a:solidFill>
              </a:defRPr>
            </a:lvl1pPr>
          </a:lstStyle>
          <a:p>
            <a:r>
              <a:rPr lang="en-US" dirty="0"/>
              <a:t>40pt Intel Clear Light Text Goes Here</a:t>
            </a:r>
          </a:p>
        </p:txBody>
      </p:sp>
      <p:sp>
        <p:nvSpPr>
          <p:cNvPr id="25" name="Body Level One…">
            <a:extLst>
              <a:ext uri="{FF2B5EF4-FFF2-40B4-BE49-F238E27FC236}">
                <a16:creationId xmlns:a16="http://schemas.microsoft.com/office/drawing/2014/main" id="{6903F994-74B2-4D40-AA5F-7F3D24A00171}"/>
              </a:ext>
            </a:extLst>
          </p:cNvPr>
          <p:cNvSpPr txBox="1">
            <a:spLocks noGrp="1"/>
          </p:cNvSpPr>
          <p:nvPr>
            <p:ph idx="27" hasCustomPrompt="1"/>
          </p:nvPr>
        </p:nvSpPr>
        <p:spPr>
          <a:xfrm>
            <a:off x="6609331" y="2978828"/>
            <a:ext cx="4668837" cy="34534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numCol="1">
            <a:normAutofit/>
          </a:bodyPr>
          <a:lstStyle>
            <a:lvl1pPr marL="0" marR="0" indent="0" algn="l" defTabSz="609600" eaLnBrk="1" fontAlgn="auto" latinLnBrk="0" hangingPunct="1">
              <a:lnSpc>
                <a:spcPts val="2450"/>
              </a:lnSpc>
              <a:spcBef>
                <a:spcPts val="0"/>
              </a:spcBef>
              <a:spcAft>
                <a:spcPts val="0"/>
              </a:spcAft>
              <a:buClrTx/>
              <a:buSzTx/>
              <a:buFont typeface="Arial" panose="020B0604020202020204" pitchFamily="34" charset="0"/>
              <a:buNone/>
              <a:tabLst/>
              <a:defRPr sz="1600">
                <a:solidFill>
                  <a:schemeClr val="tx2"/>
                </a:solidFill>
              </a:defRPr>
            </a:lvl1pPr>
          </a:lstStyle>
          <a:p>
            <a:r>
              <a:rPr lang="en-US" dirty="0"/>
              <a:t>Image Caption 16pt gray text</a:t>
            </a:r>
          </a:p>
        </p:txBody>
      </p:sp>
      <p:sp>
        <p:nvSpPr>
          <p:cNvPr id="26" name="Body Level One…">
            <a:extLst>
              <a:ext uri="{FF2B5EF4-FFF2-40B4-BE49-F238E27FC236}">
                <a16:creationId xmlns:a16="http://schemas.microsoft.com/office/drawing/2014/main" id="{BF74888E-798E-B543-94EF-279F3EA6E46B}"/>
              </a:ext>
            </a:extLst>
          </p:cNvPr>
          <p:cNvSpPr txBox="1">
            <a:spLocks noGrp="1"/>
          </p:cNvSpPr>
          <p:nvPr>
            <p:ph idx="28" hasCustomPrompt="1"/>
          </p:nvPr>
        </p:nvSpPr>
        <p:spPr>
          <a:xfrm>
            <a:off x="6609331" y="5929172"/>
            <a:ext cx="4668837" cy="34534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numCol="1">
            <a:normAutofit/>
          </a:bodyPr>
          <a:lstStyle>
            <a:lvl1pPr marL="0" marR="0" indent="0" algn="l" defTabSz="609600" eaLnBrk="1" fontAlgn="auto" latinLnBrk="0" hangingPunct="1">
              <a:lnSpc>
                <a:spcPts val="2450"/>
              </a:lnSpc>
              <a:spcBef>
                <a:spcPts val="0"/>
              </a:spcBef>
              <a:spcAft>
                <a:spcPts val="0"/>
              </a:spcAft>
              <a:buClrTx/>
              <a:buSzTx/>
              <a:buFont typeface="Arial" panose="020B0604020202020204" pitchFamily="34" charset="0"/>
              <a:buNone/>
              <a:tabLst/>
              <a:defRPr sz="1600">
                <a:solidFill>
                  <a:schemeClr val="tx2"/>
                </a:solidFill>
              </a:defRPr>
            </a:lvl1pPr>
          </a:lstStyle>
          <a:p>
            <a:r>
              <a:rPr lang="en-US" dirty="0"/>
              <a:t>Image Caption 16pt gray text</a:t>
            </a:r>
          </a:p>
        </p:txBody>
      </p:sp>
      <p:sp>
        <p:nvSpPr>
          <p:cNvPr id="5" name="Picture Placeholder 4">
            <a:extLst>
              <a:ext uri="{FF2B5EF4-FFF2-40B4-BE49-F238E27FC236}">
                <a16:creationId xmlns:a16="http://schemas.microsoft.com/office/drawing/2014/main" id="{BB3C6455-4913-47BC-8232-AB0BABBA08C3}"/>
              </a:ext>
            </a:extLst>
          </p:cNvPr>
          <p:cNvSpPr>
            <a:spLocks noGrp="1"/>
          </p:cNvSpPr>
          <p:nvPr>
            <p:ph type="pic" sz="quarter" idx="30"/>
          </p:nvPr>
        </p:nvSpPr>
        <p:spPr>
          <a:xfrm>
            <a:off x="6609331" y="571500"/>
            <a:ext cx="4668837" cy="2381250"/>
          </a:xfrm>
        </p:spPr>
        <p:txBody>
          <a:bodyPr/>
          <a:lstStyle/>
          <a:p>
            <a:endParaRPr lang="en-US"/>
          </a:p>
        </p:txBody>
      </p:sp>
      <p:sp>
        <p:nvSpPr>
          <p:cNvPr id="20" name="Picture Placeholder 4">
            <a:extLst>
              <a:ext uri="{FF2B5EF4-FFF2-40B4-BE49-F238E27FC236}">
                <a16:creationId xmlns:a16="http://schemas.microsoft.com/office/drawing/2014/main" id="{5CA48836-DAA2-4E4F-A22A-2F5682E12CEF}"/>
              </a:ext>
            </a:extLst>
          </p:cNvPr>
          <p:cNvSpPr>
            <a:spLocks noGrp="1"/>
          </p:cNvSpPr>
          <p:nvPr>
            <p:ph type="pic" sz="quarter" idx="31"/>
          </p:nvPr>
        </p:nvSpPr>
        <p:spPr>
          <a:xfrm>
            <a:off x="6609331" y="3537061"/>
            <a:ext cx="4668837" cy="2381250"/>
          </a:xfrm>
        </p:spPr>
        <p:txBody>
          <a:bodyPr/>
          <a:lstStyle/>
          <a:p>
            <a:endParaRPr lang="en-US"/>
          </a:p>
        </p:txBody>
      </p:sp>
      <p:sp>
        <p:nvSpPr>
          <p:cNvPr id="14" name="Content Placeholder 2">
            <a:extLst>
              <a:ext uri="{FF2B5EF4-FFF2-40B4-BE49-F238E27FC236}">
                <a16:creationId xmlns:a16="http://schemas.microsoft.com/office/drawing/2014/main" id="{DC0D3278-E8A7-4B14-A5ED-BE235CEC6F80}"/>
              </a:ext>
            </a:extLst>
          </p:cNvPr>
          <p:cNvSpPr>
            <a:spLocks noGrp="1"/>
          </p:cNvSpPr>
          <p:nvPr>
            <p:ph sz="quarter" idx="32"/>
          </p:nvPr>
        </p:nvSpPr>
        <p:spPr>
          <a:xfrm>
            <a:off x="571500" y="2139952"/>
            <a:ext cx="5768944" cy="4118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3">
            <a:extLst>
              <a:ext uri="{FF2B5EF4-FFF2-40B4-BE49-F238E27FC236}">
                <a16:creationId xmlns:a16="http://schemas.microsoft.com/office/drawing/2014/main" id="{403FD6E6-528D-49D5-BBAB-B26572C15F20}"/>
              </a:ext>
            </a:extLst>
          </p:cNvPr>
          <p:cNvSpPr>
            <a:spLocks noGrp="1"/>
          </p:cNvSpPr>
          <p:nvPr>
            <p:ph type="body" sz="quarter" idx="29"/>
          </p:nvPr>
        </p:nvSpPr>
        <p:spPr>
          <a:xfrm>
            <a:off x="571500" y="1612901"/>
            <a:ext cx="5768944" cy="438150"/>
          </a:xfrm>
        </p:spPr>
        <p:txBody>
          <a:bodyPr>
            <a:noAutofit/>
          </a:bodyPr>
          <a:lstStyle>
            <a:lvl1pPr marL="0" indent="0">
              <a:buNone/>
              <a:defRPr sz="3200">
                <a:solidFill>
                  <a:schemeClr val="accent1"/>
                </a:solidFill>
                <a:latin typeface="+mn-lt"/>
              </a:defRPr>
            </a:lvl1pPr>
            <a:lvl2pPr marL="228600" indent="0">
              <a:buNone/>
              <a:defRPr/>
            </a:lvl2pPr>
          </a:lstStyle>
          <a:p>
            <a:pPr lvl="0"/>
            <a:r>
              <a:rPr lang="en-US" dirty="0"/>
              <a:t>Click to edit Master text styles</a:t>
            </a:r>
          </a:p>
        </p:txBody>
      </p:sp>
    </p:spTree>
    <p:extLst>
      <p:ext uri="{BB962C8B-B14F-4D97-AF65-F5344CB8AC3E}">
        <p14:creationId xmlns:p14="http://schemas.microsoft.com/office/powerpoint/2010/main" val="1746653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2.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C80E488-8534-4743-924A-62CA17A7A192}"/>
              </a:ext>
            </a:extLst>
          </p:cNvPr>
          <p:cNvSpPr/>
          <p:nvPr userDrawn="1"/>
        </p:nvSpPr>
        <p:spPr>
          <a:xfrm>
            <a:off x="0" y="6458251"/>
            <a:ext cx="11736987"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latin typeface="Helvetica Neue Medium"/>
              <a:ea typeface="Helvetica Neue Medium"/>
              <a:cs typeface="Helvetica Neue Medium"/>
              <a:sym typeface="Helvetica Neue Medium"/>
            </a:endParaRPr>
          </a:p>
        </p:txBody>
      </p:sp>
      <p:sp>
        <p:nvSpPr>
          <p:cNvPr id="12" name="Rectangle 11">
            <a:extLst>
              <a:ext uri="{FF2B5EF4-FFF2-40B4-BE49-F238E27FC236}">
                <a16:creationId xmlns:a16="http://schemas.microsoft.com/office/drawing/2014/main" id="{5F27ABEE-91E1-420E-AD52-066ECB7CBDFC}"/>
              </a:ext>
            </a:extLst>
          </p:cNvPr>
          <p:cNvSpPr/>
          <p:nvPr userDrawn="1"/>
        </p:nvSpPr>
        <p:spPr>
          <a:xfrm rot="5400000">
            <a:off x="8758537" y="2978453"/>
            <a:ext cx="6407450" cy="450549"/>
          </a:xfrm>
          <a:prstGeom prst="rect">
            <a:avLst/>
          </a:prstGeom>
          <a:solidFill>
            <a:schemeClr val="bg1">
              <a:lumMod val="95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3" name="Body Level One…"/>
          <p:cNvSpPr txBox="1">
            <a:spLocks noGrp="1"/>
          </p:cNvSpPr>
          <p:nvPr>
            <p:ph type="body" idx="1"/>
          </p:nvPr>
        </p:nvSpPr>
        <p:spPr>
          <a:xfrm>
            <a:off x="592915" y="1524000"/>
            <a:ext cx="10972801" cy="47244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rmAutofit/>
          </a:bodyPr>
          <a:lstStyle/>
          <a:p>
            <a:r>
              <a:rPr lang="en-US" dirty="0"/>
              <a:t>Body copy Intel clear light 28 point</a:t>
            </a:r>
          </a:p>
          <a:p>
            <a:pPr lvl="1"/>
            <a:r>
              <a:rPr lang="en-US" dirty="0"/>
              <a:t>Sub Bullet one 24 point</a:t>
            </a:r>
          </a:p>
          <a:p>
            <a:pPr lvl="2"/>
            <a:r>
              <a:rPr lang="en-US" dirty="0"/>
              <a:t>Sub Bullet two 20 point</a:t>
            </a:r>
          </a:p>
          <a:p>
            <a:pPr lvl="3"/>
            <a:r>
              <a:rPr lang="en-US" dirty="0"/>
              <a:t>Sub Bullet three 18 point</a:t>
            </a:r>
          </a:p>
          <a:p>
            <a:pPr lvl="4"/>
            <a:r>
              <a:rPr lang="en-US" dirty="0"/>
              <a:t>Sub Bullet four 16 point</a:t>
            </a:r>
            <a:br>
              <a:rPr lang="en-US" dirty="0"/>
            </a:br>
            <a:endParaRPr lang="en-US" dirty="0"/>
          </a:p>
          <a:p>
            <a:pPr lvl="2"/>
            <a:endParaRPr dirty="0"/>
          </a:p>
        </p:txBody>
      </p:sp>
      <p:sp>
        <p:nvSpPr>
          <p:cNvPr id="4" name="Title Text"/>
          <p:cNvSpPr txBox="1">
            <a:spLocks noGrp="1"/>
          </p:cNvSpPr>
          <p:nvPr>
            <p:ph type="title"/>
          </p:nvPr>
        </p:nvSpPr>
        <p:spPr>
          <a:xfrm>
            <a:off x="592916" y="571500"/>
            <a:ext cx="10972801" cy="88367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oAutofit/>
          </a:bodyPr>
          <a:lstStyle/>
          <a:p>
            <a:r>
              <a:rPr lang="en-US" dirty="0"/>
              <a:t>40pt Intel Clear Light Text Goes Here</a:t>
            </a:r>
            <a:endParaRPr dirty="0"/>
          </a:p>
        </p:txBody>
      </p:sp>
      <p:pic>
        <p:nvPicPr>
          <p:cNvPr id="6" name="Graphic 5">
            <a:extLst>
              <a:ext uri="{FF2B5EF4-FFF2-40B4-BE49-F238E27FC236}">
                <a16:creationId xmlns:a16="http://schemas.microsoft.com/office/drawing/2014/main" id="{DCACDBB0-BD96-446C-8F63-C56E4AA10FBD}"/>
              </a:ext>
            </a:extLst>
          </p:cNvPr>
          <p:cNvPicPr>
            <a:picLocks noChangeAspect="1"/>
          </p:cNvPicPr>
          <p:nvPr userDrawn="1"/>
        </p:nvPicPr>
        <p:blipFill>
          <a:blip r:embed="rId28">
            <a:extLst>
              <a:ext uri="{96DAC541-7B7A-43D3-8B79-37D633B846F1}">
                <asvg:svgBlip xmlns:asvg="http://schemas.microsoft.com/office/drawing/2016/SVG/main" r:embed="rId29"/>
              </a:ext>
            </a:extLst>
          </a:blip>
          <a:stretch>
            <a:fillRect/>
          </a:stretch>
        </p:blipFill>
        <p:spPr>
          <a:xfrm>
            <a:off x="11137466" y="6554735"/>
            <a:ext cx="476084" cy="177524"/>
          </a:xfrm>
          <a:prstGeom prst="rect">
            <a:avLst/>
          </a:prstGeom>
        </p:spPr>
      </p:pic>
      <p:sp>
        <p:nvSpPr>
          <p:cNvPr id="9" name="TextBox 8">
            <a:extLst>
              <a:ext uri="{FF2B5EF4-FFF2-40B4-BE49-F238E27FC236}">
                <a16:creationId xmlns:a16="http://schemas.microsoft.com/office/drawing/2014/main" id="{51520E06-BF98-49FF-91DB-15EBE855DD9E}"/>
              </a:ext>
            </a:extLst>
          </p:cNvPr>
          <p:cNvSpPr txBox="1"/>
          <p:nvPr userDrawn="1"/>
        </p:nvSpPr>
        <p:spPr>
          <a:xfrm>
            <a:off x="11908632" y="6579173"/>
            <a:ext cx="128240" cy="1231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ctr" defTabSz="2438338" rtl="0" fontAlgn="auto" latinLnBrk="0" hangingPunct="0">
              <a:lnSpc>
                <a:spcPct val="100000"/>
              </a:lnSpc>
              <a:spcBef>
                <a:spcPts val="0"/>
              </a:spcBef>
              <a:spcAft>
                <a:spcPts val="0"/>
              </a:spcAft>
              <a:buClrTx/>
              <a:buSzTx/>
              <a:buFontTx/>
              <a:buNone/>
              <a:tabLst/>
            </a:pPr>
            <a:fld id="{4F6B73DA-0149-4325-A7B8-AE29BD4BC701}" type="slidenum">
              <a:rPr kumimoji="0" lang="en-US" sz="800" b="0" i="0" u="none" strike="noStrike" cap="none" spc="0" normalizeH="0" baseline="0" smtClean="0">
                <a:ln>
                  <a:noFill/>
                </a:ln>
                <a:solidFill>
                  <a:schemeClr val="bg2"/>
                </a:solidFill>
                <a:effectLst/>
                <a:uFillTx/>
                <a:latin typeface="+mn-lt"/>
                <a:ea typeface="+mn-ea"/>
                <a:cs typeface="+mn-cs"/>
                <a:sym typeface="Helvetica Neue"/>
              </a:rPr>
              <a:pPr marL="0" marR="0" indent="0" algn="ctr" defTabSz="2438338" rtl="0" fontAlgn="auto" latinLnBrk="0" hangingPunct="0">
                <a:lnSpc>
                  <a:spcPct val="100000"/>
                </a:lnSpc>
                <a:spcBef>
                  <a:spcPts val="0"/>
                </a:spcBef>
                <a:spcAft>
                  <a:spcPts val="0"/>
                </a:spcAft>
                <a:buClrTx/>
                <a:buSzTx/>
                <a:buFontTx/>
                <a:buNone/>
                <a:tabLst/>
              </a:pPr>
              <a:t>‹#›</a:t>
            </a:fld>
            <a:endParaRPr kumimoji="0" lang="en-US" sz="800" b="0" i="0" u="none" strike="noStrike" cap="none" spc="0" normalizeH="0" baseline="0" dirty="0" err="1">
              <a:ln>
                <a:noFill/>
              </a:ln>
              <a:solidFill>
                <a:schemeClr val="bg2"/>
              </a:solidFill>
              <a:effectLst/>
              <a:uFillTx/>
              <a:latin typeface="+mn-lt"/>
              <a:ea typeface="+mn-ea"/>
              <a:cs typeface="+mn-cs"/>
              <a:sym typeface="Helvetica Neue"/>
            </a:endParaRPr>
          </a:p>
        </p:txBody>
      </p:sp>
    </p:spTree>
    <p:extLst>
      <p:ext uri="{BB962C8B-B14F-4D97-AF65-F5344CB8AC3E}">
        <p14:creationId xmlns:p14="http://schemas.microsoft.com/office/powerpoint/2010/main" val="15303322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marL="0" marR="0" indent="0" algn="l" defTabSz="609600" latinLnBrk="0">
        <a:lnSpc>
          <a:spcPct val="90000"/>
        </a:lnSpc>
        <a:spcBef>
          <a:spcPts val="0"/>
        </a:spcBef>
        <a:spcAft>
          <a:spcPts val="0"/>
        </a:spcAft>
        <a:buClrTx/>
        <a:buSzTx/>
        <a:buFontTx/>
        <a:buNone/>
        <a:tabLst/>
        <a:defRPr sz="40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1pPr>
      <a:lvl2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2pPr>
      <a:lvl3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3pPr>
      <a:lvl4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4pPr>
      <a:lvl5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5pPr>
      <a:lvl6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6pPr>
      <a:lvl7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7pPr>
      <a:lvl8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8pPr>
      <a:lvl9pPr marL="0" marR="0" indent="0" algn="l" defTabSz="609600" latinLnBrk="0">
        <a:lnSpc>
          <a:spcPct val="90000"/>
        </a:lnSpc>
        <a:spcBef>
          <a:spcPts val="0"/>
        </a:spcBef>
        <a:spcAft>
          <a:spcPts val="0"/>
        </a:spcAft>
        <a:buClrTx/>
        <a:buSzTx/>
        <a:buFontTx/>
        <a:buNone/>
        <a:tabLst/>
        <a:defRPr sz="3300" b="1" i="0" u="none" strike="noStrike" cap="none" spc="0" baseline="0">
          <a:solidFill>
            <a:srgbClr val="535353"/>
          </a:solidFill>
          <a:uFillTx/>
          <a:latin typeface="Helvetica"/>
          <a:ea typeface="Helvetica"/>
          <a:cs typeface="Helvetica"/>
          <a:sym typeface="Helvetica"/>
        </a:defRPr>
      </a:lvl9pPr>
    </p:titleStyle>
    <p:bodyStyle>
      <a:lvl1pPr marL="228600" marR="0" indent="-228600" algn="l" defTabSz="609600" latinLnBrk="0">
        <a:lnSpc>
          <a:spcPct val="100000"/>
        </a:lnSpc>
        <a:spcBef>
          <a:spcPts val="1200"/>
        </a:spcBef>
        <a:spcAft>
          <a:spcPts val="0"/>
        </a:spcAft>
        <a:buClrTx/>
        <a:buSzTx/>
        <a:buFont typeface="Wingdings" pitchFamily="2" charset="2"/>
        <a:buChar char="§"/>
        <a:tabLst/>
        <a:defRPr sz="2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1pPr>
      <a:lvl2pPr marL="431800" marR="0" indent="-203200" algn="l" defTabSz="609600" latinLnBrk="0">
        <a:lnSpc>
          <a:spcPct val="100000"/>
        </a:lnSpc>
        <a:spcBef>
          <a:spcPts val="1200"/>
        </a:spcBef>
        <a:spcAft>
          <a:spcPts val="0"/>
        </a:spcAft>
        <a:buClrTx/>
        <a:buSzTx/>
        <a:buFont typeface="Arial" panose="020B0604020202020204" pitchFamily="34" charset="0"/>
        <a:buChar char="•"/>
        <a:tabLst/>
        <a:defRPr sz="24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2pPr>
      <a:lvl3pPr marL="686594" marR="0" indent="-197644" algn="l" defTabSz="609600" latinLnBrk="0">
        <a:lnSpc>
          <a:spcPct val="100000"/>
        </a:lnSpc>
        <a:spcBef>
          <a:spcPts val="1200"/>
        </a:spcBef>
        <a:spcAft>
          <a:spcPts val="0"/>
        </a:spcAft>
        <a:buClrTx/>
        <a:buSzTx/>
        <a:buFont typeface="Arial" panose="020B0604020202020204" pitchFamily="34" charset="0"/>
        <a:buChar char="•"/>
        <a:tabLst/>
        <a:defRPr sz="1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3pPr>
      <a:lvl4pPr marL="919957" marR="0" indent="-228600" algn="l" defTabSz="609600" latinLnBrk="0">
        <a:lnSpc>
          <a:spcPct val="100000"/>
        </a:lnSpc>
        <a:spcBef>
          <a:spcPts val="1200"/>
        </a:spcBef>
        <a:spcAft>
          <a:spcPts val="0"/>
        </a:spcAft>
        <a:buClrTx/>
        <a:buSzTx/>
        <a:buFont typeface="Arial" panose="020B0604020202020204" pitchFamily="34" charset="0"/>
        <a:buChar char="•"/>
        <a:tabLst/>
        <a:defRPr sz="18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4pPr>
      <a:lvl5pPr marL="1148557" marR="0" indent="-228600" algn="l" defTabSz="609600" latinLnBrk="0">
        <a:lnSpc>
          <a:spcPct val="100000"/>
        </a:lnSpc>
        <a:spcBef>
          <a:spcPts val="1200"/>
        </a:spcBef>
        <a:spcAft>
          <a:spcPts val="0"/>
        </a:spcAft>
        <a:buClrTx/>
        <a:buSzTx/>
        <a:buFont typeface="Arial" panose="020B0604020202020204" pitchFamily="34" charset="0"/>
        <a:buChar char="•"/>
        <a:tabLst/>
        <a:defRPr sz="1600" b="0" i="0" u="none" strike="noStrike" cap="none" spc="0" baseline="0">
          <a:solidFill>
            <a:schemeClr val="bg2"/>
          </a:solidFill>
          <a:uFillTx/>
          <a:latin typeface="Intel Clear Light" panose="020B0404020203020204" pitchFamily="34" charset="0"/>
          <a:ea typeface="Intel Clear Light" panose="020B0404020203020204" pitchFamily="34" charset="0"/>
          <a:cs typeface="Intel Clear Light" panose="020B0404020203020204" pitchFamily="34" charset="0"/>
          <a:sym typeface="Helvetica"/>
        </a:defRPr>
      </a:lvl5pPr>
      <a:lvl6pPr marL="0" marR="0" indent="5715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6pPr>
      <a:lvl7pPr marL="0" marR="0" indent="6858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7pPr>
      <a:lvl8pPr marL="0" marR="0" indent="8001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8pPr>
      <a:lvl9pPr marL="0" marR="0" indent="914400" algn="l" defTabSz="609600" latinLnBrk="0">
        <a:lnSpc>
          <a:spcPct val="90000"/>
        </a:lnSpc>
        <a:spcBef>
          <a:spcPts val="0"/>
        </a:spcBef>
        <a:spcAft>
          <a:spcPts val="0"/>
        </a:spcAft>
        <a:buClrTx/>
        <a:buSzTx/>
        <a:buFontTx/>
        <a:buNone/>
        <a:tabLst/>
        <a:defRPr sz="1300" b="0" i="0" u="none" strike="noStrike" cap="none" spc="0" baseline="0">
          <a:solidFill>
            <a:srgbClr val="5E5E5E"/>
          </a:solidFill>
          <a:uFillTx/>
          <a:latin typeface="Helvetica"/>
          <a:ea typeface="Helvetica"/>
          <a:cs typeface="Helvetica"/>
          <a:sym typeface="Helvetica"/>
        </a:defRPr>
      </a:lvl9pPr>
    </p:bodyStyle>
    <p:otherStyle>
      <a:lvl1pPr marL="0" marR="0" indent="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1pPr>
      <a:lvl2pPr marL="0" marR="0" indent="2286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2pPr>
      <a:lvl3pPr marL="0" marR="0" indent="4572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3pPr>
      <a:lvl4pPr marL="0" marR="0" indent="6858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4pPr>
      <a:lvl5pPr marL="0" marR="0" indent="9144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5pPr>
      <a:lvl6pPr marL="0" marR="0" indent="11430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6pPr>
      <a:lvl7pPr marL="0" marR="0" indent="13716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7pPr>
      <a:lvl8pPr marL="0" marR="0" indent="16002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8pPr>
      <a:lvl9pPr marL="0" marR="0" indent="1828800" algn="r" defTabSz="609600" latinLnBrk="0">
        <a:lnSpc>
          <a:spcPct val="100000"/>
        </a:lnSpc>
        <a:spcBef>
          <a:spcPts val="0"/>
        </a:spcBef>
        <a:spcAft>
          <a:spcPts val="0"/>
        </a:spcAft>
        <a:buClrTx/>
        <a:buSzTx/>
        <a:buFontTx/>
        <a:buNone/>
        <a:tabLst/>
        <a:defRPr sz="1000" b="0" i="0" u="none" strike="noStrike" cap="none" spc="0" baseline="0">
          <a:solidFill>
            <a:schemeClr val="tx1"/>
          </a:solidFill>
          <a:uFillTx/>
          <a:latin typeface="+mn-lt"/>
          <a:ea typeface="+mn-ea"/>
          <a:cs typeface="+mn-cs"/>
          <a:sym typeface="Intel Clear"/>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79F4BE2-8E4A-4003-B816-9E34781F7E88}"/>
              </a:ext>
            </a:extLst>
          </p:cNvPr>
          <p:cNvSpPr>
            <a:spLocks noGrp="1"/>
          </p:cNvSpPr>
          <p:nvPr>
            <p:ph type="title"/>
          </p:nvPr>
        </p:nvSpPr>
        <p:spPr>
          <a:xfrm>
            <a:off x="1720971" y="2772297"/>
            <a:ext cx="9621777" cy="1840045"/>
          </a:xfrm>
        </p:spPr>
        <p:txBody>
          <a:bodyPr/>
          <a:lstStyle/>
          <a:p>
            <a:r>
              <a:rPr lang="en-US" sz="4800" dirty="0"/>
              <a:t>External TR Structure</a:t>
            </a:r>
          </a:p>
        </p:txBody>
      </p:sp>
      <p:sp>
        <p:nvSpPr>
          <p:cNvPr id="4" name="Text Placeholder 3">
            <a:extLst>
              <a:ext uri="{FF2B5EF4-FFF2-40B4-BE49-F238E27FC236}">
                <a16:creationId xmlns:a16="http://schemas.microsoft.com/office/drawing/2014/main" id="{C5139A39-08BC-4F2F-94A3-F43AAEEFAEB4}"/>
              </a:ext>
            </a:extLst>
          </p:cNvPr>
          <p:cNvSpPr>
            <a:spLocks noGrp="1"/>
          </p:cNvSpPr>
          <p:nvPr>
            <p:ph type="body" sz="quarter" idx="25"/>
          </p:nvPr>
        </p:nvSpPr>
        <p:spPr>
          <a:xfrm>
            <a:off x="1720971" y="1867050"/>
            <a:ext cx="9796281" cy="747406"/>
          </a:xfrm>
        </p:spPr>
        <p:txBody>
          <a:bodyPr>
            <a:normAutofit/>
          </a:bodyPr>
          <a:lstStyle/>
          <a:p>
            <a:r>
              <a:rPr lang="en-US" sz="4400" dirty="0"/>
              <a:t>3GPP</a:t>
            </a:r>
          </a:p>
        </p:txBody>
      </p:sp>
      <p:sp>
        <p:nvSpPr>
          <p:cNvPr id="9" name="Text Placeholder 8">
            <a:extLst>
              <a:ext uri="{FF2B5EF4-FFF2-40B4-BE49-F238E27FC236}">
                <a16:creationId xmlns:a16="http://schemas.microsoft.com/office/drawing/2014/main" id="{ABEAF9F9-E88D-44A4-A1B6-BAA2E532B65E}"/>
              </a:ext>
            </a:extLst>
          </p:cNvPr>
          <p:cNvSpPr>
            <a:spLocks noGrp="1"/>
          </p:cNvSpPr>
          <p:nvPr>
            <p:ph type="body" sz="quarter" idx="27"/>
          </p:nvPr>
        </p:nvSpPr>
        <p:spPr>
          <a:xfrm>
            <a:off x="1908348" y="4778609"/>
            <a:ext cx="10283651" cy="1042838"/>
          </a:xfrm>
        </p:spPr>
        <p:txBody>
          <a:bodyPr>
            <a:normAutofit/>
          </a:bodyPr>
          <a:lstStyle/>
          <a:p>
            <a:r>
              <a:rPr lang="en-US" dirty="0"/>
              <a:t>Samar Shailendra</a:t>
            </a:r>
          </a:p>
        </p:txBody>
      </p:sp>
    </p:spTree>
    <p:extLst>
      <p:ext uri="{BB962C8B-B14F-4D97-AF65-F5344CB8AC3E}">
        <p14:creationId xmlns:p14="http://schemas.microsoft.com/office/powerpoint/2010/main" val="2086400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346A9-5EEF-4DC5-928A-09AE8D2C571D}"/>
              </a:ext>
            </a:extLst>
          </p:cNvPr>
          <p:cNvSpPr>
            <a:spLocks noGrp="1"/>
          </p:cNvSpPr>
          <p:nvPr>
            <p:ph type="title"/>
          </p:nvPr>
        </p:nvSpPr>
        <p:spPr>
          <a:xfrm>
            <a:off x="571369" y="571500"/>
            <a:ext cx="11525381" cy="952499"/>
          </a:xfrm>
        </p:spPr>
        <p:txBody>
          <a:bodyPr/>
          <a:lstStyle/>
          <a:p>
            <a:r>
              <a:rPr lang="en-US" dirty="0"/>
              <a:t>Structure-1* </a:t>
            </a:r>
            <a:r>
              <a:rPr lang="en-US" sz="3600" dirty="0"/>
              <a:t>(based upon TR 32.972, 23.981, 23.975)</a:t>
            </a:r>
            <a:endParaRPr lang="en-US" sz="2400" dirty="0"/>
          </a:p>
        </p:txBody>
      </p:sp>
      <p:sp>
        <p:nvSpPr>
          <p:cNvPr id="3" name="Content Placeholder 2">
            <a:extLst>
              <a:ext uri="{FF2B5EF4-FFF2-40B4-BE49-F238E27FC236}">
                <a16:creationId xmlns:a16="http://schemas.microsoft.com/office/drawing/2014/main" id="{E9AAE398-F72A-4F68-B39C-8283451AF763}"/>
              </a:ext>
            </a:extLst>
          </p:cNvPr>
          <p:cNvSpPr>
            <a:spLocks noGrp="1"/>
          </p:cNvSpPr>
          <p:nvPr>
            <p:ph sz="quarter" idx="28"/>
          </p:nvPr>
        </p:nvSpPr>
        <p:spPr/>
        <p:txBody>
          <a:bodyPr>
            <a:normAutofit fontScale="85000" lnSpcReduction="20000"/>
          </a:bodyPr>
          <a:lstStyle/>
          <a:p>
            <a:r>
              <a:rPr lang="en-US" dirty="0"/>
              <a:t>The TR may contain following </a:t>
            </a:r>
            <a:r>
              <a:rPr lang="en-US" dirty="0" err="1"/>
              <a:t>ToC</a:t>
            </a:r>
            <a:r>
              <a:rPr lang="en-US" sz="2800" dirty="0"/>
              <a:t> (apart from standard housekeeping sections)</a:t>
            </a:r>
            <a:r>
              <a:rPr lang="en-US" dirty="0"/>
              <a:t>:</a:t>
            </a:r>
          </a:p>
          <a:p>
            <a:pPr lvl="1"/>
            <a:r>
              <a:rPr lang="en-US" dirty="0"/>
              <a:t>Section#x1 : Title (e.g. Deployment Considerations)</a:t>
            </a:r>
          </a:p>
          <a:p>
            <a:pPr lvl="2"/>
            <a:r>
              <a:rPr lang="en-US" dirty="0" err="1"/>
              <a:t>SubSection</a:t>
            </a:r>
            <a:r>
              <a:rPr lang="en-US" dirty="0"/>
              <a:t> #x1.1 </a:t>
            </a:r>
          </a:p>
          <a:p>
            <a:pPr lvl="3"/>
            <a:r>
              <a:rPr lang="en-US" dirty="0"/>
              <a:t>Subsection #x1.1.1</a:t>
            </a:r>
          </a:p>
          <a:p>
            <a:pPr lvl="1"/>
            <a:r>
              <a:rPr lang="en-US" dirty="0"/>
              <a:t>Section #x2 : Title (e.g. Alignment of Interfaces)</a:t>
            </a:r>
          </a:p>
          <a:p>
            <a:pPr lvl="2"/>
            <a:r>
              <a:rPr lang="en-US" dirty="0" err="1"/>
              <a:t>SubSection</a:t>
            </a:r>
            <a:r>
              <a:rPr lang="en-US" dirty="0"/>
              <a:t> #x2.1 : (e.g. Alignment of EDGE-3 and Mp1)</a:t>
            </a:r>
          </a:p>
          <a:p>
            <a:pPr lvl="3"/>
            <a:r>
              <a:rPr lang="en-US" dirty="0"/>
              <a:t>Subsection #x2.1.1</a:t>
            </a:r>
          </a:p>
          <a:p>
            <a:pPr lvl="2"/>
            <a:r>
              <a:rPr lang="en-US" dirty="0" err="1"/>
              <a:t>SubSection</a:t>
            </a:r>
            <a:r>
              <a:rPr lang="en-US" dirty="0"/>
              <a:t> #x2.2 : (e.g. Alignment of EDGE-9 and Mp3)</a:t>
            </a:r>
          </a:p>
          <a:p>
            <a:pPr lvl="3"/>
            <a:r>
              <a:rPr lang="en-US" dirty="0"/>
              <a:t>Subsection #x2.2.1</a:t>
            </a:r>
          </a:p>
          <a:p>
            <a:pPr lvl="1"/>
            <a:r>
              <a:rPr lang="en-US" dirty="0"/>
              <a:t>Section #x3 : Title (e.g. Alignment of APIs)</a:t>
            </a:r>
          </a:p>
          <a:p>
            <a:pPr lvl="1"/>
            <a:r>
              <a:rPr lang="en-US" dirty="0"/>
              <a:t>…..</a:t>
            </a:r>
          </a:p>
          <a:p>
            <a:pPr lvl="1"/>
            <a:r>
              <a:rPr lang="en-US" dirty="0"/>
              <a:t>Section #y : Conclusion and Guidelines</a:t>
            </a:r>
          </a:p>
        </p:txBody>
      </p:sp>
      <p:sp>
        <p:nvSpPr>
          <p:cNvPr id="4" name="TextBox 3">
            <a:extLst>
              <a:ext uri="{FF2B5EF4-FFF2-40B4-BE49-F238E27FC236}">
                <a16:creationId xmlns:a16="http://schemas.microsoft.com/office/drawing/2014/main" id="{2E204C13-F507-42B5-929D-A7853ED15ED5}"/>
              </a:ext>
            </a:extLst>
          </p:cNvPr>
          <p:cNvSpPr txBox="1"/>
          <p:nvPr/>
        </p:nvSpPr>
        <p:spPr>
          <a:xfrm>
            <a:off x="971550" y="6248401"/>
            <a:ext cx="2228174" cy="27699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0" tIns="0" rIns="0" bIns="0" numCol="1" spcCol="38100" rtlCol="0" anchor="t" anchorCtr="0">
            <a:spAutoFit/>
          </a:bodyPr>
          <a:lstStyle/>
          <a:p>
            <a:pPr marL="0" marR="0" indent="0" algn="l" defTabSz="2438338" rtl="0" fontAlgn="auto" latinLnBrk="0" hangingPunct="0">
              <a:lnSpc>
                <a:spcPct val="100000"/>
              </a:lnSpc>
              <a:spcBef>
                <a:spcPts val="0"/>
              </a:spcBef>
              <a:spcAft>
                <a:spcPts val="0"/>
              </a:spcAft>
              <a:buClrTx/>
              <a:buSzTx/>
              <a:buFontTx/>
              <a:buNone/>
              <a:tabLst/>
            </a:pPr>
            <a:r>
              <a:rPr kumimoji="0" lang="en-US" b="0" i="0" u="none" strike="noStrike" cap="none" spc="0" normalizeH="0" baseline="0" dirty="0">
                <a:ln>
                  <a:noFill/>
                </a:ln>
                <a:solidFill>
                  <a:schemeClr val="tx2"/>
                </a:solidFill>
                <a:effectLst/>
                <a:uFillTx/>
                <a:latin typeface="+mn-lt"/>
                <a:ea typeface="+mn-ea"/>
                <a:cs typeface="+mn-cs"/>
                <a:sym typeface="Helvetica Neue"/>
              </a:rPr>
              <a:t>* Preferred Structure </a:t>
            </a:r>
          </a:p>
        </p:txBody>
      </p:sp>
    </p:spTree>
    <p:extLst>
      <p:ext uri="{BB962C8B-B14F-4D97-AF65-F5344CB8AC3E}">
        <p14:creationId xmlns:p14="http://schemas.microsoft.com/office/powerpoint/2010/main" val="2320141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71723-956C-433C-A727-8C9D924D4C6A}"/>
              </a:ext>
            </a:extLst>
          </p:cNvPr>
          <p:cNvSpPr>
            <a:spLocks noGrp="1"/>
          </p:cNvSpPr>
          <p:nvPr>
            <p:ph type="title"/>
          </p:nvPr>
        </p:nvSpPr>
        <p:spPr/>
        <p:txBody>
          <a:bodyPr/>
          <a:lstStyle/>
          <a:p>
            <a:r>
              <a:rPr lang="en-US" dirty="0"/>
              <a:t>Structure-2 </a:t>
            </a:r>
            <a:r>
              <a:rPr lang="en-US" sz="3600" dirty="0"/>
              <a:t>(based upon TR 28.903 and 28.925) </a:t>
            </a:r>
            <a:endParaRPr lang="en-US" dirty="0"/>
          </a:p>
        </p:txBody>
      </p:sp>
      <p:sp>
        <p:nvSpPr>
          <p:cNvPr id="3" name="Content Placeholder 2">
            <a:extLst>
              <a:ext uri="{FF2B5EF4-FFF2-40B4-BE49-F238E27FC236}">
                <a16:creationId xmlns:a16="http://schemas.microsoft.com/office/drawing/2014/main" id="{1A77084F-C854-4B33-99DE-794C576F4AC7}"/>
              </a:ext>
            </a:extLst>
          </p:cNvPr>
          <p:cNvSpPr>
            <a:spLocks noGrp="1"/>
          </p:cNvSpPr>
          <p:nvPr>
            <p:ph sz="quarter" idx="28"/>
          </p:nvPr>
        </p:nvSpPr>
        <p:spPr>
          <a:xfrm>
            <a:off x="571370" y="1673455"/>
            <a:ext cx="11161718" cy="3925962"/>
          </a:xfrm>
        </p:spPr>
        <p:txBody>
          <a:bodyPr>
            <a:normAutofit fontScale="70000" lnSpcReduction="20000"/>
          </a:bodyPr>
          <a:lstStyle/>
          <a:p>
            <a:r>
              <a:rPr lang="en-US" dirty="0"/>
              <a:t>The TR may contain following </a:t>
            </a:r>
            <a:r>
              <a:rPr lang="en-US" dirty="0" err="1"/>
              <a:t>ToC</a:t>
            </a:r>
            <a:r>
              <a:rPr lang="en-US" dirty="0"/>
              <a:t> (apart from standard housekeeping sections) :</a:t>
            </a:r>
          </a:p>
          <a:p>
            <a:pPr lvl="1">
              <a:buFont typeface="Wingdings" panose="05000000000000000000" pitchFamily="2" charset="2"/>
              <a:buChar char="Ø"/>
            </a:pPr>
            <a:r>
              <a:rPr lang="en-US" dirty="0"/>
              <a:t> Deployment considerations </a:t>
            </a:r>
          </a:p>
          <a:p>
            <a:pPr lvl="1">
              <a:buFont typeface="Wingdings" panose="05000000000000000000" pitchFamily="2" charset="2"/>
              <a:buChar char="Ø"/>
            </a:pPr>
            <a:r>
              <a:rPr lang="en-US" dirty="0"/>
              <a:t>Topic # x1: Topic of alignment-1 (e.g. Issues* and considerations for alignment with ETSI MEC)</a:t>
            </a:r>
          </a:p>
          <a:p>
            <a:pPr lvl="2">
              <a:buFont typeface="Wingdings" panose="05000000000000000000" pitchFamily="2" charset="2"/>
              <a:buChar char="§"/>
            </a:pPr>
            <a:r>
              <a:rPr lang="en-US" dirty="0"/>
              <a:t>Issue #x1.1: Issue Title</a:t>
            </a:r>
          </a:p>
          <a:p>
            <a:pPr lvl="2">
              <a:buFont typeface="Wingdings" panose="05000000000000000000" pitchFamily="2" charset="2"/>
              <a:buChar char="§"/>
            </a:pPr>
            <a:r>
              <a:rPr lang="en-US" dirty="0"/>
              <a:t>Issue Description</a:t>
            </a:r>
          </a:p>
          <a:p>
            <a:pPr lvl="2">
              <a:buFont typeface="Wingdings" panose="05000000000000000000" pitchFamily="2" charset="2"/>
              <a:buChar char="§"/>
            </a:pPr>
            <a:r>
              <a:rPr lang="en-US" dirty="0"/>
              <a:t>Guidelines</a:t>
            </a:r>
          </a:p>
          <a:p>
            <a:pPr lvl="1">
              <a:buFont typeface="Wingdings" panose="05000000000000000000" pitchFamily="2" charset="2"/>
              <a:buChar char="Ø"/>
            </a:pPr>
            <a:r>
              <a:rPr lang="en-US" dirty="0"/>
              <a:t>Topic # x2: Topic of alignment-2 (e.g. Issues* and consideration for alignment with GSMA OPG)</a:t>
            </a:r>
          </a:p>
          <a:p>
            <a:pPr lvl="2">
              <a:buFont typeface="Wingdings" panose="05000000000000000000" pitchFamily="2" charset="2"/>
              <a:buChar char="§"/>
            </a:pPr>
            <a:r>
              <a:rPr lang="en-US" dirty="0"/>
              <a:t>Issue* #x2.1: Issue Title</a:t>
            </a:r>
          </a:p>
          <a:p>
            <a:pPr lvl="2">
              <a:buFont typeface="Wingdings" panose="05000000000000000000" pitchFamily="2" charset="2"/>
              <a:buChar char="§"/>
            </a:pPr>
            <a:r>
              <a:rPr lang="en-US" dirty="0"/>
              <a:t>Issue Description</a:t>
            </a:r>
          </a:p>
          <a:p>
            <a:pPr lvl="2">
              <a:buFont typeface="Wingdings" panose="05000000000000000000" pitchFamily="2" charset="2"/>
              <a:buChar char="§"/>
            </a:pPr>
            <a:r>
              <a:rPr lang="en-US" dirty="0"/>
              <a:t>Guidelines</a:t>
            </a:r>
          </a:p>
          <a:p>
            <a:pPr lvl="1">
              <a:buFont typeface="Wingdings" panose="05000000000000000000" pitchFamily="2" charset="2"/>
              <a:buChar char="Ø"/>
            </a:pPr>
            <a:r>
              <a:rPr lang="en-US" dirty="0"/>
              <a:t>……..</a:t>
            </a:r>
          </a:p>
          <a:p>
            <a:pPr lvl="1">
              <a:buFont typeface="Wingdings" panose="05000000000000000000" pitchFamily="2" charset="2"/>
              <a:buChar char="Ø"/>
            </a:pPr>
            <a:r>
              <a:rPr lang="en-US" dirty="0"/>
              <a:t>Conclusion and Guidelines</a:t>
            </a:r>
          </a:p>
        </p:txBody>
      </p:sp>
      <p:sp>
        <p:nvSpPr>
          <p:cNvPr id="5" name="TextBox 4">
            <a:extLst>
              <a:ext uri="{FF2B5EF4-FFF2-40B4-BE49-F238E27FC236}">
                <a16:creationId xmlns:a16="http://schemas.microsoft.com/office/drawing/2014/main" id="{D0160C21-6991-4D40-AF9A-0E1E60283279}"/>
              </a:ext>
            </a:extLst>
          </p:cNvPr>
          <p:cNvSpPr txBox="1"/>
          <p:nvPr/>
        </p:nvSpPr>
        <p:spPr>
          <a:xfrm>
            <a:off x="571371" y="5847577"/>
            <a:ext cx="10820530" cy="55399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0" tIns="0" rIns="0" bIns="0" numCol="1" spcCol="38100" rtlCol="0" anchor="t" anchorCtr="0">
            <a:spAutoFit/>
          </a:bodyPr>
          <a:lstStyle/>
          <a:p>
            <a:pPr marL="0" marR="0" indent="0" algn="l" defTabSz="2438338" rtl="0" fontAlgn="auto" latinLnBrk="0" hangingPunct="0">
              <a:lnSpc>
                <a:spcPct val="100000"/>
              </a:lnSpc>
              <a:spcBef>
                <a:spcPts val="0"/>
              </a:spcBef>
              <a:spcAft>
                <a:spcPts val="0"/>
              </a:spcAft>
              <a:buClrTx/>
              <a:buSzTx/>
              <a:buFontTx/>
              <a:buNone/>
              <a:tabLst/>
            </a:pPr>
            <a:r>
              <a:rPr kumimoji="0" lang="en-US" b="0" i="0" u="none" strike="noStrike" cap="none" spc="0" normalizeH="0" baseline="0" dirty="0">
                <a:ln>
                  <a:noFill/>
                </a:ln>
                <a:solidFill>
                  <a:schemeClr val="tx2"/>
                </a:solidFill>
                <a:effectLst/>
                <a:uFillTx/>
                <a:latin typeface="+mn-lt"/>
                <a:ea typeface="+mn-ea"/>
                <a:cs typeface="+mn-cs"/>
                <a:sym typeface="Helvetica Neue"/>
              </a:rPr>
              <a:t>*We called it “Issues” not the “Key Issues”, to distinguish that these are based </a:t>
            </a:r>
            <a:r>
              <a:rPr kumimoji="0" lang="en-US" b="0" i="0" u="none" strike="noStrike" cap="none" spc="0" normalizeH="0" baseline="0">
                <a:ln>
                  <a:noFill/>
                </a:ln>
                <a:solidFill>
                  <a:schemeClr val="tx2"/>
                </a:solidFill>
                <a:effectLst/>
                <a:uFillTx/>
                <a:latin typeface="+mn-lt"/>
                <a:ea typeface="+mn-ea"/>
                <a:cs typeface="+mn-cs"/>
                <a:sym typeface="Helvetica Neue"/>
              </a:rPr>
              <a:t>on normative </a:t>
            </a:r>
            <a:r>
              <a:rPr kumimoji="0" lang="en-US" b="0" i="0" u="none" strike="noStrike" cap="none" spc="0" normalizeH="0" baseline="0" dirty="0">
                <a:ln>
                  <a:noFill/>
                </a:ln>
                <a:solidFill>
                  <a:schemeClr val="tx2"/>
                </a:solidFill>
                <a:effectLst/>
                <a:uFillTx/>
                <a:latin typeface="+mn-lt"/>
                <a:ea typeface="+mn-ea"/>
                <a:cs typeface="+mn-cs"/>
                <a:sym typeface="Helvetica Neue"/>
              </a:rPr>
              <a:t>work in SA6, ETSI MEC and GSMA OPG.</a:t>
            </a:r>
          </a:p>
        </p:txBody>
      </p:sp>
    </p:spTree>
    <p:extLst>
      <p:ext uri="{BB962C8B-B14F-4D97-AF65-F5344CB8AC3E}">
        <p14:creationId xmlns:p14="http://schemas.microsoft.com/office/powerpoint/2010/main" val="4049866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C809F-46C7-4D98-9DCF-867E86D90BC2}"/>
              </a:ext>
            </a:extLst>
          </p:cNvPr>
          <p:cNvSpPr>
            <a:spLocks noGrp="1"/>
          </p:cNvSpPr>
          <p:nvPr>
            <p:ph type="title"/>
          </p:nvPr>
        </p:nvSpPr>
        <p:spPr/>
        <p:txBody>
          <a:bodyPr/>
          <a:lstStyle/>
          <a:p>
            <a:r>
              <a:rPr lang="en-US" dirty="0"/>
              <a:t>Guiding Principles of Alignment</a:t>
            </a:r>
          </a:p>
        </p:txBody>
      </p:sp>
      <p:sp>
        <p:nvSpPr>
          <p:cNvPr id="3" name="Content Placeholder 2">
            <a:extLst>
              <a:ext uri="{FF2B5EF4-FFF2-40B4-BE49-F238E27FC236}">
                <a16:creationId xmlns:a16="http://schemas.microsoft.com/office/drawing/2014/main" id="{50F5D7BC-1ECB-466D-A016-88B0E0A45717}"/>
              </a:ext>
            </a:extLst>
          </p:cNvPr>
          <p:cNvSpPr>
            <a:spLocks noGrp="1"/>
          </p:cNvSpPr>
          <p:nvPr>
            <p:ph sz="quarter" idx="28"/>
          </p:nvPr>
        </p:nvSpPr>
        <p:spPr>
          <a:xfrm>
            <a:off x="495170" y="1206729"/>
            <a:ext cx="11010900" cy="5184546"/>
          </a:xfrm>
        </p:spPr>
        <p:txBody>
          <a:bodyPr>
            <a:normAutofit fontScale="92500" lnSpcReduction="20000"/>
          </a:bodyPr>
          <a:lstStyle/>
          <a:p>
            <a:pPr>
              <a:lnSpc>
                <a:spcPct val="120000"/>
              </a:lnSpc>
              <a:spcBef>
                <a:spcPts val="600"/>
              </a:spcBef>
            </a:pPr>
            <a:r>
              <a:rPr lang="en-US" sz="1600" dirty="0"/>
              <a:t>The following architecture enhancement requirements (and guiding principles) are considered for the alignment of EDGEAPP and ETSI MEC architectures .</a:t>
            </a:r>
          </a:p>
          <a:p>
            <a:pPr marL="685800" lvl="1" indent="-457200">
              <a:lnSpc>
                <a:spcPct val="120000"/>
              </a:lnSpc>
              <a:spcBef>
                <a:spcPts val="600"/>
              </a:spcBef>
              <a:buFont typeface="+mj-lt"/>
              <a:buAutoNum type="arabicPeriod"/>
            </a:pPr>
            <a:r>
              <a:rPr lang="en-US" sz="1600" dirty="0"/>
              <a:t>The scope of 3GPP alignment efforts between EDGEAPP and ETSI MEC shall be limited to architecture enhancements that apply only to EDGEAPP. 3GPP can liaise with ETSI ISG MEC for architecture recommendation (if any).</a:t>
            </a:r>
          </a:p>
          <a:p>
            <a:pPr marL="685800" lvl="1" indent="-457200">
              <a:lnSpc>
                <a:spcPct val="120000"/>
              </a:lnSpc>
              <a:spcBef>
                <a:spcPts val="600"/>
              </a:spcBef>
              <a:buFont typeface="+mj-lt"/>
              <a:buAutoNum type="arabicPeriod"/>
            </a:pPr>
            <a:r>
              <a:rPr lang="en-US" sz="1600" dirty="0"/>
              <a:t>The architecture enhancements to support alignment shall ensure backwards compatibility with the existing EDGEAPP architecture.</a:t>
            </a:r>
          </a:p>
          <a:p>
            <a:pPr marL="685800" lvl="1" indent="-457200">
              <a:lnSpc>
                <a:spcPct val="120000"/>
              </a:lnSpc>
              <a:spcBef>
                <a:spcPts val="600"/>
              </a:spcBef>
              <a:buFont typeface="+mj-lt"/>
              <a:buAutoNum type="arabicPeriod"/>
            </a:pPr>
            <a:r>
              <a:rPr lang="en-US" sz="1600" dirty="0"/>
              <a:t>The architecture enhancements shall focus the overlapping aspects between the EDGEAPP and ETS MEC architectures e.g. the following in the present release of this specification:</a:t>
            </a:r>
          </a:p>
          <a:p>
            <a:pPr marL="1003300" lvl="2" indent="-514350">
              <a:lnSpc>
                <a:spcPct val="120000"/>
              </a:lnSpc>
              <a:spcBef>
                <a:spcPts val="600"/>
              </a:spcBef>
              <a:buFont typeface="+mj-lt"/>
              <a:buAutoNum type="romanLcPeriod"/>
            </a:pPr>
            <a:r>
              <a:rPr lang="en-US" sz="1100" dirty="0"/>
              <a:t>alignment of EAS profile (EDGEAPP) and App info (ETSI MEC),</a:t>
            </a:r>
          </a:p>
          <a:p>
            <a:pPr marL="1003300" lvl="2" indent="-514350">
              <a:lnSpc>
                <a:spcPct val="120000"/>
              </a:lnSpc>
              <a:spcBef>
                <a:spcPts val="600"/>
              </a:spcBef>
              <a:buFont typeface="+mj-lt"/>
              <a:buAutoNum type="romanLcPeriod"/>
            </a:pPr>
            <a:r>
              <a:rPr lang="en-US" sz="1100" dirty="0"/>
              <a:t>alignment of EDGE-3/Mp1 reference points</a:t>
            </a:r>
          </a:p>
          <a:p>
            <a:pPr marL="1003300" lvl="2" indent="-514350">
              <a:lnSpc>
                <a:spcPct val="120000"/>
              </a:lnSpc>
              <a:spcBef>
                <a:spcPts val="600"/>
              </a:spcBef>
              <a:buFont typeface="+mj-lt"/>
              <a:buAutoNum type="romanLcPeriod"/>
            </a:pPr>
            <a:r>
              <a:rPr lang="en-US" sz="1100" dirty="0"/>
              <a:t>alignment of EDGE-9/Mp3 reference points</a:t>
            </a:r>
          </a:p>
          <a:p>
            <a:pPr marL="1003300" lvl="2" indent="-514350">
              <a:lnSpc>
                <a:spcPct val="120000"/>
              </a:lnSpc>
              <a:spcBef>
                <a:spcPts val="600"/>
              </a:spcBef>
              <a:buFont typeface="+mj-lt"/>
              <a:buAutoNum type="romanLcPeriod"/>
            </a:pPr>
            <a:r>
              <a:rPr lang="en-US" sz="1100" dirty="0"/>
              <a:t>usage of CAPIF between the two architectures</a:t>
            </a:r>
          </a:p>
          <a:p>
            <a:pPr marL="488950" lvl="2" indent="0">
              <a:lnSpc>
                <a:spcPct val="120000"/>
              </a:lnSpc>
              <a:spcBef>
                <a:spcPts val="600"/>
              </a:spcBef>
              <a:buNone/>
            </a:pPr>
            <a:r>
              <a:rPr lang="en-US" sz="1100" dirty="0"/>
              <a:t>Note: There can be more aspects identified during the study and normative work during this release.</a:t>
            </a:r>
          </a:p>
          <a:p>
            <a:pPr marL="685800" lvl="1" indent="-457200">
              <a:lnSpc>
                <a:spcPct val="120000"/>
              </a:lnSpc>
              <a:spcBef>
                <a:spcPts val="600"/>
              </a:spcBef>
              <a:buFont typeface="+mj-lt"/>
              <a:buAutoNum type="arabicPeriod"/>
            </a:pPr>
            <a:r>
              <a:rPr lang="en-US" sz="1600" dirty="0"/>
              <a:t>The architecture enhancements shall ensure that EDGEAPP architecture can remain as a standalone or a complete system i.e. can be deployed independent of the ETSI MEC architecture.</a:t>
            </a:r>
          </a:p>
          <a:p>
            <a:pPr marL="685800" lvl="1" indent="-457200">
              <a:lnSpc>
                <a:spcPct val="120000"/>
              </a:lnSpc>
              <a:spcBef>
                <a:spcPts val="600"/>
              </a:spcBef>
              <a:buFont typeface="+mj-lt"/>
              <a:buAutoNum type="arabicPeriod"/>
            </a:pPr>
            <a:r>
              <a:rPr lang="en-US" sz="1600" dirty="0"/>
              <a:t>The architecture enhancements shall not include features exclusive to the each of the EDGEAPP and ETSI MEC architectures. </a:t>
            </a:r>
          </a:p>
          <a:p>
            <a:pPr marL="685800" lvl="1" indent="-457200">
              <a:lnSpc>
                <a:spcPct val="120000"/>
              </a:lnSpc>
              <a:spcBef>
                <a:spcPts val="600"/>
              </a:spcBef>
              <a:buFont typeface="+mj-lt"/>
              <a:buAutoNum type="arabicPeriod"/>
            </a:pPr>
            <a:r>
              <a:rPr lang="en-US" sz="1600" dirty="0">
                <a:highlight>
                  <a:srgbClr val="FFFF00"/>
                </a:highlight>
              </a:rPr>
              <a:t>Any feature and architecture enhancement in EDGEAPP should put the best effort to leverage the work at ETSI MEC if available. </a:t>
            </a:r>
          </a:p>
          <a:p>
            <a:pPr marL="685800" lvl="1" indent="-457200">
              <a:lnSpc>
                <a:spcPct val="120000"/>
              </a:lnSpc>
              <a:spcBef>
                <a:spcPts val="600"/>
              </a:spcBef>
              <a:buFont typeface="+mj-lt"/>
              <a:buAutoNum type="arabicPeriod"/>
            </a:pPr>
            <a:r>
              <a:rPr lang="en-US" sz="1600" dirty="0"/>
              <a:t>The architecture enhancements shall </a:t>
            </a:r>
            <a:r>
              <a:rPr lang="en-US" sz="1600" dirty="0" err="1"/>
              <a:t>analyse</a:t>
            </a:r>
            <a:r>
              <a:rPr lang="en-US" sz="1600" dirty="0"/>
              <a:t> impacts to other working groups e.g. SA2, SA3 and SA5.</a:t>
            </a:r>
          </a:p>
        </p:txBody>
      </p:sp>
    </p:spTree>
    <p:extLst>
      <p:ext uri="{BB962C8B-B14F-4D97-AF65-F5344CB8AC3E}">
        <p14:creationId xmlns:p14="http://schemas.microsoft.com/office/powerpoint/2010/main" val="1255191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t>Thank You ! </a:t>
            </a:r>
          </a:p>
        </p:txBody>
      </p:sp>
    </p:spTree>
    <p:extLst>
      <p:ext uri="{BB962C8B-B14F-4D97-AF65-F5344CB8AC3E}">
        <p14:creationId xmlns:p14="http://schemas.microsoft.com/office/powerpoint/2010/main" val="29094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1_BasicWhite">
  <a:themeElements>
    <a:clrScheme name="Intel2020">
      <a:dk1>
        <a:srgbClr val="000000"/>
      </a:dk1>
      <a:lt1>
        <a:srgbClr val="FFFFFF"/>
      </a:lt1>
      <a:dk2>
        <a:srgbClr val="004A86"/>
      </a:dk2>
      <a:lt2>
        <a:srgbClr val="525252"/>
      </a:lt2>
      <a:accent1>
        <a:srgbClr val="0068B5"/>
      </a:accent1>
      <a:accent2>
        <a:srgbClr val="00C7FD"/>
      </a:accent2>
      <a:accent3>
        <a:srgbClr val="F6CB4B"/>
      </a:accent3>
      <a:accent4>
        <a:srgbClr val="D96930"/>
      </a:accent4>
      <a:accent5>
        <a:srgbClr val="8F5DA2"/>
      </a:accent5>
      <a:accent6>
        <a:srgbClr val="8BAE46"/>
      </a:accent6>
      <a:hlink>
        <a:srgbClr val="0068B5"/>
      </a:hlink>
      <a:folHlink>
        <a:srgbClr val="0068B5"/>
      </a:folHlink>
    </a:clrScheme>
    <a:fontScheme name="Custom 11">
      <a:majorFont>
        <a:latin typeface="Intel Clear Light"/>
        <a:ea typeface="Helvetica Neue"/>
        <a:cs typeface="Helvetica Neue"/>
      </a:majorFont>
      <a:minorFont>
        <a:latin typeface="Intel Clear"/>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none" lIns="0" tIns="0" rIns="0" bIns="0" numCol="1" spcCol="38100" rtlCol="0" anchor="t" anchorCtr="0">
        <a:spAutoFit/>
      </a:bodyPr>
      <a:lstStyle>
        <a:defPPr marL="0" marR="0" indent="0" algn="l" defTabSz="2438338" rtl="0" fontAlgn="auto" latinLnBrk="0" hangingPunct="0">
          <a:lnSpc>
            <a:spcPct val="100000"/>
          </a:lnSpc>
          <a:spcBef>
            <a:spcPts val="0"/>
          </a:spcBef>
          <a:spcAft>
            <a:spcPts val="0"/>
          </a:spcAft>
          <a:buClrTx/>
          <a:buSzTx/>
          <a:buFontTx/>
          <a:buNone/>
          <a:tabLst/>
          <a:defRPr kumimoji="0" b="0" i="0" u="none" strike="noStrike" cap="none" spc="0" normalizeH="0" baseline="0" dirty="0" err="1" smtClean="0">
            <a:ln>
              <a:noFill/>
            </a:ln>
            <a:solidFill>
              <a:schemeClr val="tx2"/>
            </a:solidFill>
            <a:effectLst/>
            <a:uFillTx/>
            <a:latin typeface="+mn-lt"/>
            <a:ea typeface="+mn-ea"/>
            <a:cs typeface="+mn-cs"/>
            <a:sym typeface="Helvetica Neue"/>
          </a:defRPr>
        </a:def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6325</TotalTime>
  <Words>505</Words>
  <Application>Microsoft Office PowerPoint</Application>
  <PresentationFormat>Widescreen</PresentationFormat>
  <Paragraphs>46</Paragraphs>
  <Slides>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Arial</vt:lpstr>
      <vt:lpstr>Calibri</vt:lpstr>
      <vt:lpstr>Helvetica</vt:lpstr>
      <vt:lpstr>Helvetica Neue Medium</vt:lpstr>
      <vt:lpstr>Intel Clear</vt:lpstr>
      <vt:lpstr>Intel Clear Light</vt:lpstr>
      <vt:lpstr>Wingdings</vt:lpstr>
      <vt:lpstr>21_BasicWhite</vt:lpstr>
      <vt:lpstr>External TR Structure</vt:lpstr>
      <vt:lpstr>Structure-1* (based upon TR 32.972, 23.981, 23.975)</vt:lpstr>
      <vt:lpstr>Structure-2 (based upon TR 28.903 and 28.925) </vt:lpstr>
      <vt:lpstr>Guiding Principles of Alignment</vt:lpstr>
      <vt:lpstr>Thank You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Service Function Chaining Support in Edge Data Networks</dc:title>
  <dc:creator>Shailendra, Samar</dc:creator>
  <cp:lastModifiedBy>[Intel_Rev2]</cp:lastModifiedBy>
  <cp:revision>2</cp:revision>
  <dcterms:created xsi:type="dcterms:W3CDTF">2021-09-10T13:41:49Z</dcterms:created>
  <dcterms:modified xsi:type="dcterms:W3CDTF">2022-05-19T12:38:37Z</dcterms:modified>
</cp:coreProperties>
</file>