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91" r:id="rId5"/>
    <p:sldId id="293" r:id="rId6"/>
    <p:sldId id="295" r:id="rId7"/>
    <p:sldId id="294" r:id="rId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a Luisa Mas" initials="MLM" lastIdx="34" clrIdx="0">
    <p:extLst>
      <p:ext uri="{19B8F6BF-5375-455C-9EA6-DF929625EA0E}">
        <p15:presenceInfo xmlns:p15="http://schemas.microsoft.com/office/powerpoint/2012/main" userId="S::maria.luisa.mas@ericsson.com::d253646f-0dac-4854-8238-1456cd4529f1" providerId="AD"/>
      </p:ext>
    </p:extLst>
  </p:cmAuthor>
  <p:cmAuthor id="2" name="Magnus Hallenstål" initials="MH" lastIdx="11" clrIdx="1">
    <p:extLst>
      <p:ext uri="{19B8F6BF-5375-455C-9EA6-DF929625EA0E}">
        <p15:presenceInfo xmlns:p15="http://schemas.microsoft.com/office/powerpoint/2012/main" userId="Magnus Hallenstål" providerId="None"/>
      </p:ext>
    </p:extLst>
  </p:cmAuthor>
  <p:cmAuthor id="3" name="Na Li N" initials="NN" lastIdx="2" clrIdx="2">
    <p:extLst>
      <p:ext uri="{19B8F6BF-5375-455C-9EA6-DF929625EA0E}">
        <p15:presenceInfo xmlns:p15="http://schemas.microsoft.com/office/powerpoint/2012/main" userId="S::na.n.li@ericsson.com::fef65066-4f83-4b00-8b24-c3a498c5bf61" providerId="AD"/>
      </p:ext>
    </p:extLst>
  </p:cmAuthor>
  <p:cmAuthor id="4" name="Attila Mihály" initials="AM" lastIdx="4" clrIdx="3">
    <p:extLst>
      <p:ext uri="{19B8F6BF-5375-455C-9EA6-DF929625EA0E}">
        <p15:presenceInfo xmlns:p15="http://schemas.microsoft.com/office/powerpoint/2012/main" userId="S::attila.mihaly@ericsson.com::d20a1af6-0810-4be3-b281-5ed19be0cb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313" autoAdjust="0"/>
  </p:normalViewPr>
  <p:slideViewPr>
    <p:cSldViewPr snapToGrid="0">
      <p:cViewPr varScale="1">
        <p:scale>
          <a:sx n="58" d="100"/>
          <a:sy n="58" d="100"/>
        </p:scale>
        <p:origin x="97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DE950-4DAE-4E69-8D2C-E64662D1647D}" type="datetimeFigureOut">
              <a:rPr lang="es-ES" smtClean="0"/>
              <a:t>06/11/2019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812A3-25A2-44F9-84C1-78C1F717331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1664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12A3-25A2-44F9-84C1-78C1F7173319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6700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12A3-25A2-44F9-84C1-78C1F7173319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6057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12A3-25A2-44F9-84C1-78C1F7173319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8578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12A3-25A2-44F9-84C1-78C1F7173319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6807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F2F4-5870-4D2D-A196-AB03A173CF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91B011-93C8-447D-B221-EF40459A52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2EF80-28BE-4015-927A-9A29416B1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C74380-710B-447E-A8F8-E9B74DC0E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F4BAC4-69DB-4C6C-BCCE-D1466E83E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305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73E43-1457-488B-A23F-27BB99CCB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AFB40D-A8BD-4FC5-B543-D8F25CC81F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C9DF6E-382A-4EA1-9548-055C89F8F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DD40C3-A569-444F-AC2C-983229B1F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6C587-9A00-441D-8BBB-B4C752941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20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2D9EE3-445E-4402-8612-EBC5CCA712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5C5C9C-128C-4812-B7A5-76DA8B4F1C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257D6-7A1A-454C-8252-42BAABF1A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98A084-7F51-4E2E-8DAF-D2A481BEA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0DEBF3-B1F2-4A01-94DE-6190ED746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88128-A09F-437B-BE4C-7E1F762D3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B3CB3-5F60-47E1-A519-A20DF8D226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911B7-6214-4FD8-91CA-E5A10E7F5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107CD-7285-4A12-B77A-0F7D58026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20C770-0AA4-4F12-A0BC-71120C36B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356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F1614-D29B-48A7-8E1D-469EEA098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5E2798-27E0-4FB4-9ED3-33362D3919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8CC59-0DEE-441C-B21A-741714140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367A3-4808-4BFD-94AC-2C9AA785A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FE440-972C-4395-AE3D-42CB7E828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352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96DFA-06D1-404D-A487-CE5269911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DF6F1-A7B2-41F7-8485-7BF94C1548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B7163F-A4E4-4E7C-AF0E-DDFC6ED743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6C715D-E8B3-4674-9182-72580025D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4F4B79-6AF9-4822-A1AD-41129C67F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A9513D-5ACA-4693-88D8-65804CE45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251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2B7F5-0145-4D50-AB25-E95FF4AB4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87B92B-7E6E-44D6-80B8-AC1A9475D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B9FDE9-81B5-498E-9D10-9C0C71AFEE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022715-5AAD-47FF-85B0-CE753F52C5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65586E-0EDE-4E47-9650-86DD5EB3BE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DEA8EC-EDBF-4440-9C71-D24DB985F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0D8D37-1048-4611-BD17-51F4051B7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9112EF-AAC3-43C0-A5BB-B196E2DB4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51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6539D-BAE7-453E-8402-511225FF5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414EC7-0BB0-4932-B476-6EF8EA661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CD8C39-C852-4DF5-A5E2-38FEB115F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269398-5CE3-4B45-8B7F-E136F97CD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860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9349AB-03AF-43BC-ABB5-F20F17F30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F2AE18-277D-407C-9893-815C53528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9577FC-4493-45A3-9535-F6AE4511E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207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10783-1205-4348-8F62-95B62183B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C060EF-3435-46AE-9A60-7845333FAD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6BB535-B6E6-403B-BDB9-A964262CE3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2E8FEF-8CE7-49AB-8D92-F528A32BC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F81EAF-F83E-4118-894E-4AA1A7237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B175E-36DE-4F6F-ADDD-2B8013598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729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A3678-9737-436E-AB81-DD8E75F78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BD7C1C-A862-43BE-A1E5-BCAED1759A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332EFF-AD97-4331-806D-7D344C359E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05A26-F781-49C3-A925-AB6A8330F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77FC1-175B-49DE-A8A0-ED55278B0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1E8BB4-94D3-4616-B795-F17E8C7DD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69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812D5D-654D-4F75-A2DB-3478F8CEB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41E7C8-CE54-45AD-9E14-99C5693E43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715B6-6949-450C-B66B-F64B1ADC49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0B418-EF7B-43AE-8341-FEF0F68D88D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B97520-7093-4D8A-BAB4-0C9860C44D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1A3EDB-2A3D-4B9A-AC7E-BCBAAE6A82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481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001E58C5-EF5B-48F0-B08E-06326F9CE685}"/>
              </a:ext>
            </a:extLst>
          </p:cNvPr>
          <p:cNvSpPr/>
          <p:nvPr/>
        </p:nvSpPr>
        <p:spPr>
          <a:xfrm>
            <a:off x="9130302" y="6208202"/>
            <a:ext cx="318670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Recursive </a:t>
            </a:r>
            <a:r>
              <a:rPr lang="en-US" sz="40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DoH</a:t>
            </a:r>
            <a:endParaRPr lang="en-US" sz="4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30452D42-1CD5-40BF-93D1-4CCE53018AE0}"/>
              </a:ext>
            </a:extLst>
          </p:cNvPr>
          <p:cNvSpPr/>
          <p:nvPr/>
        </p:nvSpPr>
        <p:spPr>
          <a:xfrm>
            <a:off x="901765" y="531725"/>
            <a:ext cx="454676" cy="33558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UE</a:t>
            </a:r>
            <a:endParaRPr lang="en-US" sz="1400" b="1">
              <a:solidFill>
                <a:schemeClr val="tx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28D6148-5229-4057-9A81-7D853EDFF42F}"/>
              </a:ext>
            </a:extLst>
          </p:cNvPr>
          <p:cNvCxnSpPr>
            <a:cxnSpLocks/>
          </p:cNvCxnSpPr>
          <p:nvPr/>
        </p:nvCxnSpPr>
        <p:spPr>
          <a:xfrm>
            <a:off x="1146716" y="1702139"/>
            <a:ext cx="5877363" cy="17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8A035D5-1AC2-4E44-A556-1303337D878A}"/>
              </a:ext>
            </a:extLst>
          </p:cNvPr>
          <p:cNvSpPr txBox="1"/>
          <p:nvPr/>
        </p:nvSpPr>
        <p:spPr>
          <a:xfrm>
            <a:off x="1886344" y="1446566"/>
            <a:ext cx="21342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DNS: Resolve EES-FQDN</a:t>
            </a:r>
            <a:endParaRPr lang="en-US" sz="1400" dirty="0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FB4A3A43-D51F-4031-91A4-1F223848975A}"/>
              </a:ext>
            </a:extLst>
          </p:cNvPr>
          <p:cNvSpPr/>
          <p:nvPr/>
        </p:nvSpPr>
        <p:spPr>
          <a:xfrm>
            <a:off x="6663922" y="553783"/>
            <a:ext cx="671467" cy="421571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DNS</a:t>
            </a:r>
            <a:endParaRPr lang="en-US" sz="1400" b="1">
              <a:solidFill>
                <a:schemeClr val="tx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F30C3FB-885F-43D7-AEE4-9E602BD9B0FD}"/>
              </a:ext>
            </a:extLst>
          </p:cNvPr>
          <p:cNvCxnSpPr>
            <a:cxnSpLocks/>
          </p:cNvCxnSpPr>
          <p:nvPr/>
        </p:nvCxnSpPr>
        <p:spPr>
          <a:xfrm>
            <a:off x="1117809" y="2250579"/>
            <a:ext cx="82844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74B3C22-03CD-426F-B4D4-BA2208C4AB1B}"/>
              </a:ext>
            </a:extLst>
          </p:cNvPr>
          <p:cNvSpPr txBox="1"/>
          <p:nvPr/>
        </p:nvSpPr>
        <p:spPr>
          <a:xfrm>
            <a:off x="2839437" y="2013274"/>
            <a:ext cx="46634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DoH Request</a:t>
            </a:r>
            <a:r>
              <a:rPr lang="en-US" altLang="zh-CN" sz="1400" dirty="0"/>
              <a:t> (App FQDN, UE IP</a:t>
            </a:r>
            <a:r>
              <a:rPr lang="zh-CN" altLang="en-US" sz="1400" dirty="0"/>
              <a:t> </a:t>
            </a:r>
            <a:r>
              <a:rPr lang="en-US" altLang="zh-CN" sz="1400" dirty="0" err="1"/>
              <a:t>addr</a:t>
            </a:r>
            <a:r>
              <a:rPr lang="en-US" altLang="zh-CN" sz="1400" dirty="0"/>
              <a:t>, [IP domain], [GPSI]</a:t>
            </a:r>
            <a:r>
              <a:rPr lang="en-US" sz="1400" dirty="0"/>
              <a:t>)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0F4874C-F710-4118-AC31-005B33C8E8CE}"/>
              </a:ext>
            </a:extLst>
          </p:cNvPr>
          <p:cNvCxnSpPr>
            <a:cxnSpLocks/>
          </p:cNvCxnSpPr>
          <p:nvPr/>
        </p:nvCxnSpPr>
        <p:spPr>
          <a:xfrm flipH="1">
            <a:off x="3967701" y="3507445"/>
            <a:ext cx="54345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E8E8571-4AA0-4632-A152-A5707F60674C}"/>
              </a:ext>
            </a:extLst>
          </p:cNvPr>
          <p:cNvSpPr txBox="1"/>
          <p:nvPr/>
        </p:nvSpPr>
        <p:spPr>
          <a:xfrm>
            <a:off x="2154824" y="1785181"/>
            <a:ext cx="2361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Answer (EES-DoH addr)</a:t>
            </a:r>
            <a:endParaRPr lang="en-US" sz="1400" dirty="0"/>
          </a:p>
        </p:txBody>
      </p:sp>
      <p:sp>
        <p:nvSpPr>
          <p:cNvPr id="31" name="Left Brace 30">
            <a:extLst>
              <a:ext uri="{FF2B5EF4-FFF2-40B4-BE49-F238E27FC236}">
                <a16:creationId xmlns:a16="http://schemas.microsoft.com/office/drawing/2014/main" id="{30E35480-A14B-4B4F-A96E-A97AC4109B65}"/>
              </a:ext>
            </a:extLst>
          </p:cNvPr>
          <p:cNvSpPr/>
          <p:nvPr/>
        </p:nvSpPr>
        <p:spPr>
          <a:xfrm rot="5400000">
            <a:off x="3405270" y="-503259"/>
            <a:ext cx="290018" cy="185109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sz="1400"/>
          </a:p>
        </p:txBody>
      </p:sp>
      <p:sp>
        <p:nvSpPr>
          <p:cNvPr id="43" name="Flowchart: Process 42">
            <a:extLst>
              <a:ext uri="{FF2B5EF4-FFF2-40B4-BE49-F238E27FC236}">
                <a16:creationId xmlns:a16="http://schemas.microsoft.com/office/drawing/2014/main" id="{EAD0062E-767A-47F5-8A49-82DD3FDBEF23}"/>
              </a:ext>
            </a:extLst>
          </p:cNvPr>
          <p:cNvSpPr/>
          <p:nvPr/>
        </p:nvSpPr>
        <p:spPr>
          <a:xfrm>
            <a:off x="3481650" y="559133"/>
            <a:ext cx="972101" cy="458133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(DNS) </a:t>
            </a:r>
          </a:p>
        </p:txBody>
      </p:sp>
      <p:sp>
        <p:nvSpPr>
          <p:cNvPr id="46" name="Flowchart: Process 45">
            <a:extLst>
              <a:ext uri="{FF2B5EF4-FFF2-40B4-BE49-F238E27FC236}">
                <a16:creationId xmlns:a16="http://schemas.microsoft.com/office/drawing/2014/main" id="{657CE773-DFEF-4946-91E9-E40E25DD46F7}"/>
              </a:ext>
            </a:extLst>
          </p:cNvPr>
          <p:cNvSpPr/>
          <p:nvPr/>
        </p:nvSpPr>
        <p:spPr>
          <a:xfrm>
            <a:off x="8854144" y="505193"/>
            <a:ext cx="1161394" cy="38777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(DoH/AF) 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3EFD94C0-DA80-4644-A43C-D0118F700670}"/>
              </a:ext>
            </a:extLst>
          </p:cNvPr>
          <p:cNvCxnSpPr>
            <a:cxnSpLocks/>
          </p:cNvCxnSpPr>
          <p:nvPr/>
        </p:nvCxnSpPr>
        <p:spPr>
          <a:xfrm flipH="1" flipV="1">
            <a:off x="1135539" y="1827339"/>
            <a:ext cx="5864116" cy="284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3F37AB5-9D15-408F-956A-C0754E1FFCE0}"/>
              </a:ext>
            </a:extLst>
          </p:cNvPr>
          <p:cNvCxnSpPr>
            <a:cxnSpLocks/>
          </p:cNvCxnSpPr>
          <p:nvPr/>
        </p:nvCxnSpPr>
        <p:spPr>
          <a:xfrm flipH="1">
            <a:off x="1135539" y="863979"/>
            <a:ext cx="11177" cy="53966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1019AF-79E7-44B5-8F48-AB7E00231FBB}"/>
              </a:ext>
            </a:extLst>
          </p:cNvPr>
          <p:cNvCxnSpPr>
            <a:cxnSpLocks/>
          </p:cNvCxnSpPr>
          <p:nvPr/>
        </p:nvCxnSpPr>
        <p:spPr>
          <a:xfrm>
            <a:off x="9402248" y="895814"/>
            <a:ext cx="0" cy="5382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2298790-8D7E-4468-8969-5AD3580BCC0A}"/>
              </a:ext>
            </a:extLst>
          </p:cNvPr>
          <p:cNvCxnSpPr>
            <a:cxnSpLocks/>
          </p:cNvCxnSpPr>
          <p:nvPr/>
        </p:nvCxnSpPr>
        <p:spPr>
          <a:xfrm>
            <a:off x="7024079" y="967166"/>
            <a:ext cx="0" cy="5382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88C98FD5-8B84-4A19-9AC2-9653A910F131}"/>
              </a:ext>
            </a:extLst>
          </p:cNvPr>
          <p:cNvCxnSpPr>
            <a:cxnSpLocks/>
            <a:stCxn id="43" idx="2"/>
          </p:cNvCxnSpPr>
          <p:nvPr/>
        </p:nvCxnSpPr>
        <p:spPr>
          <a:xfrm>
            <a:off x="3967701" y="1017266"/>
            <a:ext cx="2834" cy="53966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D208A87-D1C5-4E1D-B4A8-59B63D404530}"/>
              </a:ext>
            </a:extLst>
          </p:cNvPr>
          <p:cNvCxnSpPr>
            <a:cxnSpLocks/>
          </p:cNvCxnSpPr>
          <p:nvPr/>
        </p:nvCxnSpPr>
        <p:spPr>
          <a:xfrm flipH="1">
            <a:off x="1154316" y="4847034"/>
            <a:ext cx="8247932" cy="228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5CB447F7-CADD-47FB-9CFF-AB9A4F671FD1}"/>
              </a:ext>
            </a:extLst>
          </p:cNvPr>
          <p:cNvSpPr txBox="1"/>
          <p:nvPr/>
        </p:nvSpPr>
        <p:spPr>
          <a:xfrm>
            <a:off x="2827119" y="4539257"/>
            <a:ext cx="22306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DoH Response (EAS Addr)</a:t>
            </a:r>
            <a:endParaRPr lang="en-US" sz="14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0591B0A-BB8A-4354-9E14-57522608B735}"/>
              </a:ext>
            </a:extLst>
          </p:cNvPr>
          <p:cNvSpPr txBox="1"/>
          <p:nvPr/>
        </p:nvSpPr>
        <p:spPr>
          <a:xfrm>
            <a:off x="4687939" y="3232807"/>
            <a:ext cx="4881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Get EAS address request (e.g. DNS request (App FQDN))</a:t>
            </a:r>
            <a:endParaRPr lang="sv-SE" sz="1400" dirty="0"/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AF8A0D36-7BDF-40D1-8589-E8DDD3EBE9DB}"/>
              </a:ext>
            </a:extLst>
          </p:cNvPr>
          <p:cNvCxnSpPr>
            <a:cxnSpLocks/>
          </p:cNvCxnSpPr>
          <p:nvPr/>
        </p:nvCxnSpPr>
        <p:spPr>
          <a:xfrm>
            <a:off x="4020643" y="4416480"/>
            <a:ext cx="538160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A1AB5DB6-91D9-4E08-85D3-E14D0D641286}"/>
              </a:ext>
            </a:extLst>
          </p:cNvPr>
          <p:cNvSpPr txBox="1"/>
          <p:nvPr/>
        </p:nvSpPr>
        <p:spPr>
          <a:xfrm>
            <a:off x="4681753" y="4172763"/>
            <a:ext cx="46281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Get EAS address response (e.g. DNS Response </a:t>
            </a:r>
            <a:r>
              <a:rPr lang="en-US" sz="1400" dirty="0"/>
              <a:t>(EAS </a:t>
            </a:r>
            <a:r>
              <a:rPr lang="en-US" sz="1400" dirty="0" err="1"/>
              <a:t>Addr</a:t>
            </a:r>
            <a:r>
              <a:rPr lang="en-US" sz="1400" dirty="0"/>
              <a:t>))</a:t>
            </a:r>
            <a:endParaRPr lang="sv-SE" sz="1400" dirty="0"/>
          </a:p>
        </p:txBody>
      </p:sp>
      <p:sp>
        <p:nvSpPr>
          <p:cNvPr id="93" name="Flowchart: Process 92">
            <a:extLst>
              <a:ext uri="{FF2B5EF4-FFF2-40B4-BE49-F238E27FC236}">
                <a16:creationId xmlns:a16="http://schemas.microsoft.com/office/drawing/2014/main" id="{F6F2DA05-9328-41FB-ABB7-8DC9B252DFF8}"/>
              </a:ext>
            </a:extLst>
          </p:cNvPr>
          <p:cNvSpPr/>
          <p:nvPr/>
        </p:nvSpPr>
        <p:spPr>
          <a:xfrm>
            <a:off x="1368773" y="4320412"/>
            <a:ext cx="962666" cy="40803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UPF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ULCL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6C99DDE-ECB8-47FA-B018-65F2CC42B18B}"/>
              </a:ext>
            </a:extLst>
          </p:cNvPr>
          <p:cNvCxnSpPr>
            <a:cxnSpLocks/>
            <a:stCxn id="93" idx="2"/>
          </p:cNvCxnSpPr>
          <p:nvPr/>
        </p:nvCxnSpPr>
        <p:spPr>
          <a:xfrm>
            <a:off x="1850106" y="4728446"/>
            <a:ext cx="0" cy="13167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Arrow: Left-Right 91">
            <a:extLst>
              <a:ext uri="{FF2B5EF4-FFF2-40B4-BE49-F238E27FC236}">
                <a16:creationId xmlns:a16="http://schemas.microsoft.com/office/drawing/2014/main" id="{2F0739F5-078D-4A87-8E19-7E79AB4D6274}"/>
              </a:ext>
            </a:extLst>
          </p:cNvPr>
          <p:cNvSpPr/>
          <p:nvPr/>
        </p:nvSpPr>
        <p:spPr>
          <a:xfrm>
            <a:off x="1114211" y="4915127"/>
            <a:ext cx="1840427" cy="525493"/>
          </a:xfrm>
          <a:prstGeom prst="left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1400" dirty="0" err="1">
                <a:solidFill>
                  <a:schemeClr val="tx1"/>
                </a:solidFill>
              </a:rPr>
              <a:t>Application</a:t>
            </a:r>
            <a:r>
              <a:rPr lang="es-ES" sz="1400" dirty="0">
                <a:solidFill>
                  <a:schemeClr val="tx1"/>
                </a:solidFill>
              </a:rPr>
              <a:t> </a:t>
            </a:r>
            <a:r>
              <a:rPr lang="es-ES" sz="1400" dirty="0" err="1">
                <a:solidFill>
                  <a:schemeClr val="tx1"/>
                </a:solidFill>
              </a:rPr>
              <a:t>Traffic</a:t>
            </a:r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C44194C-0293-419C-80F6-E2DA6BD43CC2}"/>
              </a:ext>
            </a:extLst>
          </p:cNvPr>
          <p:cNvSpPr/>
          <p:nvPr/>
        </p:nvSpPr>
        <p:spPr>
          <a:xfrm>
            <a:off x="3560617" y="3629304"/>
            <a:ext cx="863873" cy="5846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Returns  local EAS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0CB02D-5FF1-4181-9CEE-7F922F4007C8}"/>
              </a:ext>
            </a:extLst>
          </p:cNvPr>
          <p:cNvSpPr/>
          <p:nvPr/>
        </p:nvSpPr>
        <p:spPr>
          <a:xfrm>
            <a:off x="5201167" y="383769"/>
            <a:ext cx="3474416" cy="6907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EED9DE-604E-4003-91B1-876723218965}"/>
              </a:ext>
            </a:extLst>
          </p:cNvPr>
          <p:cNvSpPr txBox="1"/>
          <p:nvPr/>
        </p:nvSpPr>
        <p:spPr>
          <a:xfrm>
            <a:off x="5477100" y="81235"/>
            <a:ext cx="1547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3GPP Network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A65FFF4-A4ED-4925-931D-7F44B981EF2E}"/>
              </a:ext>
            </a:extLst>
          </p:cNvPr>
          <p:cNvCxnSpPr/>
          <p:nvPr/>
        </p:nvCxnSpPr>
        <p:spPr>
          <a:xfrm>
            <a:off x="8171615" y="1092495"/>
            <a:ext cx="0" cy="51253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03DDAE61-AC72-4688-B2AC-EBBC3ECFBCCC}"/>
              </a:ext>
            </a:extLst>
          </p:cNvPr>
          <p:cNvSpPr/>
          <p:nvPr/>
        </p:nvSpPr>
        <p:spPr>
          <a:xfrm>
            <a:off x="7681271" y="4913709"/>
            <a:ext cx="2201279" cy="6753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Influence routing 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Influence QoS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Monitor UE location change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14FAFC5-5BD1-4151-B2FA-32ACCEE6FEDE}"/>
              </a:ext>
            </a:extLst>
          </p:cNvPr>
          <p:cNvSpPr/>
          <p:nvPr/>
        </p:nvSpPr>
        <p:spPr>
          <a:xfrm>
            <a:off x="7681271" y="2324433"/>
            <a:ext cx="2201279" cy="9695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Get GPSI (if not received)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Get location (e.g. Via NEF)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Identify closest EES for that Location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D29FF01-451B-4665-8B01-37B50167F366}"/>
              </a:ext>
            </a:extLst>
          </p:cNvPr>
          <p:cNvSpPr txBox="1"/>
          <p:nvPr/>
        </p:nvSpPr>
        <p:spPr>
          <a:xfrm>
            <a:off x="2288926" y="6266"/>
            <a:ext cx="2693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s-ES" dirty="0"/>
              <a:t>Edge DN (</a:t>
            </a:r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r>
              <a:rPr lang="es-ES" dirty="0"/>
              <a:t>)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590BEEC-B2F8-4E0A-9A5B-1DD384EBBD5A}"/>
              </a:ext>
            </a:extLst>
          </p:cNvPr>
          <p:cNvSpPr txBox="1"/>
          <p:nvPr/>
        </p:nvSpPr>
        <p:spPr>
          <a:xfrm>
            <a:off x="8779511" y="61212"/>
            <a:ext cx="1701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endParaRPr lang="es-ES" dirty="0"/>
          </a:p>
        </p:txBody>
      </p:sp>
      <p:sp>
        <p:nvSpPr>
          <p:cNvPr id="42" name="Flowchart: Process 41">
            <a:extLst>
              <a:ext uri="{FF2B5EF4-FFF2-40B4-BE49-F238E27FC236}">
                <a16:creationId xmlns:a16="http://schemas.microsoft.com/office/drawing/2014/main" id="{21C6ED10-5D06-4777-B191-2290DB31FA9B}"/>
              </a:ext>
            </a:extLst>
          </p:cNvPr>
          <p:cNvSpPr/>
          <p:nvPr/>
        </p:nvSpPr>
        <p:spPr>
          <a:xfrm>
            <a:off x="2651537" y="549722"/>
            <a:ext cx="671484" cy="42157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Edge AS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FCB028F-3B73-4CA7-914C-C8444EFA4DF5}"/>
              </a:ext>
            </a:extLst>
          </p:cNvPr>
          <p:cNvCxnSpPr>
            <a:cxnSpLocks/>
          </p:cNvCxnSpPr>
          <p:nvPr/>
        </p:nvCxnSpPr>
        <p:spPr>
          <a:xfrm>
            <a:off x="2955946" y="971891"/>
            <a:ext cx="5009" cy="5404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Arrow: Left-Right 38">
            <a:extLst>
              <a:ext uri="{FF2B5EF4-FFF2-40B4-BE49-F238E27FC236}">
                <a16:creationId xmlns:a16="http://schemas.microsoft.com/office/drawing/2014/main" id="{C6E21421-D6CF-43B8-96C4-B7CAB764D064}"/>
              </a:ext>
            </a:extLst>
          </p:cNvPr>
          <p:cNvSpPr/>
          <p:nvPr/>
        </p:nvSpPr>
        <p:spPr>
          <a:xfrm>
            <a:off x="1146716" y="1028326"/>
            <a:ext cx="7002543" cy="507489"/>
          </a:xfrm>
          <a:prstGeom prst="left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1400" dirty="0" err="1">
                <a:solidFill>
                  <a:schemeClr val="tx1"/>
                </a:solidFill>
              </a:rPr>
              <a:t>PDUsession</a:t>
            </a:r>
            <a:r>
              <a:rPr lang="es-ES" sz="1400" dirty="0">
                <a:solidFill>
                  <a:schemeClr val="tx1"/>
                </a:solidFill>
              </a:rPr>
              <a:t> </a:t>
            </a:r>
            <a:r>
              <a:rPr lang="es-ES" sz="1400" dirty="0" err="1">
                <a:solidFill>
                  <a:schemeClr val="tx1"/>
                </a:solidFill>
              </a:rPr>
              <a:t>establishement</a:t>
            </a:r>
            <a:r>
              <a:rPr lang="es-ES" sz="1400" dirty="0">
                <a:solidFill>
                  <a:schemeClr val="tx1"/>
                </a:solidFill>
              </a:rPr>
              <a:t> (SMF </a:t>
            </a:r>
            <a:r>
              <a:rPr lang="es-ES" sz="1400" dirty="0" err="1">
                <a:solidFill>
                  <a:schemeClr val="tx1"/>
                </a:solidFill>
              </a:rPr>
              <a:t>sent</a:t>
            </a:r>
            <a:r>
              <a:rPr lang="es-ES" sz="1400" dirty="0">
                <a:solidFill>
                  <a:schemeClr val="tx1"/>
                </a:solidFill>
              </a:rPr>
              <a:t> IP </a:t>
            </a:r>
            <a:r>
              <a:rPr lang="es-ES" sz="1400" dirty="0" err="1">
                <a:solidFill>
                  <a:schemeClr val="tx1"/>
                </a:solidFill>
              </a:rPr>
              <a:t>domain</a:t>
            </a:r>
            <a:r>
              <a:rPr lang="es-ES" sz="1400" dirty="0">
                <a:solidFill>
                  <a:schemeClr val="tx1"/>
                </a:solidFill>
              </a:rPr>
              <a:t> in </a:t>
            </a:r>
            <a:r>
              <a:rPr lang="es-ES" sz="1400" dirty="0" err="1">
                <a:solidFill>
                  <a:schemeClr val="tx1"/>
                </a:solidFill>
              </a:rPr>
              <a:t>ePCO</a:t>
            </a:r>
            <a:r>
              <a:rPr lang="es-ES" sz="14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9D5B53B-D490-496F-AA53-36F3AEFE2070}"/>
              </a:ext>
            </a:extLst>
          </p:cNvPr>
          <p:cNvSpPr/>
          <p:nvPr/>
        </p:nvSpPr>
        <p:spPr>
          <a:xfrm>
            <a:off x="240819" y="5758100"/>
            <a:ext cx="9641731" cy="6287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Remote EES receives location change report (e.g. Via NEF),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identifies new local EES, sends </a:t>
            </a:r>
            <a:r>
              <a:rPr lang="en-US" sz="1400" dirty="0">
                <a:solidFill>
                  <a:schemeClr val="tx1"/>
                </a:solidFill>
              </a:rPr>
              <a:t>n</a:t>
            </a:r>
            <a:r>
              <a:rPr lang="sv-SE" sz="1400" dirty="0">
                <a:solidFill>
                  <a:schemeClr val="tx1"/>
                </a:solidFill>
              </a:rPr>
              <a:t>ew EAS addr or request for new DoH to UE, 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[AS context transfer]. Influence routing and QoS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4" name="Flowchart: Process 43">
            <a:extLst>
              <a:ext uri="{FF2B5EF4-FFF2-40B4-BE49-F238E27FC236}">
                <a16:creationId xmlns:a16="http://schemas.microsoft.com/office/drawing/2014/main" id="{0ECBB6F7-413A-4640-BDAE-1EB77C71EC3E}"/>
              </a:ext>
            </a:extLst>
          </p:cNvPr>
          <p:cNvSpPr/>
          <p:nvPr/>
        </p:nvSpPr>
        <p:spPr>
          <a:xfrm>
            <a:off x="244189" y="5761757"/>
            <a:ext cx="1448719" cy="41031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UE moves to new location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961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>
            <a:extLst>
              <a:ext uri="{FF2B5EF4-FFF2-40B4-BE49-F238E27FC236}">
                <a16:creationId xmlns:a16="http://schemas.microsoft.com/office/drawing/2014/main" id="{9B25D467-AE61-4917-9F44-F78DCF05B216}"/>
              </a:ext>
            </a:extLst>
          </p:cNvPr>
          <p:cNvSpPr/>
          <p:nvPr/>
        </p:nvSpPr>
        <p:spPr>
          <a:xfrm>
            <a:off x="9172139" y="6246052"/>
            <a:ext cx="29368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Iterative </a:t>
            </a:r>
            <a:r>
              <a:rPr lang="en-US" sz="4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DoH</a:t>
            </a:r>
            <a:endParaRPr lang="en-US" sz="4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30452D42-1CD5-40BF-93D1-4CCE53018AE0}"/>
              </a:ext>
            </a:extLst>
          </p:cNvPr>
          <p:cNvSpPr/>
          <p:nvPr/>
        </p:nvSpPr>
        <p:spPr>
          <a:xfrm>
            <a:off x="901765" y="646025"/>
            <a:ext cx="454676" cy="33558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UE</a:t>
            </a:r>
            <a:endParaRPr lang="en-US" sz="1400" b="1">
              <a:solidFill>
                <a:schemeClr val="tx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28D6148-5229-4057-9A81-7D853EDFF42F}"/>
              </a:ext>
            </a:extLst>
          </p:cNvPr>
          <p:cNvCxnSpPr>
            <a:cxnSpLocks/>
          </p:cNvCxnSpPr>
          <p:nvPr/>
        </p:nvCxnSpPr>
        <p:spPr>
          <a:xfrm>
            <a:off x="1146716" y="1921214"/>
            <a:ext cx="5877363" cy="468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8A035D5-1AC2-4E44-A556-1303337D878A}"/>
              </a:ext>
            </a:extLst>
          </p:cNvPr>
          <p:cNvSpPr txBox="1"/>
          <p:nvPr/>
        </p:nvSpPr>
        <p:spPr>
          <a:xfrm>
            <a:off x="1886344" y="1665641"/>
            <a:ext cx="2759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DNS: Resolve EES-FQDN</a:t>
            </a:r>
            <a:endParaRPr lang="en-US" sz="1400" dirty="0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FB4A3A43-D51F-4031-91A4-1F223848975A}"/>
              </a:ext>
            </a:extLst>
          </p:cNvPr>
          <p:cNvSpPr/>
          <p:nvPr/>
        </p:nvSpPr>
        <p:spPr>
          <a:xfrm>
            <a:off x="6663922" y="668083"/>
            <a:ext cx="671467" cy="421571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DNS</a:t>
            </a:r>
            <a:endParaRPr lang="en-US" sz="1400" b="1">
              <a:solidFill>
                <a:schemeClr val="tx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F30C3FB-885F-43D7-AEE4-9E602BD9B0FD}"/>
              </a:ext>
            </a:extLst>
          </p:cNvPr>
          <p:cNvCxnSpPr>
            <a:cxnSpLocks/>
          </p:cNvCxnSpPr>
          <p:nvPr/>
        </p:nvCxnSpPr>
        <p:spPr>
          <a:xfrm>
            <a:off x="1117809" y="2508446"/>
            <a:ext cx="82844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74B3C22-03CD-426F-B4D4-BA2208C4AB1B}"/>
              </a:ext>
            </a:extLst>
          </p:cNvPr>
          <p:cNvSpPr txBox="1"/>
          <p:nvPr/>
        </p:nvSpPr>
        <p:spPr>
          <a:xfrm>
            <a:off x="2839438" y="2271141"/>
            <a:ext cx="5132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DoH Request </a:t>
            </a:r>
            <a:r>
              <a:rPr lang="en-US" sz="1400" dirty="0"/>
              <a:t>(App FQDN,</a:t>
            </a:r>
            <a:r>
              <a:rPr lang="zh-CN" altLang="en-US" sz="1400" dirty="0"/>
              <a:t> </a:t>
            </a:r>
            <a:r>
              <a:rPr lang="en-US" altLang="zh-CN" sz="1400" dirty="0"/>
              <a:t>UE IP</a:t>
            </a:r>
            <a:r>
              <a:rPr lang="zh-CN" altLang="en-US" sz="1400" dirty="0"/>
              <a:t> </a:t>
            </a:r>
            <a:r>
              <a:rPr lang="en-US" altLang="zh-CN" sz="1400" dirty="0" err="1"/>
              <a:t>addr</a:t>
            </a:r>
            <a:r>
              <a:rPr lang="en-US" altLang="zh-CN" sz="1400" dirty="0"/>
              <a:t>, [IP domain], [GPSI])</a:t>
            </a:r>
            <a:endParaRPr lang="en-US" sz="1400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0F4874C-F710-4118-AC31-005B33C8E8CE}"/>
              </a:ext>
            </a:extLst>
          </p:cNvPr>
          <p:cNvCxnSpPr>
            <a:cxnSpLocks/>
          </p:cNvCxnSpPr>
          <p:nvPr/>
        </p:nvCxnSpPr>
        <p:spPr>
          <a:xfrm flipH="1">
            <a:off x="1146716" y="3470037"/>
            <a:ext cx="82555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E8E8571-4AA0-4632-A152-A5707F60674C}"/>
              </a:ext>
            </a:extLst>
          </p:cNvPr>
          <p:cNvSpPr txBox="1"/>
          <p:nvPr/>
        </p:nvSpPr>
        <p:spPr>
          <a:xfrm>
            <a:off x="2154824" y="2004256"/>
            <a:ext cx="2361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Answer (EES-DoH addr)</a:t>
            </a:r>
            <a:endParaRPr lang="en-US" sz="1400" dirty="0"/>
          </a:p>
        </p:txBody>
      </p:sp>
      <p:sp>
        <p:nvSpPr>
          <p:cNvPr id="31" name="Left Brace 30">
            <a:extLst>
              <a:ext uri="{FF2B5EF4-FFF2-40B4-BE49-F238E27FC236}">
                <a16:creationId xmlns:a16="http://schemas.microsoft.com/office/drawing/2014/main" id="{30E35480-A14B-4B4F-A96E-A97AC4109B65}"/>
              </a:ext>
            </a:extLst>
          </p:cNvPr>
          <p:cNvSpPr/>
          <p:nvPr/>
        </p:nvSpPr>
        <p:spPr>
          <a:xfrm rot="5400000">
            <a:off x="3472392" y="-481548"/>
            <a:ext cx="247860" cy="19385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sz="1400"/>
          </a:p>
        </p:txBody>
      </p:sp>
      <p:sp>
        <p:nvSpPr>
          <p:cNvPr id="45" name="Flowchart: Process 44">
            <a:extLst>
              <a:ext uri="{FF2B5EF4-FFF2-40B4-BE49-F238E27FC236}">
                <a16:creationId xmlns:a16="http://schemas.microsoft.com/office/drawing/2014/main" id="{A1451075-0C11-44BA-B3C0-BCE4BBAAAEB2}"/>
              </a:ext>
            </a:extLst>
          </p:cNvPr>
          <p:cNvSpPr/>
          <p:nvPr/>
        </p:nvSpPr>
        <p:spPr>
          <a:xfrm>
            <a:off x="2647929" y="664022"/>
            <a:ext cx="671484" cy="42157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Edge AS</a:t>
            </a:r>
          </a:p>
        </p:txBody>
      </p:sp>
      <p:sp>
        <p:nvSpPr>
          <p:cNvPr id="46" name="Flowchart: Process 45">
            <a:extLst>
              <a:ext uri="{FF2B5EF4-FFF2-40B4-BE49-F238E27FC236}">
                <a16:creationId xmlns:a16="http://schemas.microsoft.com/office/drawing/2014/main" id="{657CE773-DFEF-4946-91E9-E40E25DD46F7}"/>
              </a:ext>
            </a:extLst>
          </p:cNvPr>
          <p:cNvSpPr/>
          <p:nvPr/>
        </p:nvSpPr>
        <p:spPr>
          <a:xfrm>
            <a:off x="8872511" y="604557"/>
            <a:ext cx="1062759" cy="56931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(DoH/AF) 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3EFD94C0-DA80-4644-A43C-D0118F700670}"/>
              </a:ext>
            </a:extLst>
          </p:cNvPr>
          <p:cNvCxnSpPr>
            <a:cxnSpLocks/>
          </p:cNvCxnSpPr>
          <p:nvPr/>
        </p:nvCxnSpPr>
        <p:spPr>
          <a:xfrm flipH="1" flipV="1">
            <a:off x="1135539" y="2046414"/>
            <a:ext cx="5864116" cy="284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3F37AB5-9D15-408F-956A-C0754E1FFCE0}"/>
              </a:ext>
            </a:extLst>
          </p:cNvPr>
          <p:cNvCxnSpPr>
            <a:cxnSpLocks/>
          </p:cNvCxnSpPr>
          <p:nvPr/>
        </p:nvCxnSpPr>
        <p:spPr>
          <a:xfrm flipH="1">
            <a:off x="1135539" y="978279"/>
            <a:ext cx="11177" cy="53966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BD94CAE-EC19-41FF-8C77-731B99D9AE05}"/>
              </a:ext>
            </a:extLst>
          </p:cNvPr>
          <p:cNvCxnSpPr>
            <a:cxnSpLocks/>
          </p:cNvCxnSpPr>
          <p:nvPr/>
        </p:nvCxnSpPr>
        <p:spPr>
          <a:xfrm flipH="1">
            <a:off x="6288635" y="1188282"/>
            <a:ext cx="5008" cy="53497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1019AF-79E7-44B5-8F48-AB7E00231FBB}"/>
              </a:ext>
            </a:extLst>
          </p:cNvPr>
          <p:cNvCxnSpPr>
            <a:cxnSpLocks/>
            <a:stCxn id="46" idx="2"/>
          </p:cNvCxnSpPr>
          <p:nvPr/>
        </p:nvCxnSpPr>
        <p:spPr>
          <a:xfrm flipH="1">
            <a:off x="9387735" y="1173871"/>
            <a:ext cx="16156" cy="52190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1F042D9-59D1-41D4-A5CA-7674EC4E8E76}"/>
              </a:ext>
            </a:extLst>
          </p:cNvPr>
          <p:cNvCxnSpPr>
            <a:cxnSpLocks/>
          </p:cNvCxnSpPr>
          <p:nvPr/>
        </p:nvCxnSpPr>
        <p:spPr>
          <a:xfrm>
            <a:off x="2969112" y="1086191"/>
            <a:ext cx="5009" cy="5404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2298790-8D7E-4468-8969-5AD3580BCC0A}"/>
              </a:ext>
            </a:extLst>
          </p:cNvPr>
          <p:cNvCxnSpPr>
            <a:cxnSpLocks/>
          </p:cNvCxnSpPr>
          <p:nvPr/>
        </p:nvCxnSpPr>
        <p:spPr>
          <a:xfrm>
            <a:off x="7024079" y="1081466"/>
            <a:ext cx="0" cy="5382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D208A87-D1C5-4E1D-B4A8-59B63D404530}"/>
              </a:ext>
            </a:extLst>
          </p:cNvPr>
          <p:cNvCxnSpPr>
            <a:cxnSpLocks/>
          </p:cNvCxnSpPr>
          <p:nvPr/>
        </p:nvCxnSpPr>
        <p:spPr>
          <a:xfrm flipH="1" flipV="1">
            <a:off x="1114212" y="4837588"/>
            <a:ext cx="2906174" cy="87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5CB447F7-CADD-47FB-9CFF-AB9A4F671FD1}"/>
              </a:ext>
            </a:extLst>
          </p:cNvPr>
          <p:cNvSpPr txBox="1"/>
          <p:nvPr/>
        </p:nvSpPr>
        <p:spPr>
          <a:xfrm>
            <a:off x="1472061" y="4506136"/>
            <a:ext cx="258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DoH Response (EAS addr)</a:t>
            </a:r>
            <a:endParaRPr lang="en-US" sz="14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0591B0A-BB8A-4354-9E14-57522608B735}"/>
              </a:ext>
            </a:extLst>
          </p:cNvPr>
          <p:cNvSpPr txBox="1"/>
          <p:nvPr/>
        </p:nvSpPr>
        <p:spPr>
          <a:xfrm>
            <a:off x="3596322" y="3205745"/>
            <a:ext cx="4437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DoH Redirect to local EES</a:t>
            </a:r>
            <a:r>
              <a:rPr lang="en-US" sz="1400" dirty="0"/>
              <a:t>(App FQDN)</a:t>
            </a:r>
            <a:endParaRPr lang="sv-SE" sz="1400" dirty="0"/>
          </a:p>
        </p:txBody>
      </p:sp>
      <p:sp>
        <p:nvSpPr>
          <p:cNvPr id="93" name="Flowchart: Process 92">
            <a:extLst>
              <a:ext uri="{FF2B5EF4-FFF2-40B4-BE49-F238E27FC236}">
                <a16:creationId xmlns:a16="http://schemas.microsoft.com/office/drawing/2014/main" id="{F6F2DA05-9328-41FB-ABB7-8DC9B252DFF8}"/>
              </a:ext>
            </a:extLst>
          </p:cNvPr>
          <p:cNvSpPr/>
          <p:nvPr/>
        </p:nvSpPr>
        <p:spPr>
          <a:xfrm>
            <a:off x="1705444" y="4081167"/>
            <a:ext cx="962666" cy="40803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UPF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ULCL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6C99DDE-ECB8-47FA-B018-65F2CC42B18B}"/>
              </a:ext>
            </a:extLst>
          </p:cNvPr>
          <p:cNvCxnSpPr>
            <a:cxnSpLocks/>
          </p:cNvCxnSpPr>
          <p:nvPr/>
        </p:nvCxnSpPr>
        <p:spPr>
          <a:xfrm flipH="1">
            <a:off x="2178494" y="4482257"/>
            <a:ext cx="1" cy="1173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Arrow: Left-Right 91">
            <a:extLst>
              <a:ext uri="{FF2B5EF4-FFF2-40B4-BE49-F238E27FC236}">
                <a16:creationId xmlns:a16="http://schemas.microsoft.com/office/drawing/2014/main" id="{2F0739F5-078D-4A87-8E19-7E79AB4D6274}"/>
              </a:ext>
            </a:extLst>
          </p:cNvPr>
          <p:cNvSpPr/>
          <p:nvPr/>
        </p:nvSpPr>
        <p:spPr>
          <a:xfrm>
            <a:off x="1129102" y="4952644"/>
            <a:ext cx="1851339" cy="507489"/>
          </a:xfrm>
          <a:prstGeom prst="left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1400" dirty="0" err="1">
                <a:solidFill>
                  <a:schemeClr val="tx1"/>
                </a:solidFill>
              </a:rPr>
              <a:t>Application</a:t>
            </a:r>
            <a:r>
              <a:rPr lang="es-ES" sz="1400" dirty="0">
                <a:solidFill>
                  <a:schemeClr val="tx1"/>
                </a:solidFill>
              </a:rPr>
              <a:t> </a:t>
            </a:r>
            <a:r>
              <a:rPr lang="es-ES" sz="1400" dirty="0" err="1">
                <a:solidFill>
                  <a:schemeClr val="tx1"/>
                </a:solidFill>
              </a:rPr>
              <a:t>Traffic</a:t>
            </a:r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0CB02D-5FF1-4181-9CEE-7F922F4007C8}"/>
              </a:ext>
            </a:extLst>
          </p:cNvPr>
          <p:cNvSpPr/>
          <p:nvPr/>
        </p:nvSpPr>
        <p:spPr>
          <a:xfrm>
            <a:off x="5570375" y="498069"/>
            <a:ext cx="3105207" cy="6907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s-ES" sz="1400" dirty="0">
              <a:solidFill>
                <a:schemeClr val="tx1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A65FFF4-A4ED-4925-931D-7F44B981EF2E}"/>
              </a:ext>
            </a:extLst>
          </p:cNvPr>
          <p:cNvCxnSpPr/>
          <p:nvPr/>
        </p:nvCxnSpPr>
        <p:spPr>
          <a:xfrm>
            <a:off x="8171615" y="1178220"/>
            <a:ext cx="0" cy="51253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14FAFC5-5BD1-4151-B2FA-32ACCEE6FEDE}"/>
              </a:ext>
            </a:extLst>
          </p:cNvPr>
          <p:cNvSpPr/>
          <p:nvPr/>
        </p:nvSpPr>
        <p:spPr>
          <a:xfrm>
            <a:off x="7681271" y="2629595"/>
            <a:ext cx="3005772" cy="7078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Get GPSI (if not received)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Get location (e.g. Via NEF)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Identify closets EES for that Location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950E37-47DA-479A-A2D6-B8C176164B64}"/>
              </a:ext>
            </a:extLst>
          </p:cNvPr>
          <p:cNvCxnSpPr>
            <a:cxnSpLocks/>
          </p:cNvCxnSpPr>
          <p:nvPr/>
        </p:nvCxnSpPr>
        <p:spPr>
          <a:xfrm>
            <a:off x="1129103" y="3715896"/>
            <a:ext cx="282697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F62295C4-04BB-40DE-93D2-4AEFFD5D7D97}"/>
              </a:ext>
            </a:extLst>
          </p:cNvPr>
          <p:cNvSpPr txBox="1"/>
          <p:nvPr/>
        </p:nvSpPr>
        <p:spPr>
          <a:xfrm>
            <a:off x="1475343" y="3455589"/>
            <a:ext cx="2621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DoH Request </a:t>
            </a:r>
            <a:r>
              <a:rPr lang="en-US" sz="1400" dirty="0"/>
              <a:t>(App FQDN,</a:t>
            </a:r>
            <a:r>
              <a:rPr lang="en-US" altLang="zh-CN" sz="1400" dirty="0"/>
              <a:t> UE IP</a:t>
            </a:r>
            <a:r>
              <a:rPr lang="zh-CN" altLang="en-US" sz="1400" dirty="0"/>
              <a:t> </a:t>
            </a:r>
            <a:r>
              <a:rPr lang="en-US" altLang="zh-CN" sz="1400" dirty="0" err="1"/>
              <a:t>addr</a:t>
            </a:r>
            <a:r>
              <a:rPr lang="en-US" altLang="zh-CN" sz="1400" dirty="0"/>
              <a:t>, [IP domain], [GPSI]</a:t>
            </a:r>
            <a:r>
              <a:rPr lang="en-US" sz="1400" dirty="0"/>
              <a:t>)</a:t>
            </a:r>
          </a:p>
        </p:txBody>
      </p:sp>
      <p:sp>
        <p:nvSpPr>
          <p:cNvPr id="55" name="Flowchart: Process 54">
            <a:extLst>
              <a:ext uri="{FF2B5EF4-FFF2-40B4-BE49-F238E27FC236}">
                <a16:creationId xmlns:a16="http://schemas.microsoft.com/office/drawing/2014/main" id="{A353614D-67BC-40DA-923D-3F773EE76F10}"/>
              </a:ext>
            </a:extLst>
          </p:cNvPr>
          <p:cNvSpPr/>
          <p:nvPr/>
        </p:nvSpPr>
        <p:spPr>
          <a:xfrm>
            <a:off x="3379556" y="687887"/>
            <a:ext cx="1202056" cy="39938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(DoH/AF) 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D844438-5F24-4CC3-901F-F719551D9257}"/>
              </a:ext>
            </a:extLst>
          </p:cNvPr>
          <p:cNvCxnSpPr>
            <a:cxnSpLocks/>
          </p:cNvCxnSpPr>
          <p:nvPr/>
        </p:nvCxnSpPr>
        <p:spPr>
          <a:xfrm>
            <a:off x="3962402" y="1074057"/>
            <a:ext cx="30033" cy="5362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87B48C93-C3D2-4800-8466-68EC2D7527A3}"/>
              </a:ext>
            </a:extLst>
          </p:cNvPr>
          <p:cNvSpPr/>
          <p:nvPr/>
        </p:nvSpPr>
        <p:spPr>
          <a:xfrm>
            <a:off x="3443866" y="4021804"/>
            <a:ext cx="1196923" cy="5846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Determine Local EAS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A5151A5-0275-474B-9F4F-0F5D219F0DD4}"/>
              </a:ext>
            </a:extLst>
          </p:cNvPr>
          <p:cNvSpPr txBox="1"/>
          <p:nvPr/>
        </p:nvSpPr>
        <p:spPr>
          <a:xfrm>
            <a:off x="2288926" y="120566"/>
            <a:ext cx="2693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s-ES" dirty="0"/>
              <a:t>Edge DN (</a:t>
            </a:r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r>
              <a:rPr lang="es-ES" dirty="0"/>
              <a:t>)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D228903-7622-4AFD-B15A-AF3D1D21B9B4}"/>
              </a:ext>
            </a:extLst>
          </p:cNvPr>
          <p:cNvSpPr txBox="1"/>
          <p:nvPr/>
        </p:nvSpPr>
        <p:spPr>
          <a:xfrm>
            <a:off x="8779511" y="175512"/>
            <a:ext cx="1701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endParaRPr lang="es-E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1669E57-355B-4528-BDC6-DBCD993E8C18}"/>
              </a:ext>
            </a:extLst>
          </p:cNvPr>
          <p:cNvSpPr txBox="1"/>
          <p:nvPr/>
        </p:nvSpPr>
        <p:spPr>
          <a:xfrm>
            <a:off x="6496524" y="122435"/>
            <a:ext cx="1547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3GPP Network</a:t>
            </a:r>
          </a:p>
        </p:txBody>
      </p:sp>
      <p:sp>
        <p:nvSpPr>
          <p:cNvPr id="39" name="Arrow: Left-Right 38">
            <a:extLst>
              <a:ext uri="{FF2B5EF4-FFF2-40B4-BE49-F238E27FC236}">
                <a16:creationId xmlns:a16="http://schemas.microsoft.com/office/drawing/2014/main" id="{523DE4DD-F7C4-4AE0-89AD-024287F7CBAE}"/>
              </a:ext>
            </a:extLst>
          </p:cNvPr>
          <p:cNvSpPr/>
          <p:nvPr/>
        </p:nvSpPr>
        <p:spPr>
          <a:xfrm>
            <a:off x="1146716" y="1152151"/>
            <a:ext cx="5184654" cy="507489"/>
          </a:xfrm>
          <a:prstGeom prst="left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1400" dirty="0" err="1">
                <a:solidFill>
                  <a:schemeClr val="tx1"/>
                </a:solidFill>
              </a:rPr>
              <a:t>PDUsession</a:t>
            </a:r>
            <a:r>
              <a:rPr lang="es-ES" sz="1400" dirty="0">
                <a:solidFill>
                  <a:schemeClr val="tx1"/>
                </a:solidFill>
              </a:rPr>
              <a:t> </a:t>
            </a:r>
            <a:r>
              <a:rPr lang="es-ES" sz="1400" dirty="0" err="1">
                <a:solidFill>
                  <a:schemeClr val="tx1"/>
                </a:solidFill>
              </a:rPr>
              <a:t>establishement</a:t>
            </a:r>
            <a:r>
              <a:rPr lang="es-ES" sz="1400" dirty="0">
                <a:solidFill>
                  <a:schemeClr val="tx1"/>
                </a:solidFill>
              </a:rPr>
              <a:t> (SMF </a:t>
            </a:r>
            <a:r>
              <a:rPr lang="es-ES" sz="1400" dirty="0" err="1">
                <a:solidFill>
                  <a:schemeClr val="tx1"/>
                </a:solidFill>
              </a:rPr>
              <a:t>sent</a:t>
            </a:r>
            <a:r>
              <a:rPr lang="es-ES" sz="1400" dirty="0">
                <a:solidFill>
                  <a:schemeClr val="tx1"/>
                </a:solidFill>
              </a:rPr>
              <a:t> IP </a:t>
            </a:r>
            <a:r>
              <a:rPr lang="es-ES" sz="1400" dirty="0" err="1">
                <a:solidFill>
                  <a:schemeClr val="tx1"/>
                </a:solidFill>
              </a:rPr>
              <a:t>domain</a:t>
            </a:r>
            <a:r>
              <a:rPr lang="es-ES" sz="1400" dirty="0">
                <a:solidFill>
                  <a:schemeClr val="tx1"/>
                </a:solidFill>
              </a:rPr>
              <a:t> in </a:t>
            </a:r>
            <a:r>
              <a:rPr lang="es-ES" sz="1400" dirty="0" err="1">
                <a:solidFill>
                  <a:schemeClr val="tx1"/>
                </a:solidFill>
              </a:rPr>
              <a:t>ePCO</a:t>
            </a:r>
            <a:r>
              <a:rPr lang="es-ES" sz="14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C895998-2C1F-4AA8-9CDF-93A6AD8D12F6}"/>
              </a:ext>
            </a:extLst>
          </p:cNvPr>
          <p:cNvSpPr/>
          <p:nvPr/>
        </p:nvSpPr>
        <p:spPr>
          <a:xfrm>
            <a:off x="3653399" y="4965721"/>
            <a:ext cx="2901165" cy="6753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Influence routing 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Influence QoS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Monitor UE location change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5B9DE72-2CE0-445C-94B7-A82F9FB39C6B}"/>
              </a:ext>
            </a:extLst>
          </p:cNvPr>
          <p:cNvSpPr/>
          <p:nvPr/>
        </p:nvSpPr>
        <p:spPr>
          <a:xfrm>
            <a:off x="606577" y="5758100"/>
            <a:ext cx="10083590" cy="6287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Local</a:t>
            </a:r>
            <a:r>
              <a:rPr lang="sv-SE" sz="1400" dirty="0">
                <a:solidFill>
                  <a:schemeClr val="tx1"/>
                </a:solidFill>
              </a:rPr>
              <a:t> EES receives location change report (e.g. Via NEF),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identifies new local EES, sends </a:t>
            </a:r>
            <a:r>
              <a:rPr lang="en-US" sz="1400" dirty="0">
                <a:solidFill>
                  <a:schemeClr val="tx1"/>
                </a:solidFill>
              </a:rPr>
              <a:t>n</a:t>
            </a:r>
            <a:r>
              <a:rPr lang="sv-SE" sz="1400" dirty="0">
                <a:solidFill>
                  <a:schemeClr val="tx1"/>
                </a:solidFill>
              </a:rPr>
              <a:t>ew EAS addr or request for new DoH to UE, 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[AS context transfer]. Influence routing and QoS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1" name="Flowchart: Process 50">
            <a:extLst>
              <a:ext uri="{FF2B5EF4-FFF2-40B4-BE49-F238E27FC236}">
                <a16:creationId xmlns:a16="http://schemas.microsoft.com/office/drawing/2014/main" id="{25609690-0915-4150-B542-6E6B32374D7F}"/>
              </a:ext>
            </a:extLst>
          </p:cNvPr>
          <p:cNvSpPr/>
          <p:nvPr/>
        </p:nvSpPr>
        <p:spPr>
          <a:xfrm>
            <a:off x="609947" y="5761757"/>
            <a:ext cx="1448719" cy="41031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UE moves to new location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39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30452D42-1CD5-40BF-93D1-4CCE53018AE0}"/>
              </a:ext>
            </a:extLst>
          </p:cNvPr>
          <p:cNvSpPr/>
          <p:nvPr/>
        </p:nvSpPr>
        <p:spPr>
          <a:xfrm>
            <a:off x="901765" y="646025"/>
            <a:ext cx="454676" cy="33558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UE</a:t>
            </a:r>
            <a:endParaRPr lang="en-US" sz="1400" b="1">
              <a:solidFill>
                <a:schemeClr val="tx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F30C3FB-885F-43D7-AEE4-9E602BD9B0FD}"/>
              </a:ext>
            </a:extLst>
          </p:cNvPr>
          <p:cNvCxnSpPr>
            <a:cxnSpLocks/>
          </p:cNvCxnSpPr>
          <p:nvPr/>
        </p:nvCxnSpPr>
        <p:spPr>
          <a:xfrm>
            <a:off x="1129103" y="1453188"/>
            <a:ext cx="6011090" cy="24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74B3C22-03CD-426F-B4D4-BA2208C4AB1B}"/>
              </a:ext>
            </a:extLst>
          </p:cNvPr>
          <p:cNvSpPr txBox="1"/>
          <p:nvPr/>
        </p:nvSpPr>
        <p:spPr>
          <a:xfrm>
            <a:off x="3074937" y="1169917"/>
            <a:ext cx="2621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 Request </a:t>
            </a:r>
            <a:r>
              <a:rPr lang="en-US" sz="1400" dirty="0"/>
              <a:t>(App FQDN)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0F4874C-F710-4118-AC31-005B33C8E8CE}"/>
              </a:ext>
            </a:extLst>
          </p:cNvPr>
          <p:cNvCxnSpPr>
            <a:cxnSpLocks/>
          </p:cNvCxnSpPr>
          <p:nvPr/>
        </p:nvCxnSpPr>
        <p:spPr>
          <a:xfrm flipH="1" flipV="1">
            <a:off x="3892051" y="2820017"/>
            <a:ext cx="3248142" cy="16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Left Brace 30">
            <a:extLst>
              <a:ext uri="{FF2B5EF4-FFF2-40B4-BE49-F238E27FC236}">
                <a16:creationId xmlns:a16="http://schemas.microsoft.com/office/drawing/2014/main" id="{30E35480-A14B-4B4F-A96E-A97AC4109B65}"/>
              </a:ext>
            </a:extLst>
          </p:cNvPr>
          <p:cNvSpPr/>
          <p:nvPr/>
        </p:nvSpPr>
        <p:spPr>
          <a:xfrm rot="5400000">
            <a:off x="3472392" y="-481548"/>
            <a:ext cx="247860" cy="19385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sz="1400"/>
          </a:p>
        </p:txBody>
      </p:sp>
      <p:sp>
        <p:nvSpPr>
          <p:cNvPr id="45" name="Flowchart: Process 44">
            <a:extLst>
              <a:ext uri="{FF2B5EF4-FFF2-40B4-BE49-F238E27FC236}">
                <a16:creationId xmlns:a16="http://schemas.microsoft.com/office/drawing/2014/main" id="{A1451075-0C11-44BA-B3C0-BCE4BBAAAEB2}"/>
              </a:ext>
            </a:extLst>
          </p:cNvPr>
          <p:cNvSpPr/>
          <p:nvPr/>
        </p:nvSpPr>
        <p:spPr>
          <a:xfrm>
            <a:off x="2647929" y="664022"/>
            <a:ext cx="671484" cy="42157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Edge AS</a:t>
            </a:r>
          </a:p>
        </p:txBody>
      </p:sp>
      <p:sp>
        <p:nvSpPr>
          <p:cNvPr id="46" name="Flowchart: Process 45">
            <a:extLst>
              <a:ext uri="{FF2B5EF4-FFF2-40B4-BE49-F238E27FC236}">
                <a16:creationId xmlns:a16="http://schemas.microsoft.com/office/drawing/2014/main" id="{657CE773-DFEF-4946-91E9-E40E25DD46F7}"/>
              </a:ext>
            </a:extLst>
          </p:cNvPr>
          <p:cNvSpPr/>
          <p:nvPr/>
        </p:nvSpPr>
        <p:spPr>
          <a:xfrm>
            <a:off x="6623682" y="564471"/>
            <a:ext cx="1062759" cy="56931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(DNS/AF)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3F37AB5-9D15-408F-956A-C0754E1FFCE0}"/>
              </a:ext>
            </a:extLst>
          </p:cNvPr>
          <p:cNvCxnSpPr>
            <a:cxnSpLocks/>
          </p:cNvCxnSpPr>
          <p:nvPr/>
        </p:nvCxnSpPr>
        <p:spPr>
          <a:xfrm flipH="1">
            <a:off x="1135539" y="978279"/>
            <a:ext cx="11177" cy="53966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BD94CAE-EC19-41FF-8C77-731B99D9AE05}"/>
              </a:ext>
            </a:extLst>
          </p:cNvPr>
          <p:cNvCxnSpPr>
            <a:cxnSpLocks/>
          </p:cNvCxnSpPr>
          <p:nvPr/>
        </p:nvCxnSpPr>
        <p:spPr>
          <a:xfrm>
            <a:off x="5793334" y="1188806"/>
            <a:ext cx="1" cy="53492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1F042D9-59D1-41D4-A5CA-7674EC4E8E76}"/>
              </a:ext>
            </a:extLst>
          </p:cNvPr>
          <p:cNvCxnSpPr>
            <a:cxnSpLocks/>
          </p:cNvCxnSpPr>
          <p:nvPr/>
        </p:nvCxnSpPr>
        <p:spPr>
          <a:xfrm>
            <a:off x="2969112" y="1086191"/>
            <a:ext cx="5009" cy="5404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2298790-8D7E-4468-8969-5AD3580BCC0A}"/>
              </a:ext>
            </a:extLst>
          </p:cNvPr>
          <p:cNvCxnSpPr>
            <a:cxnSpLocks/>
          </p:cNvCxnSpPr>
          <p:nvPr/>
        </p:nvCxnSpPr>
        <p:spPr>
          <a:xfrm>
            <a:off x="7140193" y="1141456"/>
            <a:ext cx="0" cy="5382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D208A87-D1C5-4E1D-B4A8-59B63D404530}"/>
              </a:ext>
            </a:extLst>
          </p:cNvPr>
          <p:cNvCxnSpPr>
            <a:cxnSpLocks/>
          </p:cNvCxnSpPr>
          <p:nvPr/>
        </p:nvCxnSpPr>
        <p:spPr>
          <a:xfrm flipH="1">
            <a:off x="1138403" y="4497133"/>
            <a:ext cx="6001790" cy="183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288E54BD-52E2-4DA3-B4E5-AB6EFB56F243}"/>
              </a:ext>
            </a:extLst>
          </p:cNvPr>
          <p:cNvSpPr txBox="1"/>
          <p:nvPr/>
        </p:nvSpPr>
        <p:spPr>
          <a:xfrm>
            <a:off x="2288926" y="120566"/>
            <a:ext cx="2693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s-ES" dirty="0"/>
              <a:t>Edge DN (</a:t>
            </a:r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r>
              <a:rPr lang="es-ES" dirty="0"/>
              <a:t>)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CB447F7-CADD-47FB-9CFF-AB9A4F671FD1}"/>
              </a:ext>
            </a:extLst>
          </p:cNvPr>
          <p:cNvSpPr txBox="1"/>
          <p:nvPr/>
        </p:nvSpPr>
        <p:spPr>
          <a:xfrm>
            <a:off x="4392552" y="3744281"/>
            <a:ext cx="3046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Get EAS address response (e.g. DNS Response (EAS addr))</a:t>
            </a:r>
            <a:endParaRPr lang="en-US" sz="14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0591B0A-BB8A-4354-9E14-57522608B735}"/>
              </a:ext>
            </a:extLst>
          </p:cNvPr>
          <p:cNvSpPr txBox="1"/>
          <p:nvPr/>
        </p:nvSpPr>
        <p:spPr>
          <a:xfrm>
            <a:off x="4326312" y="2521532"/>
            <a:ext cx="3181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Get EAS address request (e.g. </a:t>
            </a:r>
            <a:r>
              <a:rPr lang="sv-SE" sz="1400" dirty="0"/>
              <a:t>DNS request </a:t>
            </a:r>
            <a:r>
              <a:rPr lang="en-US" sz="1400" dirty="0"/>
              <a:t>(App FQDN))</a:t>
            </a:r>
            <a:endParaRPr lang="sv-SE" sz="1400" dirty="0"/>
          </a:p>
        </p:txBody>
      </p:sp>
      <p:sp>
        <p:nvSpPr>
          <p:cNvPr id="93" name="Flowchart: Process 92">
            <a:extLst>
              <a:ext uri="{FF2B5EF4-FFF2-40B4-BE49-F238E27FC236}">
                <a16:creationId xmlns:a16="http://schemas.microsoft.com/office/drawing/2014/main" id="{F6F2DA05-9328-41FB-ABB7-8DC9B252DFF8}"/>
              </a:ext>
            </a:extLst>
          </p:cNvPr>
          <p:cNvSpPr/>
          <p:nvPr/>
        </p:nvSpPr>
        <p:spPr>
          <a:xfrm>
            <a:off x="1596089" y="4650756"/>
            <a:ext cx="962666" cy="40803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UPF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ULCL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6C99DDE-ECB8-47FA-B018-65F2CC42B18B}"/>
              </a:ext>
            </a:extLst>
          </p:cNvPr>
          <p:cNvCxnSpPr>
            <a:cxnSpLocks/>
            <a:stCxn id="93" idx="2"/>
          </p:cNvCxnSpPr>
          <p:nvPr/>
        </p:nvCxnSpPr>
        <p:spPr>
          <a:xfrm>
            <a:off x="2077422" y="5058790"/>
            <a:ext cx="6395" cy="8873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Arrow: Left-Right 91">
            <a:extLst>
              <a:ext uri="{FF2B5EF4-FFF2-40B4-BE49-F238E27FC236}">
                <a16:creationId xmlns:a16="http://schemas.microsoft.com/office/drawing/2014/main" id="{2F0739F5-078D-4A87-8E19-7E79AB4D6274}"/>
              </a:ext>
            </a:extLst>
          </p:cNvPr>
          <p:cNvSpPr/>
          <p:nvPr/>
        </p:nvSpPr>
        <p:spPr>
          <a:xfrm>
            <a:off x="1153152" y="4958138"/>
            <a:ext cx="1859910" cy="664283"/>
          </a:xfrm>
          <a:prstGeom prst="left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1100" dirty="0" err="1">
                <a:solidFill>
                  <a:schemeClr val="tx1"/>
                </a:solidFill>
              </a:rPr>
              <a:t>Application</a:t>
            </a:r>
            <a:r>
              <a:rPr lang="es-ES" sz="1100" dirty="0">
                <a:solidFill>
                  <a:schemeClr val="tx1"/>
                </a:solidFill>
              </a:rPr>
              <a:t> </a:t>
            </a:r>
            <a:r>
              <a:rPr lang="es-ES" sz="1100" dirty="0" err="1">
                <a:solidFill>
                  <a:schemeClr val="tx1"/>
                </a:solidFill>
              </a:rPr>
              <a:t>Traffic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0CB02D-5FF1-4181-9CEE-7F922F4007C8}"/>
              </a:ext>
            </a:extLst>
          </p:cNvPr>
          <p:cNvSpPr/>
          <p:nvPr/>
        </p:nvSpPr>
        <p:spPr>
          <a:xfrm>
            <a:off x="4778095" y="498069"/>
            <a:ext cx="3897488" cy="6907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EED9DE-604E-4003-91B1-876723218965}"/>
              </a:ext>
            </a:extLst>
          </p:cNvPr>
          <p:cNvSpPr txBox="1"/>
          <p:nvPr/>
        </p:nvSpPr>
        <p:spPr>
          <a:xfrm>
            <a:off x="6096000" y="94371"/>
            <a:ext cx="1545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MNO Network</a:t>
            </a:r>
          </a:p>
        </p:txBody>
      </p:sp>
      <p:sp>
        <p:nvSpPr>
          <p:cNvPr id="55" name="Flowchart: Process 54">
            <a:extLst>
              <a:ext uri="{FF2B5EF4-FFF2-40B4-BE49-F238E27FC236}">
                <a16:creationId xmlns:a16="http://schemas.microsoft.com/office/drawing/2014/main" id="{A353614D-67BC-40DA-923D-3F773EE76F10}"/>
              </a:ext>
            </a:extLst>
          </p:cNvPr>
          <p:cNvSpPr/>
          <p:nvPr/>
        </p:nvSpPr>
        <p:spPr>
          <a:xfrm>
            <a:off x="3379556" y="687887"/>
            <a:ext cx="1202056" cy="39938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(DNS/AF) 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D844438-5F24-4CC3-901F-F719551D9257}"/>
              </a:ext>
            </a:extLst>
          </p:cNvPr>
          <p:cNvCxnSpPr>
            <a:cxnSpLocks/>
          </p:cNvCxnSpPr>
          <p:nvPr/>
        </p:nvCxnSpPr>
        <p:spPr>
          <a:xfrm>
            <a:off x="3962402" y="1074057"/>
            <a:ext cx="0" cy="5390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87B48C93-C3D2-4800-8466-68EC2D7527A3}"/>
              </a:ext>
            </a:extLst>
          </p:cNvPr>
          <p:cNvSpPr/>
          <p:nvPr/>
        </p:nvSpPr>
        <p:spPr>
          <a:xfrm>
            <a:off x="3494919" y="3091386"/>
            <a:ext cx="1150644" cy="5846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Determines Local EAS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3DDAE61-AC72-4688-B2AC-EBBC3ECFBCCC}"/>
              </a:ext>
            </a:extLst>
          </p:cNvPr>
          <p:cNvSpPr/>
          <p:nvPr/>
        </p:nvSpPr>
        <p:spPr>
          <a:xfrm>
            <a:off x="5619754" y="4615695"/>
            <a:ext cx="2334372" cy="732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Influence routing 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Influence QoS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Monitor UE location change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B25D467-AE61-4917-9F44-F78DCF05B216}"/>
              </a:ext>
            </a:extLst>
          </p:cNvPr>
          <p:cNvSpPr/>
          <p:nvPr/>
        </p:nvSpPr>
        <p:spPr>
          <a:xfrm>
            <a:off x="8923349" y="6184130"/>
            <a:ext cx="32686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DNS, MNO EES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8F6BA0A-61E2-45FC-A1E5-C5F585FBE24E}"/>
              </a:ext>
            </a:extLst>
          </p:cNvPr>
          <p:cNvSpPr/>
          <p:nvPr/>
        </p:nvSpPr>
        <p:spPr>
          <a:xfrm>
            <a:off x="4981578" y="1643345"/>
            <a:ext cx="3688855" cy="7938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Determines If that is for Edge Computing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If so, authorizes and Gets Location Info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Determines Local EES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9EC5B5C-3503-4EF6-B724-FEDD6753173A}"/>
              </a:ext>
            </a:extLst>
          </p:cNvPr>
          <p:cNvCxnSpPr/>
          <p:nvPr/>
        </p:nvCxnSpPr>
        <p:spPr>
          <a:xfrm>
            <a:off x="3959101" y="4238484"/>
            <a:ext cx="31810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9B1FCB8-368D-4BBA-B33D-2DB7342403D8}"/>
              </a:ext>
            </a:extLst>
          </p:cNvPr>
          <p:cNvSpPr txBox="1"/>
          <p:nvPr/>
        </p:nvSpPr>
        <p:spPr>
          <a:xfrm>
            <a:off x="2467567" y="4236038"/>
            <a:ext cx="23886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 Response (EAS addr)</a:t>
            </a:r>
            <a:endParaRPr lang="en-US" sz="14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97A055B-A037-44D6-A5B2-E0C7C71F10C2}"/>
              </a:ext>
            </a:extLst>
          </p:cNvPr>
          <p:cNvSpPr/>
          <p:nvPr/>
        </p:nvSpPr>
        <p:spPr>
          <a:xfrm>
            <a:off x="545619" y="5703200"/>
            <a:ext cx="8487451" cy="6287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MNO EES receives location change report (e.g. Via NEF),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identifies new local EES, sends new EAS addr or request for new DNS to UE, 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[AS context transfer]. Influence routing and QoS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2" name="Flowchart: Process 31">
            <a:extLst>
              <a:ext uri="{FF2B5EF4-FFF2-40B4-BE49-F238E27FC236}">
                <a16:creationId xmlns:a16="http://schemas.microsoft.com/office/drawing/2014/main" id="{B5AA142F-123D-4DF4-ADB3-B320A38D24F8}"/>
              </a:ext>
            </a:extLst>
          </p:cNvPr>
          <p:cNvSpPr/>
          <p:nvPr/>
        </p:nvSpPr>
        <p:spPr>
          <a:xfrm>
            <a:off x="548989" y="5706857"/>
            <a:ext cx="1448719" cy="41031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UE moves to new location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327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30452D42-1CD5-40BF-93D1-4CCE53018AE0}"/>
              </a:ext>
            </a:extLst>
          </p:cNvPr>
          <p:cNvSpPr/>
          <p:nvPr/>
        </p:nvSpPr>
        <p:spPr>
          <a:xfrm>
            <a:off x="901765" y="484100"/>
            <a:ext cx="454676" cy="33558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UE</a:t>
            </a:r>
            <a:endParaRPr lang="en-US" sz="1400" b="1">
              <a:solidFill>
                <a:schemeClr val="tx1"/>
              </a:solidFill>
            </a:endParaRPr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FB4A3A43-D51F-4031-91A4-1F223848975A}"/>
              </a:ext>
            </a:extLst>
          </p:cNvPr>
          <p:cNvSpPr/>
          <p:nvPr/>
        </p:nvSpPr>
        <p:spPr>
          <a:xfrm>
            <a:off x="6663922" y="506158"/>
            <a:ext cx="671467" cy="421571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DNS</a:t>
            </a:r>
            <a:endParaRPr lang="en-US" sz="1400" b="1">
              <a:solidFill>
                <a:schemeClr val="tx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F30C3FB-885F-43D7-AEE4-9E602BD9B0FD}"/>
              </a:ext>
            </a:extLst>
          </p:cNvPr>
          <p:cNvCxnSpPr>
            <a:cxnSpLocks/>
          </p:cNvCxnSpPr>
          <p:nvPr/>
        </p:nvCxnSpPr>
        <p:spPr>
          <a:xfrm>
            <a:off x="1129103" y="1291263"/>
            <a:ext cx="58705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74B3C22-03CD-426F-B4D4-BA2208C4AB1B}"/>
              </a:ext>
            </a:extLst>
          </p:cNvPr>
          <p:cNvSpPr txBox="1"/>
          <p:nvPr/>
        </p:nvSpPr>
        <p:spPr>
          <a:xfrm>
            <a:off x="3074937" y="1007992"/>
            <a:ext cx="2621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 Request </a:t>
            </a:r>
            <a:r>
              <a:rPr lang="en-US" sz="1400" dirty="0"/>
              <a:t>(App FQDN)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0F4874C-F710-4118-AC31-005B33C8E8CE}"/>
              </a:ext>
            </a:extLst>
          </p:cNvPr>
          <p:cNvCxnSpPr>
            <a:cxnSpLocks/>
          </p:cNvCxnSpPr>
          <p:nvPr/>
        </p:nvCxnSpPr>
        <p:spPr>
          <a:xfrm flipH="1">
            <a:off x="3952853" y="3343432"/>
            <a:ext cx="5480179" cy="8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Left Brace 30">
            <a:extLst>
              <a:ext uri="{FF2B5EF4-FFF2-40B4-BE49-F238E27FC236}">
                <a16:creationId xmlns:a16="http://schemas.microsoft.com/office/drawing/2014/main" id="{30E35480-A14B-4B4F-A96E-A97AC4109B65}"/>
              </a:ext>
            </a:extLst>
          </p:cNvPr>
          <p:cNvSpPr/>
          <p:nvPr/>
        </p:nvSpPr>
        <p:spPr>
          <a:xfrm rot="5400000">
            <a:off x="3472392" y="-643473"/>
            <a:ext cx="247860" cy="19385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sz="1400"/>
          </a:p>
        </p:txBody>
      </p:sp>
      <p:sp>
        <p:nvSpPr>
          <p:cNvPr id="45" name="Flowchart: Process 44">
            <a:extLst>
              <a:ext uri="{FF2B5EF4-FFF2-40B4-BE49-F238E27FC236}">
                <a16:creationId xmlns:a16="http://schemas.microsoft.com/office/drawing/2014/main" id="{A1451075-0C11-44BA-B3C0-BCE4BBAAAEB2}"/>
              </a:ext>
            </a:extLst>
          </p:cNvPr>
          <p:cNvSpPr/>
          <p:nvPr/>
        </p:nvSpPr>
        <p:spPr>
          <a:xfrm>
            <a:off x="2647929" y="502097"/>
            <a:ext cx="671484" cy="42157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Edge AS</a:t>
            </a:r>
          </a:p>
        </p:txBody>
      </p:sp>
      <p:sp>
        <p:nvSpPr>
          <p:cNvPr id="46" name="Flowchart: Process 45">
            <a:extLst>
              <a:ext uri="{FF2B5EF4-FFF2-40B4-BE49-F238E27FC236}">
                <a16:creationId xmlns:a16="http://schemas.microsoft.com/office/drawing/2014/main" id="{657CE773-DFEF-4946-91E9-E40E25DD46F7}"/>
              </a:ext>
            </a:extLst>
          </p:cNvPr>
          <p:cNvSpPr/>
          <p:nvPr/>
        </p:nvSpPr>
        <p:spPr>
          <a:xfrm>
            <a:off x="8872511" y="442632"/>
            <a:ext cx="1062759" cy="56931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(DNS/AF)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3F37AB5-9D15-408F-956A-C0754E1FFCE0}"/>
              </a:ext>
            </a:extLst>
          </p:cNvPr>
          <p:cNvCxnSpPr>
            <a:cxnSpLocks/>
          </p:cNvCxnSpPr>
          <p:nvPr/>
        </p:nvCxnSpPr>
        <p:spPr>
          <a:xfrm flipH="1">
            <a:off x="1135539" y="816354"/>
            <a:ext cx="11177" cy="53966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1019AF-79E7-44B5-8F48-AB7E00231FBB}"/>
              </a:ext>
            </a:extLst>
          </p:cNvPr>
          <p:cNvCxnSpPr>
            <a:cxnSpLocks/>
            <a:stCxn id="46" idx="2"/>
          </p:cNvCxnSpPr>
          <p:nvPr/>
        </p:nvCxnSpPr>
        <p:spPr>
          <a:xfrm>
            <a:off x="9403891" y="1011946"/>
            <a:ext cx="0" cy="5535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1F042D9-59D1-41D4-A5CA-7674EC4E8E76}"/>
              </a:ext>
            </a:extLst>
          </p:cNvPr>
          <p:cNvCxnSpPr>
            <a:cxnSpLocks/>
          </p:cNvCxnSpPr>
          <p:nvPr/>
        </p:nvCxnSpPr>
        <p:spPr>
          <a:xfrm>
            <a:off x="2969112" y="924266"/>
            <a:ext cx="5009" cy="5404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2298790-8D7E-4468-8969-5AD3580BCC0A}"/>
              </a:ext>
            </a:extLst>
          </p:cNvPr>
          <p:cNvCxnSpPr>
            <a:cxnSpLocks/>
          </p:cNvCxnSpPr>
          <p:nvPr/>
        </p:nvCxnSpPr>
        <p:spPr>
          <a:xfrm>
            <a:off x="7024079" y="919541"/>
            <a:ext cx="0" cy="5382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D208A87-D1C5-4E1D-B4A8-59B63D404530}"/>
              </a:ext>
            </a:extLst>
          </p:cNvPr>
          <p:cNvCxnSpPr>
            <a:cxnSpLocks/>
          </p:cNvCxnSpPr>
          <p:nvPr/>
        </p:nvCxnSpPr>
        <p:spPr>
          <a:xfrm flipH="1" flipV="1">
            <a:off x="1159888" y="5033706"/>
            <a:ext cx="5864191" cy="168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288E54BD-52E2-4DA3-B4E5-AB6EFB56F243}"/>
              </a:ext>
            </a:extLst>
          </p:cNvPr>
          <p:cNvSpPr txBox="1"/>
          <p:nvPr/>
        </p:nvSpPr>
        <p:spPr>
          <a:xfrm>
            <a:off x="2288926" y="-41359"/>
            <a:ext cx="2693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s-ES" dirty="0"/>
              <a:t>Edge DN (</a:t>
            </a:r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r>
              <a:rPr lang="es-ES" dirty="0"/>
              <a:t>)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CB447F7-CADD-47FB-9CFF-AB9A4F671FD1}"/>
              </a:ext>
            </a:extLst>
          </p:cNvPr>
          <p:cNvSpPr txBox="1"/>
          <p:nvPr/>
        </p:nvSpPr>
        <p:spPr>
          <a:xfrm>
            <a:off x="2494173" y="4771038"/>
            <a:ext cx="2439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 Response (EAS addr)</a:t>
            </a:r>
            <a:endParaRPr lang="en-US" sz="1400" dirty="0"/>
          </a:p>
        </p:txBody>
      </p:sp>
      <p:sp>
        <p:nvSpPr>
          <p:cNvPr id="93" name="Flowchart: Process 92">
            <a:extLst>
              <a:ext uri="{FF2B5EF4-FFF2-40B4-BE49-F238E27FC236}">
                <a16:creationId xmlns:a16="http://schemas.microsoft.com/office/drawing/2014/main" id="{F6F2DA05-9328-41FB-ABB7-8DC9B252DFF8}"/>
              </a:ext>
            </a:extLst>
          </p:cNvPr>
          <p:cNvSpPr/>
          <p:nvPr/>
        </p:nvSpPr>
        <p:spPr>
          <a:xfrm>
            <a:off x="1531508" y="4509233"/>
            <a:ext cx="962666" cy="40803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UPF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ULCL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6C99DDE-ECB8-47FA-B018-65F2CC42B18B}"/>
              </a:ext>
            </a:extLst>
          </p:cNvPr>
          <p:cNvCxnSpPr>
            <a:cxnSpLocks/>
            <a:stCxn id="93" idx="2"/>
          </p:cNvCxnSpPr>
          <p:nvPr/>
        </p:nvCxnSpPr>
        <p:spPr>
          <a:xfrm>
            <a:off x="2012841" y="4917267"/>
            <a:ext cx="6395" cy="8873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Arrow: Left-Right 91">
            <a:extLst>
              <a:ext uri="{FF2B5EF4-FFF2-40B4-BE49-F238E27FC236}">
                <a16:creationId xmlns:a16="http://schemas.microsoft.com/office/drawing/2014/main" id="{2F0739F5-078D-4A87-8E19-7E79AB4D6274}"/>
              </a:ext>
            </a:extLst>
          </p:cNvPr>
          <p:cNvSpPr/>
          <p:nvPr/>
        </p:nvSpPr>
        <p:spPr>
          <a:xfrm>
            <a:off x="1123761" y="5078336"/>
            <a:ext cx="1859910" cy="664283"/>
          </a:xfrm>
          <a:prstGeom prst="left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1400" dirty="0" err="1">
                <a:solidFill>
                  <a:schemeClr val="tx1"/>
                </a:solidFill>
              </a:rPr>
              <a:t>Application</a:t>
            </a:r>
            <a:r>
              <a:rPr lang="es-ES" sz="1400" dirty="0">
                <a:solidFill>
                  <a:schemeClr val="tx1"/>
                </a:solidFill>
              </a:rPr>
              <a:t> </a:t>
            </a:r>
            <a:r>
              <a:rPr lang="es-ES" sz="1400" dirty="0" err="1">
                <a:solidFill>
                  <a:schemeClr val="tx1"/>
                </a:solidFill>
              </a:rPr>
              <a:t>Traffic</a:t>
            </a:r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0CB02D-5FF1-4181-9CEE-7F922F4007C8}"/>
              </a:ext>
            </a:extLst>
          </p:cNvPr>
          <p:cNvSpPr/>
          <p:nvPr/>
        </p:nvSpPr>
        <p:spPr>
          <a:xfrm>
            <a:off x="4778095" y="336144"/>
            <a:ext cx="3897488" cy="6907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EED9DE-604E-4003-91B1-876723218965}"/>
              </a:ext>
            </a:extLst>
          </p:cNvPr>
          <p:cNvSpPr txBox="1"/>
          <p:nvPr/>
        </p:nvSpPr>
        <p:spPr>
          <a:xfrm>
            <a:off x="6096000" y="-67554"/>
            <a:ext cx="1547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3GPP Network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A65FFF4-A4ED-4925-931D-7F44B981EF2E}"/>
              </a:ext>
            </a:extLst>
          </p:cNvPr>
          <p:cNvCxnSpPr>
            <a:cxnSpLocks/>
          </p:cNvCxnSpPr>
          <p:nvPr/>
        </p:nvCxnSpPr>
        <p:spPr>
          <a:xfrm>
            <a:off x="8200644" y="1011946"/>
            <a:ext cx="0" cy="5535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lowchart: Process 54">
            <a:extLst>
              <a:ext uri="{FF2B5EF4-FFF2-40B4-BE49-F238E27FC236}">
                <a16:creationId xmlns:a16="http://schemas.microsoft.com/office/drawing/2014/main" id="{A353614D-67BC-40DA-923D-3F773EE76F10}"/>
              </a:ext>
            </a:extLst>
          </p:cNvPr>
          <p:cNvSpPr/>
          <p:nvPr/>
        </p:nvSpPr>
        <p:spPr>
          <a:xfrm>
            <a:off x="3379556" y="525962"/>
            <a:ext cx="1202056" cy="39938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(DNS/AF) 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D844438-5F24-4CC3-901F-F719551D9257}"/>
              </a:ext>
            </a:extLst>
          </p:cNvPr>
          <p:cNvCxnSpPr>
            <a:cxnSpLocks/>
          </p:cNvCxnSpPr>
          <p:nvPr/>
        </p:nvCxnSpPr>
        <p:spPr>
          <a:xfrm>
            <a:off x="3962402" y="912132"/>
            <a:ext cx="0" cy="5390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87B48C93-C3D2-4800-8466-68EC2D7527A3}"/>
              </a:ext>
            </a:extLst>
          </p:cNvPr>
          <p:cNvSpPr/>
          <p:nvPr/>
        </p:nvSpPr>
        <p:spPr>
          <a:xfrm>
            <a:off x="3361917" y="3546523"/>
            <a:ext cx="1344206" cy="5846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Determines Local EAS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3DDAE61-AC72-4688-B2AC-EBBC3ECFBCCC}"/>
              </a:ext>
            </a:extLst>
          </p:cNvPr>
          <p:cNvSpPr/>
          <p:nvPr/>
        </p:nvSpPr>
        <p:spPr>
          <a:xfrm>
            <a:off x="7859434" y="4780866"/>
            <a:ext cx="2319715" cy="8746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Influence routing 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Influence QoS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Monitor UE location change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B25D467-AE61-4917-9F44-F78DCF05B216}"/>
              </a:ext>
            </a:extLst>
          </p:cNvPr>
          <p:cNvSpPr/>
          <p:nvPr/>
        </p:nvSpPr>
        <p:spPr>
          <a:xfrm>
            <a:off x="8269434" y="6257639"/>
            <a:ext cx="39244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DNS, 3</a:t>
            </a:r>
            <a:r>
              <a:rPr lang="en-US" sz="4000" b="0" cap="none" spc="0" baseline="3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rd</a:t>
            </a:r>
            <a:r>
              <a:rPr lang="en-US" sz="4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party EES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6C20879-3A71-411B-AA89-04757E41F3F7}"/>
              </a:ext>
            </a:extLst>
          </p:cNvPr>
          <p:cNvCxnSpPr>
            <a:cxnSpLocks/>
          </p:cNvCxnSpPr>
          <p:nvPr/>
        </p:nvCxnSpPr>
        <p:spPr>
          <a:xfrm>
            <a:off x="7051388" y="2232813"/>
            <a:ext cx="23525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42948010-AFA8-4A39-B1EE-D1F0ECA0B3EA}"/>
              </a:ext>
            </a:extLst>
          </p:cNvPr>
          <p:cNvSpPr txBox="1"/>
          <p:nvPr/>
        </p:nvSpPr>
        <p:spPr>
          <a:xfrm>
            <a:off x="7307494" y="1958690"/>
            <a:ext cx="32976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 Request </a:t>
            </a:r>
            <a:r>
              <a:rPr lang="en-US" sz="1400" dirty="0"/>
              <a:t>(App FQDN, UE IP </a:t>
            </a:r>
            <a:r>
              <a:rPr lang="en-US" sz="1400" dirty="0" err="1"/>
              <a:t>Addr</a:t>
            </a:r>
            <a:r>
              <a:rPr lang="en-US" sz="1400" dirty="0"/>
              <a:t>)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8F6BA0A-61E2-45FC-A1E5-C5F585FBE24E}"/>
              </a:ext>
            </a:extLst>
          </p:cNvPr>
          <p:cNvSpPr/>
          <p:nvPr/>
        </p:nvSpPr>
        <p:spPr>
          <a:xfrm>
            <a:off x="6188724" y="1363946"/>
            <a:ext cx="1435198" cy="5472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>
                <a:solidFill>
                  <a:schemeClr val="tx1"/>
                </a:solidFill>
              </a:rPr>
              <a:t>Determines what is next DNS (e.g. EES)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472B77B-2AB3-4DCE-9481-1AA099C1F888}"/>
              </a:ext>
            </a:extLst>
          </p:cNvPr>
          <p:cNvSpPr/>
          <p:nvPr/>
        </p:nvSpPr>
        <p:spPr>
          <a:xfrm>
            <a:off x="7800204" y="2289884"/>
            <a:ext cx="2804900" cy="68109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Authorises and Get GPSI, 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Gets location info (e.g. Via NEF)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Determines Local EES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F1D220-2277-45CF-88D7-6A1490E814B2}"/>
              </a:ext>
            </a:extLst>
          </p:cNvPr>
          <p:cNvSpPr txBox="1"/>
          <p:nvPr/>
        </p:nvSpPr>
        <p:spPr>
          <a:xfrm>
            <a:off x="8779511" y="13587"/>
            <a:ext cx="1701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endParaRPr lang="es-ES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F9985E2-B8EF-435C-83C8-9AE7EB350AD3}"/>
              </a:ext>
            </a:extLst>
          </p:cNvPr>
          <p:cNvCxnSpPr>
            <a:cxnSpLocks/>
          </p:cNvCxnSpPr>
          <p:nvPr/>
        </p:nvCxnSpPr>
        <p:spPr>
          <a:xfrm>
            <a:off x="3962402" y="4279460"/>
            <a:ext cx="5470630" cy="107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7875D19-2192-4E16-8743-EDFB8155494C}"/>
              </a:ext>
            </a:extLst>
          </p:cNvPr>
          <p:cNvCxnSpPr/>
          <p:nvPr/>
        </p:nvCxnSpPr>
        <p:spPr>
          <a:xfrm flipH="1">
            <a:off x="6999655" y="4679142"/>
            <a:ext cx="240423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BE54DC57-3CFF-4A87-94B9-99A93D60767A}"/>
              </a:ext>
            </a:extLst>
          </p:cNvPr>
          <p:cNvSpPr txBox="1"/>
          <p:nvPr/>
        </p:nvSpPr>
        <p:spPr>
          <a:xfrm>
            <a:off x="7399957" y="4428696"/>
            <a:ext cx="21618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 Response (EAS addr)</a:t>
            </a:r>
            <a:endParaRPr lang="en-US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EBBFB-E95D-412C-B147-604603E6D71F}"/>
              </a:ext>
            </a:extLst>
          </p:cNvPr>
          <p:cNvSpPr txBox="1"/>
          <p:nvPr/>
        </p:nvSpPr>
        <p:spPr>
          <a:xfrm>
            <a:off x="4431269" y="2970977"/>
            <a:ext cx="4684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Get EAS address request (e.g. </a:t>
            </a:r>
            <a:r>
              <a:rPr lang="sv-SE" sz="1400" dirty="0"/>
              <a:t>DNS request </a:t>
            </a:r>
            <a:r>
              <a:rPr lang="en-US" sz="1400" dirty="0"/>
              <a:t>(App FQDN))</a:t>
            </a:r>
            <a:endParaRPr lang="sv-SE" sz="14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2814697-75C9-4D24-9C02-86C03494A5B2}"/>
              </a:ext>
            </a:extLst>
          </p:cNvPr>
          <p:cNvSpPr txBox="1"/>
          <p:nvPr/>
        </p:nvSpPr>
        <p:spPr>
          <a:xfrm>
            <a:off x="4764027" y="3982406"/>
            <a:ext cx="4551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Get EAS address response (e.g. DNS Response (EAS addr))</a:t>
            </a:r>
            <a:endParaRPr lang="en-US" sz="14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56BA0E5-F4CC-4FD2-8EA6-B216F11D11D6}"/>
              </a:ext>
            </a:extLst>
          </p:cNvPr>
          <p:cNvSpPr/>
          <p:nvPr/>
        </p:nvSpPr>
        <p:spPr>
          <a:xfrm>
            <a:off x="545619" y="5767625"/>
            <a:ext cx="9633526" cy="6287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3rd party EES receives location change report (e.g. Via NEF),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identifies new local EES, sends new EAS addr or request for new DNS to UE,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[AS context transfer]. Influence routing and QoS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9" name="Flowchart: Process 38">
            <a:extLst>
              <a:ext uri="{FF2B5EF4-FFF2-40B4-BE49-F238E27FC236}">
                <a16:creationId xmlns:a16="http://schemas.microsoft.com/office/drawing/2014/main" id="{06FD3727-4185-47C6-BE9B-728E4B244B4B}"/>
              </a:ext>
            </a:extLst>
          </p:cNvPr>
          <p:cNvSpPr/>
          <p:nvPr/>
        </p:nvSpPr>
        <p:spPr>
          <a:xfrm>
            <a:off x="548989" y="5771282"/>
            <a:ext cx="1448719" cy="41031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UE moves to new location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520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</a:spPr>
      <a:bodyPr rtlCol="0" anchor="t"/>
      <a:lstStyle>
        <a:defPPr algn="l">
          <a:defRPr sz="14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11D0C11A555748B237D6D1CAD807C8" ma:contentTypeVersion="11" ma:contentTypeDescription="Create a new document." ma:contentTypeScope="" ma:versionID="b30bff00c1cc508d53879cad2c4f304d">
  <xsd:schema xmlns:xsd="http://www.w3.org/2001/XMLSchema" xmlns:xs="http://www.w3.org/2001/XMLSchema" xmlns:p="http://schemas.microsoft.com/office/2006/metadata/properties" xmlns:ns3="67c10319-55cc-448b-8ff3-aa71c69ac399" xmlns:ns4="2b403357-9b68-4019-adfb-ff5038571431" targetNamespace="http://schemas.microsoft.com/office/2006/metadata/properties" ma:root="true" ma:fieldsID="983fb3ae59c51e89b054d97fc8e68ca0" ns3:_="" ns4:_="">
    <xsd:import namespace="67c10319-55cc-448b-8ff3-aa71c69ac399"/>
    <xsd:import namespace="2b403357-9b68-4019-adfb-ff503857143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c10319-55cc-448b-8ff3-aa71c69ac39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403357-9b68-4019-adfb-ff50385714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E5F87F-E7A4-46D7-A75D-C3E1DF8CED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c10319-55cc-448b-8ff3-aa71c69ac399"/>
    <ds:schemaRef ds:uri="2b403357-9b68-4019-adfb-ff50385714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CAD426B-B4EF-46A6-9533-94CBA9954C6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b403357-9b68-4019-adfb-ff5038571431"/>
    <ds:schemaRef ds:uri="67c10319-55cc-448b-8ff3-aa71c69ac399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559AC5E-B190-4131-B076-FE68B624D6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6873</TotalTime>
  <Words>694</Words>
  <Application>Microsoft Office PowerPoint</Application>
  <PresentationFormat>Widescreen</PresentationFormat>
  <Paragraphs>127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Magnus Hallenstål</dc:creator>
  <cp:lastModifiedBy>Wenliang Xu CT3#107 v2</cp:lastModifiedBy>
  <cp:revision>93</cp:revision>
  <cp:lastPrinted>2019-09-10T06:33:13Z</cp:lastPrinted>
  <dcterms:created xsi:type="dcterms:W3CDTF">2019-08-12T13:13:46Z</dcterms:created>
  <dcterms:modified xsi:type="dcterms:W3CDTF">2019-11-10T08:29:39Z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0x010100AF11D0C11A555748B237D6D1CAD807C8</vt:lpwstr>
  </property>
  <property fmtid="{D5CDD505-2E9C-101B-9397-08002B2CF9AE}" pid="3" name="UpdateProcess">
    <vt:lpwstr>End</vt:lpwstr>
  </property>
</Properties>
</file>