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5146" r:id="rId4"/>
  </p:sldMasterIdLst>
  <p:notesMasterIdLst>
    <p:notesMasterId r:id="rId7"/>
  </p:notesMasterIdLst>
  <p:handoutMasterIdLst>
    <p:handoutMasterId r:id="rId8"/>
  </p:handoutMasterIdLst>
  <p:sldIdLst>
    <p:sldId id="341" r:id="rId5"/>
    <p:sldId id="407" r:id="rId6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B5C904-D548-6D7E-2959-C91210B05B75}" name="Ericsson J b Athens" initials="JA" userId="Ericsson J b Athens" providerId="None"/>
  <p188:author id="{2FDDFB20-FA5D-9E02-3517-1F931E76ECA0}" name="Magnus Tränk" initials="MT" userId="S::magnus.trank@ericsson.com::73c60b22-ca24-47b0-bd75-dbf2f6fa7bc6" providerId="AD"/>
  <p188:author id="{831CA823-2837-5B5B-AA27-E35EA9FDACC4}" name="Ericsson" initials="RA" userId="Ericsson" providerId="None"/>
  <p188:author id="{C562912F-464A-5094-A41D-BF275872D0B9}" name="David Rothbaum" initials="DR" userId="S::david.rothbaum@ericsson.com::dcb82c17-9b33-4529-8157-66abecc171e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FF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A210CB-2309-4FE2-9286-1B0900106DC4}" v="83" dt="2023-10-27T13:27:14.7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864" y="13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örgen Axell" userId="S::jorgen.axell@ericsson.com::bd66d977-e518-4fd4-9b40-143010c0d19a" providerId="AD" clId="Web-{A3BE7852-5522-9F6C-DE11-62A77E8F9C6F}"/>
    <pc:docChg chg="addSld modSld">
      <pc:chgData name="Jörgen Axell" userId="S::jorgen.axell@ericsson.com::bd66d977-e518-4fd4-9b40-143010c0d19a" providerId="AD" clId="Web-{A3BE7852-5522-9F6C-DE11-62A77E8F9C6F}" dt="2023-02-10T12:33:36.263" v="21" actId="20577"/>
      <pc:docMkLst>
        <pc:docMk/>
      </pc:docMkLst>
      <pc:sldChg chg="modSp new">
        <pc:chgData name="Jörgen Axell" userId="S::jorgen.axell@ericsson.com::bd66d977-e518-4fd4-9b40-143010c0d19a" providerId="AD" clId="Web-{A3BE7852-5522-9F6C-DE11-62A77E8F9C6F}" dt="2023-02-10T12:33:36.263" v="21" actId="20577"/>
        <pc:sldMkLst>
          <pc:docMk/>
          <pc:sldMk cId="98445855" sldId="380"/>
        </pc:sldMkLst>
        <pc:spChg chg="mod">
          <ac:chgData name="Jörgen Axell" userId="S::jorgen.axell@ericsson.com::bd66d977-e518-4fd4-9b40-143010c0d19a" providerId="AD" clId="Web-{A3BE7852-5522-9F6C-DE11-62A77E8F9C6F}" dt="2023-02-10T12:33:21.513" v="18" actId="20577"/>
          <ac:spMkLst>
            <pc:docMk/>
            <pc:sldMk cId="98445855" sldId="380"/>
            <ac:spMk id="2" creationId="{B1966E7F-92C2-0B71-A976-9107727C5242}"/>
          </ac:spMkLst>
        </pc:spChg>
        <pc:spChg chg="mod">
          <ac:chgData name="Jörgen Axell" userId="S::jorgen.axell@ericsson.com::bd66d977-e518-4fd4-9b40-143010c0d19a" providerId="AD" clId="Web-{A3BE7852-5522-9F6C-DE11-62A77E8F9C6F}" dt="2023-02-10T12:33:36.263" v="21" actId="20577"/>
          <ac:spMkLst>
            <pc:docMk/>
            <pc:sldMk cId="98445855" sldId="380"/>
            <ac:spMk id="3" creationId="{9A4D5336-11EF-A225-8DB8-A574A96C1DD3}"/>
          </ac:spMkLst>
        </pc:spChg>
      </pc:sldChg>
    </pc:docChg>
  </pc:docChgLst>
  <pc:docChgLst>
    <pc:chgData name="Rana Alhalaseh" userId="77599387-2e60-4e13-a056-5c29cbf8c9b4" providerId="ADAL" clId="{94301F87-F2B7-4E3F-833A-7EFADC36DA79}"/>
    <pc:docChg chg="undo custSel addSld modSld">
      <pc:chgData name="Rana Alhalaseh" userId="77599387-2e60-4e13-a056-5c29cbf8c9b4" providerId="ADAL" clId="{94301F87-F2B7-4E3F-833A-7EFADC36DA79}" dt="2023-03-14T10:44:28.572" v="251" actId="113"/>
      <pc:docMkLst>
        <pc:docMk/>
      </pc:docMkLst>
      <pc:sldChg chg="modSp">
        <pc:chgData name="Rana Alhalaseh" userId="77599387-2e60-4e13-a056-5c29cbf8c9b4" providerId="ADAL" clId="{94301F87-F2B7-4E3F-833A-7EFADC36DA79}" dt="2023-03-14T09:57:19" v="35" actId="1076"/>
        <pc:sldMkLst>
          <pc:docMk/>
          <pc:sldMk cId="3733806856" sldId="371"/>
        </pc:sldMkLst>
        <pc:spChg chg="mod">
          <ac:chgData name="Rana Alhalaseh" userId="77599387-2e60-4e13-a056-5c29cbf8c9b4" providerId="ADAL" clId="{94301F87-F2B7-4E3F-833A-7EFADC36DA79}" dt="2023-03-14T09:57:19" v="35" actId="1076"/>
          <ac:spMkLst>
            <pc:docMk/>
            <pc:sldMk cId="3733806856" sldId="371"/>
            <ac:spMk id="7" creationId="{659500B2-5DAB-E447-CCF3-74B10F650207}"/>
          </ac:spMkLst>
        </pc:spChg>
      </pc:sldChg>
      <pc:sldChg chg="addSp delSp modSp new mod">
        <pc:chgData name="Rana Alhalaseh" userId="77599387-2e60-4e13-a056-5c29cbf8c9b4" providerId="ADAL" clId="{94301F87-F2B7-4E3F-833A-7EFADC36DA79}" dt="2023-03-14T09:59:10.760" v="161" actId="1076"/>
        <pc:sldMkLst>
          <pc:docMk/>
          <pc:sldMk cId="2238195059" sldId="381"/>
        </pc:sldMkLst>
        <pc:spChg chg="del">
          <ac:chgData name="Rana Alhalaseh" userId="77599387-2e60-4e13-a056-5c29cbf8c9b4" providerId="ADAL" clId="{94301F87-F2B7-4E3F-833A-7EFADC36DA79}" dt="2023-03-13T14:46:14.978" v="5" actId="478"/>
          <ac:spMkLst>
            <pc:docMk/>
            <pc:sldMk cId="2238195059" sldId="381"/>
            <ac:spMk id="2" creationId="{AB499CD5-FFF4-7DA8-1DB4-D07D78C5C43B}"/>
          </ac:spMkLst>
        </pc:spChg>
        <pc:spChg chg="del">
          <ac:chgData name="Rana Alhalaseh" userId="77599387-2e60-4e13-a056-5c29cbf8c9b4" providerId="ADAL" clId="{94301F87-F2B7-4E3F-833A-7EFADC36DA79}" dt="2023-03-13T14:45:26.739" v="2" actId="478"/>
          <ac:spMkLst>
            <pc:docMk/>
            <pc:sldMk cId="2238195059" sldId="381"/>
            <ac:spMk id="3" creationId="{1F28457D-7DA3-228D-DEE3-75AE2D9E7729}"/>
          </ac:spMkLst>
        </pc:spChg>
        <pc:spChg chg="add mod">
          <ac:chgData name="Rana Alhalaseh" userId="77599387-2e60-4e13-a056-5c29cbf8c9b4" providerId="ADAL" clId="{94301F87-F2B7-4E3F-833A-7EFADC36DA79}" dt="2023-03-13T14:46:08.670" v="4" actId="1076"/>
          <ac:spMkLst>
            <pc:docMk/>
            <pc:sldMk cId="2238195059" sldId="381"/>
            <ac:spMk id="4" creationId="{FEB12B9F-50CC-C48A-9C07-C2BA1DE5CED0}"/>
          </ac:spMkLst>
        </pc:spChg>
        <pc:spChg chg="add mod">
          <ac:chgData name="Rana Alhalaseh" userId="77599387-2e60-4e13-a056-5c29cbf8c9b4" providerId="ADAL" clId="{94301F87-F2B7-4E3F-833A-7EFADC36DA79}" dt="2023-03-14T09:57:53.350" v="36" actId="164"/>
          <ac:spMkLst>
            <pc:docMk/>
            <pc:sldMk cId="2238195059" sldId="381"/>
            <ac:spMk id="6" creationId="{EC42A061-A611-0C85-8B0A-F650D9A6E6D5}"/>
          </ac:spMkLst>
        </pc:spChg>
        <pc:spChg chg="add mod">
          <ac:chgData name="Rana Alhalaseh" userId="77599387-2e60-4e13-a056-5c29cbf8c9b4" providerId="ADAL" clId="{94301F87-F2B7-4E3F-833A-7EFADC36DA79}" dt="2023-03-14T09:57:53.350" v="36" actId="164"/>
          <ac:spMkLst>
            <pc:docMk/>
            <pc:sldMk cId="2238195059" sldId="381"/>
            <ac:spMk id="7" creationId="{0D15F1D1-793B-7FB8-C380-1648C146B057}"/>
          </ac:spMkLst>
        </pc:spChg>
        <pc:spChg chg="add mod">
          <ac:chgData name="Rana Alhalaseh" userId="77599387-2e60-4e13-a056-5c29cbf8c9b4" providerId="ADAL" clId="{94301F87-F2B7-4E3F-833A-7EFADC36DA79}" dt="2023-03-14T09:57:53.350" v="36" actId="164"/>
          <ac:spMkLst>
            <pc:docMk/>
            <pc:sldMk cId="2238195059" sldId="381"/>
            <ac:spMk id="8" creationId="{50B8C7FF-A6D3-9F67-89DD-092B000E1DCB}"/>
          </ac:spMkLst>
        </pc:spChg>
        <pc:spChg chg="add del mod">
          <ac:chgData name="Rana Alhalaseh" userId="77599387-2e60-4e13-a056-5c29cbf8c9b4" providerId="ADAL" clId="{94301F87-F2B7-4E3F-833A-7EFADC36DA79}" dt="2023-03-14T09:56:51.948" v="30"/>
          <ac:spMkLst>
            <pc:docMk/>
            <pc:sldMk cId="2238195059" sldId="381"/>
            <ac:spMk id="9" creationId="{D90D49BD-2932-A852-2A09-63EE4BAFE8F9}"/>
          </ac:spMkLst>
        </pc:spChg>
        <pc:spChg chg="add mod">
          <ac:chgData name="Rana Alhalaseh" userId="77599387-2e60-4e13-a056-5c29cbf8c9b4" providerId="ADAL" clId="{94301F87-F2B7-4E3F-833A-7EFADC36DA79}" dt="2023-03-14T09:57:04.741" v="33"/>
          <ac:spMkLst>
            <pc:docMk/>
            <pc:sldMk cId="2238195059" sldId="381"/>
            <ac:spMk id="10" creationId="{44F3241E-EC67-1C6F-3768-A7D7546BE607}"/>
          </ac:spMkLst>
        </pc:spChg>
        <pc:spChg chg="add mod">
          <ac:chgData name="Rana Alhalaseh" userId="77599387-2e60-4e13-a056-5c29cbf8c9b4" providerId="ADAL" clId="{94301F87-F2B7-4E3F-833A-7EFADC36DA79}" dt="2023-03-14T09:59:10.760" v="161" actId="1076"/>
          <ac:spMkLst>
            <pc:docMk/>
            <pc:sldMk cId="2238195059" sldId="381"/>
            <ac:spMk id="13" creationId="{A0BBF4C8-85D8-8E0E-16AD-9829A1E17D26}"/>
          </ac:spMkLst>
        </pc:spChg>
        <pc:spChg chg="add mod">
          <ac:chgData name="Rana Alhalaseh" userId="77599387-2e60-4e13-a056-5c29cbf8c9b4" providerId="ADAL" clId="{94301F87-F2B7-4E3F-833A-7EFADC36DA79}" dt="2023-03-14T09:59:03.030" v="160" actId="255"/>
          <ac:spMkLst>
            <pc:docMk/>
            <pc:sldMk cId="2238195059" sldId="381"/>
            <ac:spMk id="14" creationId="{01A0926F-EB54-2F61-F1C7-AF1931B85823}"/>
          </ac:spMkLst>
        </pc:spChg>
        <pc:grpChg chg="add mod">
          <ac:chgData name="Rana Alhalaseh" userId="77599387-2e60-4e13-a056-5c29cbf8c9b4" providerId="ADAL" clId="{94301F87-F2B7-4E3F-833A-7EFADC36DA79}" dt="2023-03-14T09:58:09.382" v="132" actId="1037"/>
          <ac:grpSpMkLst>
            <pc:docMk/>
            <pc:sldMk cId="2238195059" sldId="381"/>
            <ac:grpSpMk id="11" creationId="{D3FADAD8-CB8E-397D-B75C-FD147E87E216}"/>
          </ac:grpSpMkLst>
        </pc:grpChg>
        <pc:graphicFrameChg chg="add mod">
          <ac:chgData name="Rana Alhalaseh" userId="77599387-2e60-4e13-a056-5c29cbf8c9b4" providerId="ADAL" clId="{94301F87-F2B7-4E3F-833A-7EFADC36DA79}" dt="2023-03-14T09:57:53.350" v="36" actId="164"/>
          <ac:graphicFrameMkLst>
            <pc:docMk/>
            <pc:sldMk cId="2238195059" sldId="381"/>
            <ac:graphicFrameMk id="5" creationId="{9B6C181A-7AFE-EB7C-5D20-1676806BDF46}"/>
          </ac:graphicFrameMkLst>
        </pc:graphicFrameChg>
        <pc:graphicFrameChg chg="add mod">
          <ac:chgData name="Rana Alhalaseh" userId="77599387-2e60-4e13-a056-5c29cbf8c9b4" providerId="ADAL" clId="{94301F87-F2B7-4E3F-833A-7EFADC36DA79}" dt="2023-03-14T09:58:15.151" v="151" actId="1038"/>
          <ac:graphicFrameMkLst>
            <pc:docMk/>
            <pc:sldMk cId="2238195059" sldId="381"/>
            <ac:graphicFrameMk id="12" creationId="{FE67086D-B2DC-50E1-82E1-0B5E08F5D39C}"/>
          </ac:graphicFrameMkLst>
        </pc:graphicFrameChg>
      </pc:sldChg>
      <pc:sldChg chg="addSp delSp modSp new mod">
        <pc:chgData name="Rana Alhalaseh" userId="77599387-2e60-4e13-a056-5c29cbf8c9b4" providerId="ADAL" clId="{94301F87-F2B7-4E3F-833A-7EFADC36DA79}" dt="2023-03-14T10:33:47.749" v="208" actId="1076"/>
        <pc:sldMkLst>
          <pc:docMk/>
          <pc:sldMk cId="1074647744" sldId="382"/>
        </pc:sldMkLst>
        <pc:spChg chg="mod">
          <ac:chgData name="Rana Alhalaseh" userId="77599387-2e60-4e13-a056-5c29cbf8c9b4" providerId="ADAL" clId="{94301F87-F2B7-4E3F-833A-7EFADC36DA79}" dt="2023-03-14T10:31:19.620" v="200" actId="20577"/>
          <ac:spMkLst>
            <pc:docMk/>
            <pc:sldMk cId="1074647744" sldId="382"/>
            <ac:spMk id="2" creationId="{DC9898D3-96BC-2131-EFA1-FE54772ADD3A}"/>
          </ac:spMkLst>
        </pc:spChg>
        <pc:spChg chg="mod">
          <ac:chgData name="Rana Alhalaseh" userId="77599387-2e60-4e13-a056-5c29cbf8c9b4" providerId="ADAL" clId="{94301F87-F2B7-4E3F-833A-7EFADC36DA79}" dt="2023-03-14T10:21:11.791" v="187" actId="20577"/>
          <ac:spMkLst>
            <pc:docMk/>
            <pc:sldMk cId="1074647744" sldId="382"/>
            <ac:spMk id="3" creationId="{DC3406F8-4DAE-B7D9-8E52-DE867B46A04C}"/>
          </ac:spMkLst>
        </pc:spChg>
        <pc:spChg chg="add del mod">
          <ac:chgData name="Rana Alhalaseh" userId="77599387-2e60-4e13-a056-5c29cbf8c9b4" providerId="ADAL" clId="{94301F87-F2B7-4E3F-833A-7EFADC36DA79}" dt="2023-03-14T10:20:38.632" v="181"/>
          <ac:spMkLst>
            <pc:docMk/>
            <pc:sldMk cId="1074647744" sldId="382"/>
            <ac:spMk id="5" creationId="{690ED4A7-F0F7-5D4D-63EA-6B759F58B552}"/>
          </ac:spMkLst>
        </pc:spChg>
        <pc:spChg chg="add del mod">
          <ac:chgData name="Rana Alhalaseh" userId="77599387-2e60-4e13-a056-5c29cbf8c9b4" providerId="ADAL" clId="{94301F87-F2B7-4E3F-833A-7EFADC36DA79}" dt="2023-03-14T10:20:50.231" v="184"/>
          <ac:spMkLst>
            <pc:docMk/>
            <pc:sldMk cId="1074647744" sldId="382"/>
            <ac:spMk id="7" creationId="{11502B56-0034-7EC4-204C-F8FAC17533E0}"/>
          </ac:spMkLst>
        </pc:spChg>
        <pc:graphicFrameChg chg="add del mod">
          <ac:chgData name="Rana Alhalaseh" userId="77599387-2e60-4e13-a056-5c29cbf8c9b4" providerId="ADAL" clId="{94301F87-F2B7-4E3F-833A-7EFADC36DA79}" dt="2023-03-14T10:20:38.632" v="181"/>
          <ac:graphicFrameMkLst>
            <pc:docMk/>
            <pc:sldMk cId="1074647744" sldId="382"/>
            <ac:graphicFrameMk id="4" creationId="{252C5644-866B-F49F-E0C4-D2786FA08CF4}"/>
          </ac:graphicFrameMkLst>
        </pc:graphicFrameChg>
        <pc:graphicFrameChg chg="add del mod">
          <ac:chgData name="Rana Alhalaseh" userId="77599387-2e60-4e13-a056-5c29cbf8c9b4" providerId="ADAL" clId="{94301F87-F2B7-4E3F-833A-7EFADC36DA79}" dt="2023-03-14T10:20:50.231" v="184"/>
          <ac:graphicFrameMkLst>
            <pc:docMk/>
            <pc:sldMk cId="1074647744" sldId="382"/>
            <ac:graphicFrameMk id="6" creationId="{73A929EB-B47C-485D-BA35-130CA13D62A4}"/>
          </ac:graphicFrameMkLst>
        </pc:graphicFrameChg>
        <pc:picChg chg="add mod modCrop">
          <ac:chgData name="Rana Alhalaseh" userId="77599387-2e60-4e13-a056-5c29cbf8c9b4" providerId="ADAL" clId="{94301F87-F2B7-4E3F-833A-7EFADC36DA79}" dt="2023-03-14T10:33:47.749" v="208" actId="1076"/>
          <ac:picMkLst>
            <pc:docMk/>
            <pc:sldMk cId="1074647744" sldId="382"/>
            <ac:picMk id="9" creationId="{9C14822C-BC40-9CEF-62DA-9627F4E8FF64}"/>
          </ac:picMkLst>
        </pc:picChg>
      </pc:sldChg>
      <pc:sldChg chg="addSp modSp new mod">
        <pc:chgData name="Rana Alhalaseh" userId="77599387-2e60-4e13-a056-5c29cbf8c9b4" providerId="ADAL" clId="{94301F87-F2B7-4E3F-833A-7EFADC36DA79}" dt="2023-03-14T10:34:06.909" v="210" actId="1076"/>
        <pc:sldMkLst>
          <pc:docMk/>
          <pc:sldMk cId="3199587312" sldId="383"/>
        </pc:sldMkLst>
        <pc:spChg chg="mod">
          <ac:chgData name="Rana Alhalaseh" userId="77599387-2e60-4e13-a056-5c29cbf8c9b4" providerId="ADAL" clId="{94301F87-F2B7-4E3F-833A-7EFADC36DA79}" dt="2023-03-14T10:30:57.703" v="198" actId="20577"/>
          <ac:spMkLst>
            <pc:docMk/>
            <pc:sldMk cId="3199587312" sldId="383"/>
            <ac:spMk id="2" creationId="{7D626A66-F20C-AEF7-744A-BE4C1637595B}"/>
          </ac:spMkLst>
        </pc:spChg>
        <pc:spChg chg="mod">
          <ac:chgData name="Rana Alhalaseh" userId="77599387-2e60-4e13-a056-5c29cbf8c9b4" providerId="ADAL" clId="{94301F87-F2B7-4E3F-833A-7EFADC36DA79}" dt="2023-03-14T10:32:28.419" v="204" actId="5793"/>
          <ac:spMkLst>
            <pc:docMk/>
            <pc:sldMk cId="3199587312" sldId="383"/>
            <ac:spMk id="3" creationId="{6185CD8E-3570-CBEA-D1B5-CA56DBB6BE8D}"/>
          </ac:spMkLst>
        </pc:spChg>
        <pc:picChg chg="add mod">
          <ac:chgData name="Rana Alhalaseh" userId="77599387-2e60-4e13-a056-5c29cbf8c9b4" providerId="ADAL" clId="{94301F87-F2B7-4E3F-833A-7EFADC36DA79}" dt="2023-03-14T10:34:06.909" v="210" actId="1076"/>
          <ac:picMkLst>
            <pc:docMk/>
            <pc:sldMk cId="3199587312" sldId="383"/>
            <ac:picMk id="5" creationId="{34D7DA55-332D-BFBF-16FF-7B51A07921F5}"/>
          </ac:picMkLst>
        </pc:picChg>
      </pc:sldChg>
      <pc:sldChg chg="addSp delSp modSp new mod">
        <pc:chgData name="Rana Alhalaseh" userId="77599387-2e60-4e13-a056-5c29cbf8c9b4" providerId="ADAL" clId="{94301F87-F2B7-4E3F-833A-7EFADC36DA79}" dt="2023-03-14T10:41:27.681" v="233" actId="20577"/>
        <pc:sldMkLst>
          <pc:docMk/>
          <pc:sldMk cId="3902289567" sldId="384"/>
        </pc:sldMkLst>
        <pc:spChg chg="mod">
          <ac:chgData name="Rana Alhalaseh" userId="77599387-2e60-4e13-a056-5c29cbf8c9b4" providerId="ADAL" clId="{94301F87-F2B7-4E3F-833A-7EFADC36DA79}" dt="2023-03-14T10:40:22.919" v="224" actId="20577"/>
          <ac:spMkLst>
            <pc:docMk/>
            <pc:sldMk cId="3902289567" sldId="384"/>
            <ac:spMk id="2" creationId="{F2AD8157-C1E5-7DE2-ED18-E5169F0C1608}"/>
          </ac:spMkLst>
        </pc:spChg>
        <pc:spChg chg="mod">
          <ac:chgData name="Rana Alhalaseh" userId="77599387-2e60-4e13-a056-5c29cbf8c9b4" providerId="ADAL" clId="{94301F87-F2B7-4E3F-833A-7EFADC36DA79}" dt="2023-03-14T10:41:27.681" v="233" actId="20577"/>
          <ac:spMkLst>
            <pc:docMk/>
            <pc:sldMk cId="3902289567" sldId="384"/>
            <ac:spMk id="3" creationId="{C9D701EA-2414-26E7-53F6-23A0B8594FE1}"/>
          </ac:spMkLst>
        </pc:spChg>
        <pc:spChg chg="add del mod">
          <ac:chgData name="Rana Alhalaseh" userId="77599387-2e60-4e13-a056-5c29cbf8c9b4" providerId="ADAL" clId="{94301F87-F2B7-4E3F-833A-7EFADC36DA79}" dt="2023-03-14T10:39:47.169" v="219" actId="478"/>
          <ac:spMkLst>
            <pc:docMk/>
            <pc:sldMk cId="3902289567" sldId="384"/>
            <ac:spMk id="4" creationId="{D9A6541E-D1C4-E59E-8C50-C551B87BA2B8}"/>
          </ac:spMkLst>
        </pc:spChg>
        <pc:spChg chg="add mod">
          <ac:chgData name="Rana Alhalaseh" userId="77599387-2e60-4e13-a056-5c29cbf8c9b4" providerId="ADAL" clId="{94301F87-F2B7-4E3F-833A-7EFADC36DA79}" dt="2023-03-14T10:41:21.710" v="232" actId="14100"/>
          <ac:spMkLst>
            <pc:docMk/>
            <pc:sldMk cId="3902289567" sldId="384"/>
            <ac:spMk id="6" creationId="{3DEACB43-74AF-DE32-69D3-A066C7A56926}"/>
          </ac:spMkLst>
        </pc:spChg>
        <pc:graphicFrameChg chg="add mod">
          <ac:chgData name="Rana Alhalaseh" userId="77599387-2e60-4e13-a056-5c29cbf8c9b4" providerId="ADAL" clId="{94301F87-F2B7-4E3F-833A-7EFADC36DA79}" dt="2023-03-14T10:40:52.844" v="229" actId="14100"/>
          <ac:graphicFrameMkLst>
            <pc:docMk/>
            <pc:sldMk cId="3902289567" sldId="384"/>
            <ac:graphicFrameMk id="5" creationId="{372F9AB7-E881-BF39-FF97-97CB5B01ADEA}"/>
          </ac:graphicFrameMkLst>
        </pc:graphicFrameChg>
      </pc:sldChg>
      <pc:sldChg chg="addSp modSp new mod">
        <pc:chgData name="Rana Alhalaseh" userId="77599387-2e60-4e13-a056-5c29cbf8c9b4" providerId="ADAL" clId="{94301F87-F2B7-4E3F-833A-7EFADC36DA79}" dt="2023-03-14T10:44:28.572" v="251" actId="113"/>
        <pc:sldMkLst>
          <pc:docMk/>
          <pc:sldMk cId="2857268348" sldId="385"/>
        </pc:sldMkLst>
        <pc:spChg chg="mod">
          <ac:chgData name="Rana Alhalaseh" userId="77599387-2e60-4e13-a056-5c29cbf8c9b4" providerId="ADAL" clId="{94301F87-F2B7-4E3F-833A-7EFADC36DA79}" dt="2023-03-14T10:42:14.529" v="236" actId="20577"/>
          <ac:spMkLst>
            <pc:docMk/>
            <pc:sldMk cId="2857268348" sldId="385"/>
            <ac:spMk id="2" creationId="{973E19C2-B712-36CE-61DE-E9EC33D2AC2E}"/>
          </ac:spMkLst>
        </pc:spChg>
        <pc:spChg chg="mod">
          <ac:chgData name="Rana Alhalaseh" userId="77599387-2e60-4e13-a056-5c29cbf8c9b4" providerId="ADAL" clId="{94301F87-F2B7-4E3F-833A-7EFADC36DA79}" dt="2023-03-14T10:44:28.572" v="251" actId="113"/>
          <ac:spMkLst>
            <pc:docMk/>
            <pc:sldMk cId="2857268348" sldId="385"/>
            <ac:spMk id="3" creationId="{2A38F906-56E6-DC4C-6293-E41DE8AC5A66}"/>
          </ac:spMkLst>
        </pc:spChg>
        <pc:spChg chg="add">
          <ac:chgData name="Rana Alhalaseh" userId="77599387-2e60-4e13-a056-5c29cbf8c9b4" providerId="ADAL" clId="{94301F87-F2B7-4E3F-833A-7EFADC36DA79}" dt="2023-03-14T10:43:13.179" v="241"/>
          <ac:spMkLst>
            <pc:docMk/>
            <pc:sldMk cId="2857268348" sldId="385"/>
            <ac:spMk id="4" creationId="{A325E260-C4F5-F555-9958-29C32BE67166}"/>
          </ac:spMkLst>
        </pc:spChg>
        <pc:spChg chg="add mod">
          <ac:chgData name="Rana Alhalaseh" userId="77599387-2e60-4e13-a056-5c29cbf8c9b4" providerId="ADAL" clId="{94301F87-F2B7-4E3F-833A-7EFADC36DA79}" dt="2023-03-14T10:43:33.082" v="246" actId="1076"/>
          <ac:spMkLst>
            <pc:docMk/>
            <pc:sldMk cId="2857268348" sldId="385"/>
            <ac:spMk id="6" creationId="{14D51E87-9120-1037-F858-E953FA389D4E}"/>
          </ac:spMkLst>
        </pc:spChg>
        <pc:graphicFrameChg chg="add mod">
          <ac:chgData name="Rana Alhalaseh" userId="77599387-2e60-4e13-a056-5c29cbf8c9b4" providerId="ADAL" clId="{94301F87-F2B7-4E3F-833A-7EFADC36DA79}" dt="2023-03-14T10:43:45.239" v="249" actId="1076"/>
          <ac:graphicFrameMkLst>
            <pc:docMk/>
            <pc:sldMk cId="2857268348" sldId="385"/>
            <ac:graphicFrameMk id="5" creationId="{DFAAFF45-FE25-74FE-EFF5-526B4E3C20EC}"/>
          </ac:graphicFrameMkLst>
        </pc:graphicFrameChg>
      </pc:sldChg>
    </pc:docChg>
  </pc:docChgLst>
  <pc:docChgLst>
    <pc:chgData name="Rana Alhalaseh" userId="77599387-2e60-4e13-a056-5c29cbf8c9b4" providerId="ADAL" clId="{FBA210CB-2309-4FE2-9286-1B0900106DC4}"/>
    <pc:docChg chg="undo custSel addSld delSld modSld sldOrd modMainMaster">
      <pc:chgData name="Rana Alhalaseh" userId="77599387-2e60-4e13-a056-5c29cbf8c9b4" providerId="ADAL" clId="{FBA210CB-2309-4FE2-9286-1B0900106DC4}" dt="2023-11-01T10:01:33.161" v="9717" actId="47"/>
      <pc:docMkLst>
        <pc:docMk/>
      </pc:docMkLst>
      <pc:sldChg chg="modSp mod">
        <pc:chgData name="Rana Alhalaseh" userId="77599387-2e60-4e13-a056-5c29cbf8c9b4" providerId="ADAL" clId="{FBA210CB-2309-4FE2-9286-1B0900106DC4}" dt="2023-10-24T10:52:24.431" v="4617" actId="20577"/>
        <pc:sldMkLst>
          <pc:docMk/>
          <pc:sldMk cId="0" sldId="341"/>
        </pc:sldMkLst>
        <pc:spChg chg="mod">
          <ac:chgData name="Rana Alhalaseh" userId="77599387-2e60-4e13-a056-5c29cbf8c9b4" providerId="ADAL" clId="{FBA210CB-2309-4FE2-9286-1B0900106DC4}" dt="2023-10-24T10:52:24.431" v="4617" actId="20577"/>
          <ac:spMkLst>
            <pc:docMk/>
            <pc:sldMk cId="0" sldId="341"/>
            <ac:spMk id="5122" creationId="{6BFCA172-672F-4297-B767-9F7EDE373FA1}"/>
          </ac:spMkLst>
        </pc:spChg>
      </pc:sldChg>
      <pc:sldChg chg="addSp delSp modSp del mod">
        <pc:chgData name="Rana Alhalaseh" userId="77599387-2e60-4e13-a056-5c29cbf8c9b4" providerId="ADAL" clId="{FBA210CB-2309-4FE2-9286-1B0900106DC4}" dt="2023-11-01T10:01:33.161" v="9717" actId="47"/>
        <pc:sldMkLst>
          <pc:docMk/>
          <pc:sldMk cId="3013629340" sldId="387"/>
        </pc:sldMkLst>
        <pc:spChg chg="add mod">
          <ac:chgData name="Rana Alhalaseh" userId="77599387-2e60-4e13-a056-5c29cbf8c9b4" providerId="ADAL" clId="{FBA210CB-2309-4FE2-9286-1B0900106DC4}" dt="2023-10-26T07:29:04.825" v="4932" actId="1037"/>
          <ac:spMkLst>
            <pc:docMk/>
            <pc:sldMk cId="3013629340" sldId="387"/>
            <ac:spMk id="3" creationId="{A37D10C6-CF5F-F052-8EAC-F34E5A4D9A3E}"/>
          </ac:spMkLst>
        </pc:spChg>
        <pc:spChg chg="add del mod">
          <ac:chgData name="Rana Alhalaseh" userId="77599387-2e60-4e13-a056-5c29cbf8c9b4" providerId="ADAL" clId="{FBA210CB-2309-4FE2-9286-1B0900106DC4}" dt="2023-10-27T11:24:33.659" v="6542" actId="478"/>
          <ac:spMkLst>
            <pc:docMk/>
            <pc:sldMk cId="3013629340" sldId="387"/>
            <ac:spMk id="6" creationId="{C7C29A9F-B87B-49CA-1E94-7011EA010FAD}"/>
          </ac:spMkLst>
        </pc:spChg>
        <pc:spChg chg="mod">
          <ac:chgData name="Rana Alhalaseh" userId="77599387-2e60-4e13-a056-5c29cbf8c9b4" providerId="ADAL" clId="{FBA210CB-2309-4FE2-9286-1B0900106DC4}" dt="2023-10-26T07:33:13.945" v="4984" actId="400"/>
          <ac:spMkLst>
            <pc:docMk/>
            <pc:sldMk cId="3013629340" sldId="387"/>
            <ac:spMk id="7" creationId="{5AD87027-37F2-7A04-326A-1915DD53254A}"/>
          </ac:spMkLst>
        </pc:spChg>
        <pc:spChg chg="add mod">
          <ac:chgData name="Rana Alhalaseh" userId="77599387-2e60-4e13-a056-5c29cbf8c9b4" providerId="ADAL" clId="{FBA210CB-2309-4FE2-9286-1B0900106DC4}" dt="2023-10-26T07:29:10.253" v="4951" actId="1038"/>
          <ac:spMkLst>
            <pc:docMk/>
            <pc:sldMk cId="3013629340" sldId="387"/>
            <ac:spMk id="9" creationId="{C63C3D22-30C4-827D-8D3E-E0A0C92C1DBC}"/>
          </ac:spMkLst>
        </pc:spChg>
        <pc:spChg chg="add del mod">
          <ac:chgData name="Rana Alhalaseh" userId="77599387-2e60-4e13-a056-5c29cbf8c9b4" providerId="ADAL" clId="{FBA210CB-2309-4FE2-9286-1B0900106DC4}" dt="2023-10-27T11:24:30.852" v="6541" actId="478"/>
          <ac:spMkLst>
            <pc:docMk/>
            <pc:sldMk cId="3013629340" sldId="387"/>
            <ac:spMk id="11" creationId="{AB71BADC-E2B3-DF03-38F4-F30F7963F0A9}"/>
          </ac:spMkLst>
        </pc:spChg>
        <pc:graphicFrameChg chg="mod">
          <ac:chgData name="Rana Alhalaseh" userId="77599387-2e60-4e13-a056-5c29cbf8c9b4" providerId="ADAL" clId="{FBA210CB-2309-4FE2-9286-1B0900106DC4}" dt="2023-10-26T07:29:04.825" v="4932" actId="1037"/>
          <ac:graphicFrameMkLst>
            <pc:docMk/>
            <pc:sldMk cId="3013629340" sldId="387"/>
            <ac:graphicFrameMk id="5" creationId="{D4892138-3493-7127-7203-C64F993AA278}"/>
          </ac:graphicFrameMkLst>
        </pc:graphicFrameChg>
      </pc:sldChg>
      <pc:sldChg chg="del">
        <pc:chgData name="Rana Alhalaseh" userId="77599387-2e60-4e13-a056-5c29cbf8c9b4" providerId="ADAL" clId="{FBA210CB-2309-4FE2-9286-1B0900106DC4}" dt="2023-10-23T12:05:48.648" v="4180" actId="47"/>
        <pc:sldMkLst>
          <pc:docMk/>
          <pc:sldMk cId="637213665" sldId="388"/>
        </pc:sldMkLst>
      </pc:sldChg>
      <pc:sldChg chg="del">
        <pc:chgData name="Rana Alhalaseh" userId="77599387-2e60-4e13-a056-5c29cbf8c9b4" providerId="ADAL" clId="{FBA210CB-2309-4FE2-9286-1B0900106DC4}" dt="2023-10-23T12:05:48.025" v="4179" actId="47"/>
        <pc:sldMkLst>
          <pc:docMk/>
          <pc:sldMk cId="4046683459" sldId="389"/>
        </pc:sldMkLst>
      </pc:sldChg>
      <pc:sldChg chg="del">
        <pc:chgData name="Rana Alhalaseh" userId="77599387-2e60-4e13-a056-5c29cbf8c9b4" providerId="ADAL" clId="{FBA210CB-2309-4FE2-9286-1B0900106DC4}" dt="2023-10-23T12:05:47.713" v="4178" actId="47"/>
        <pc:sldMkLst>
          <pc:docMk/>
          <pc:sldMk cId="1142692160" sldId="390"/>
        </pc:sldMkLst>
      </pc:sldChg>
      <pc:sldChg chg="addSp delSp modSp new del mod ord modShow">
        <pc:chgData name="Rana Alhalaseh" userId="77599387-2e60-4e13-a056-5c29cbf8c9b4" providerId="ADAL" clId="{FBA210CB-2309-4FE2-9286-1B0900106DC4}" dt="2023-11-01T10:01:33.161" v="9717" actId="47"/>
        <pc:sldMkLst>
          <pc:docMk/>
          <pc:sldMk cId="3626041199" sldId="391"/>
        </pc:sldMkLst>
        <pc:spChg chg="mod">
          <ac:chgData name="Rana Alhalaseh" userId="77599387-2e60-4e13-a056-5c29cbf8c9b4" providerId="ADAL" clId="{FBA210CB-2309-4FE2-9286-1B0900106DC4}" dt="2023-10-19T11:03:53.079" v="512" actId="20577"/>
          <ac:spMkLst>
            <pc:docMk/>
            <pc:sldMk cId="3626041199" sldId="391"/>
            <ac:spMk id="2" creationId="{EB436FF3-EFB9-A23D-7D53-098818EB797C}"/>
          </ac:spMkLst>
        </pc:spChg>
        <pc:spChg chg="del">
          <ac:chgData name="Rana Alhalaseh" userId="77599387-2e60-4e13-a056-5c29cbf8c9b4" providerId="ADAL" clId="{FBA210CB-2309-4FE2-9286-1B0900106DC4}" dt="2023-10-19T10:52:22.942" v="497" actId="478"/>
          <ac:spMkLst>
            <pc:docMk/>
            <pc:sldMk cId="3626041199" sldId="391"/>
            <ac:spMk id="3" creationId="{CC363CD2-CDB9-AF4A-AEF5-FBD0C1C61A4E}"/>
          </ac:spMkLst>
        </pc:spChg>
        <pc:spChg chg="add mod">
          <ac:chgData name="Rana Alhalaseh" userId="77599387-2e60-4e13-a056-5c29cbf8c9b4" providerId="ADAL" clId="{FBA210CB-2309-4FE2-9286-1B0900106DC4}" dt="2023-10-19T11:49:53.452" v="879" actId="1035"/>
          <ac:spMkLst>
            <pc:docMk/>
            <pc:sldMk cId="3626041199" sldId="391"/>
            <ac:spMk id="5" creationId="{E6BC40D7-4E9C-ED40-042C-1A2C276B2D5B}"/>
          </ac:spMkLst>
        </pc:spChg>
        <pc:spChg chg="add mod">
          <ac:chgData name="Rana Alhalaseh" userId="77599387-2e60-4e13-a056-5c29cbf8c9b4" providerId="ADAL" clId="{FBA210CB-2309-4FE2-9286-1B0900106DC4}" dt="2023-10-27T13:43:57.081" v="8801" actId="1036"/>
          <ac:spMkLst>
            <pc:docMk/>
            <pc:sldMk cId="3626041199" sldId="391"/>
            <ac:spMk id="6" creationId="{2CF372CC-FEA0-E9E4-658B-C7DA7F36F1B7}"/>
          </ac:spMkLst>
        </pc:spChg>
        <pc:spChg chg="add mod">
          <ac:chgData name="Rana Alhalaseh" userId="77599387-2e60-4e13-a056-5c29cbf8c9b4" providerId="ADAL" clId="{FBA210CB-2309-4FE2-9286-1B0900106DC4}" dt="2023-10-24T12:04:48.367" v="4674" actId="20577"/>
          <ac:spMkLst>
            <pc:docMk/>
            <pc:sldMk cId="3626041199" sldId="391"/>
            <ac:spMk id="9" creationId="{9D941476-69F8-CD8B-8363-DB37AD029488}"/>
          </ac:spMkLst>
        </pc:spChg>
        <pc:spChg chg="add mod">
          <ac:chgData name="Rana Alhalaseh" userId="77599387-2e60-4e13-a056-5c29cbf8c9b4" providerId="ADAL" clId="{FBA210CB-2309-4FE2-9286-1B0900106DC4}" dt="2023-10-30T12:59:35.831" v="8849" actId="1038"/>
          <ac:spMkLst>
            <pc:docMk/>
            <pc:sldMk cId="3626041199" sldId="391"/>
            <ac:spMk id="10" creationId="{1476ED3F-4225-CF38-AA12-78351FCF10D8}"/>
          </ac:spMkLst>
        </pc:spChg>
        <pc:spChg chg="add mod">
          <ac:chgData name="Rana Alhalaseh" userId="77599387-2e60-4e13-a056-5c29cbf8c9b4" providerId="ADAL" clId="{FBA210CB-2309-4FE2-9286-1B0900106DC4}" dt="2023-10-30T12:59:39.786" v="8850" actId="14100"/>
          <ac:spMkLst>
            <pc:docMk/>
            <pc:sldMk cId="3626041199" sldId="391"/>
            <ac:spMk id="11" creationId="{9FA11577-095A-DE21-CA87-E39FAD1628D0}"/>
          </ac:spMkLst>
        </pc:spChg>
        <pc:spChg chg="add del mod">
          <ac:chgData name="Rana Alhalaseh" userId="77599387-2e60-4e13-a056-5c29cbf8c9b4" providerId="ADAL" clId="{FBA210CB-2309-4FE2-9286-1B0900106DC4}" dt="2023-10-27T13:44:13.203" v="8802" actId="478"/>
          <ac:spMkLst>
            <pc:docMk/>
            <pc:sldMk cId="3626041199" sldId="391"/>
            <ac:spMk id="12" creationId="{4A4DFD23-F9FD-5FB4-3678-A3141CA0BB85}"/>
          </ac:spMkLst>
        </pc:spChg>
        <pc:graphicFrameChg chg="add mod">
          <ac:chgData name="Rana Alhalaseh" userId="77599387-2e60-4e13-a056-5c29cbf8c9b4" providerId="ADAL" clId="{FBA210CB-2309-4FE2-9286-1B0900106DC4}" dt="2023-10-19T11:49:53.452" v="879" actId="1035"/>
          <ac:graphicFrameMkLst>
            <pc:docMk/>
            <pc:sldMk cId="3626041199" sldId="391"/>
            <ac:graphicFrameMk id="4" creationId="{FDB263FB-9F85-6F63-0B67-6E83D3DAF914}"/>
          </ac:graphicFrameMkLst>
        </pc:graphicFrameChg>
        <pc:picChg chg="add mod">
          <ac:chgData name="Rana Alhalaseh" userId="77599387-2e60-4e13-a056-5c29cbf8c9b4" providerId="ADAL" clId="{FBA210CB-2309-4FE2-9286-1B0900106DC4}" dt="2023-10-19T11:49:53.452" v="879" actId="1035"/>
          <ac:picMkLst>
            <pc:docMk/>
            <pc:sldMk cId="3626041199" sldId="391"/>
            <ac:picMk id="8" creationId="{B2ED6FD9-661D-FD98-340B-AC8CB4295309}"/>
          </ac:picMkLst>
        </pc:picChg>
      </pc:sldChg>
      <pc:sldChg chg="addSp delSp modSp new del mod">
        <pc:chgData name="Rana Alhalaseh" userId="77599387-2e60-4e13-a056-5c29cbf8c9b4" providerId="ADAL" clId="{FBA210CB-2309-4FE2-9286-1B0900106DC4}" dt="2023-10-19T10:34:38.673" v="61" actId="2696"/>
        <pc:sldMkLst>
          <pc:docMk/>
          <pc:sldMk cId="3944695953" sldId="391"/>
        </pc:sldMkLst>
        <pc:spChg chg="del">
          <ac:chgData name="Rana Alhalaseh" userId="77599387-2e60-4e13-a056-5c29cbf8c9b4" providerId="ADAL" clId="{FBA210CB-2309-4FE2-9286-1B0900106DC4}" dt="2023-10-19T10:24:28.151" v="44" actId="478"/>
          <ac:spMkLst>
            <pc:docMk/>
            <pc:sldMk cId="3944695953" sldId="391"/>
            <ac:spMk id="3" creationId="{B8C535EC-3054-581A-653F-68225417223F}"/>
          </ac:spMkLst>
        </pc:spChg>
        <pc:graphicFrameChg chg="add mod">
          <ac:chgData name="Rana Alhalaseh" userId="77599387-2e60-4e13-a056-5c29cbf8c9b4" providerId="ADAL" clId="{FBA210CB-2309-4FE2-9286-1B0900106DC4}" dt="2023-10-19T10:26:58.002" v="53" actId="14100"/>
          <ac:graphicFrameMkLst>
            <pc:docMk/>
            <pc:sldMk cId="3944695953" sldId="391"/>
            <ac:graphicFrameMk id="6" creationId="{1445234F-D907-E9A0-4454-0330FCCD5BD8}"/>
          </ac:graphicFrameMkLst>
        </pc:graphicFrameChg>
        <pc:picChg chg="add mod">
          <ac:chgData name="Rana Alhalaseh" userId="77599387-2e60-4e13-a056-5c29cbf8c9b4" providerId="ADAL" clId="{FBA210CB-2309-4FE2-9286-1B0900106DC4}" dt="2023-10-19T10:27:06.799" v="55" actId="14100"/>
          <ac:picMkLst>
            <pc:docMk/>
            <pc:sldMk cId="3944695953" sldId="391"/>
            <ac:picMk id="5" creationId="{8FFE3E1F-DFF1-FF8C-4239-1E9392FD9236}"/>
          </ac:picMkLst>
        </pc:picChg>
        <pc:cxnChg chg="add del mod">
          <ac:chgData name="Rana Alhalaseh" userId="77599387-2e60-4e13-a056-5c29cbf8c9b4" providerId="ADAL" clId="{FBA210CB-2309-4FE2-9286-1B0900106DC4}" dt="2023-10-19T10:34:34.561" v="60" actId="478"/>
          <ac:cxnSpMkLst>
            <pc:docMk/>
            <pc:sldMk cId="3944695953" sldId="391"/>
            <ac:cxnSpMk id="8" creationId="{3748F1EC-AD48-55B9-A795-3757FA887862}"/>
          </ac:cxnSpMkLst>
        </pc:cxnChg>
      </pc:sldChg>
      <pc:sldChg chg="addSp delSp modSp new del mod modShow">
        <pc:chgData name="Rana Alhalaseh" userId="77599387-2e60-4e13-a056-5c29cbf8c9b4" providerId="ADAL" clId="{FBA210CB-2309-4FE2-9286-1B0900106DC4}" dt="2023-11-01T10:01:33.161" v="9717" actId="47"/>
        <pc:sldMkLst>
          <pc:docMk/>
          <pc:sldMk cId="3891680572" sldId="392"/>
        </pc:sldMkLst>
        <pc:spChg chg="mod">
          <ac:chgData name="Rana Alhalaseh" userId="77599387-2e60-4e13-a056-5c29cbf8c9b4" providerId="ADAL" clId="{FBA210CB-2309-4FE2-9286-1B0900106DC4}" dt="2023-10-19T12:39:18.289" v="1043" actId="313"/>
          <ac:spMkLst>
            <pc:docMk/>
            <pc:sldMk cId="3891680572" sldId="392"/>
            <ac:spMk id="2" creationId="{581FE505-066D-7535-49DA-8062F5FFDA78}"/>
          </ac:spMkLst>
        </pc:spChg>
        <pc:spChg chg="del mod">
          <ac:chgData name="Rana Alhalaseh" userId="77599387-2e60-4e13-a056-5c29cbf8c9b4" providerId="ADAL" clId="{FBA210CB-2309-4FE2-9286-1B0900106DC4}" dt="2023-10-19T12:41:41.668" v="1047" actId="478"/>
          <ac:spMkLst>
            <pc:docMk/>
            <pc:sldMk cId="3891680572" sldId="392"/>
            <ac:spMk id="3" creationId="{364AED6D-5A59-89B7-9633-29909A17B423}"/>
          </ac:spMkLst>
        </pc:spChg>
        <pc:spChg chg="add mod">
          <ac:chgData name="Rana Alhalaseh" userId="77599387-2e60-4e13-a056-5c29cbf8c9b4" providerId="ADAL" clId="{FBA210CB-2309-4FE2-9286-1B0900106DC4}" dt="2023-10-19T12:42:50.676" v="1056" actId="404"/>
          <ac:spMkLst>
            <pc:docMk/>
            <pc:sldMk cId="3891680572" sldId="392"/>
            <ac:spMk id="5" creationId="{1A8A599D-73FA-E2D0-E179-AD9113D84519}"/>
          </ac:spMkLst>
        </pc:spChg>
        <pc:spChg chg="add mod">
          <ac:chgData name="Rana Alhalaseh" userId="77599387-2e60-4e13-a056-5c29cbf8c9b4" providerId="ADAL" clId="{FBA210CB-2309-4FE2-9286-1B0900106DC4}" dt="2023-10-24T11:02:11.990" v="4647" actId="14100"/>
          <ac:spMkLst>
            <pc:docMk/>
            <pc:sldMk cId="3891680572" sldId="392"/>
            <ac:spMk id="6" creationId="{F42AEAD0-0C5B-774F-9258-C1529EF55804}"/>
          </ac:spMkLst>
        </pc:spChg>
      </pc:sldChg>
      <pc:sldChg chg="addSp delSp modSp new del mod modShow">
        <pc:chgData name="Rana Alhalaseh" userId="77599387-2e60-4e13-a056-5c29cbf8c9b4" providerId="ADAL" clId="{FBA210CB-2309-4FE2-9286-1B0900106DC4}" dt="2023-11-01T10:01:33.161" v="9717" actId="47"/>
        <pc:sldMkLst>
          <pc:docMk/>
          <pc:sldMk cId="880746160" sldId="393"/>
        </pc:sldMkLst>
        <pc:spChg chg="mod">
          <ac:chgData name="Rana Alhalaseh" userId="77599387-2e60-4e13-a056-5c29cbf8c9b4" providerId="ADAL" clId="{FBA210CB-2309-4FE2-9286-1B0900106DC4}" dt="2023-10-19T13:03:20.656" v="1314" actId="20577"/>
          <ac:spMkLst>
            <pc:docMk/>
            <pc:sldMk cId="880746160" sldId="393"/>
            <ac:spMk id="2" creationId="{F90FB69D-B9EA-5044-CA0E-ED1F9AC95791}"/>
          </ac:spMkLst>
        </pc:spChg>
        <pc:spChg chg="add del mod">
          <ac:chgData name="Rana Alhalaseh" userId="77599387-2e60-4e13-a056-5c29cbf8c9b4" providerId="ADAL" clId="{FBA210CB-2309-4FE2-9286-1B0900106DC4}" dt="2023-10-23T11:00:41.432" v="3633" actId="478"/>
          <ac:spMkLst>
            <pc:docMk/>
            <pc:sldMk cId="880746160" sldId="393"/>
            <ac:spMk id="3" creationId="{612F5B77-409C-18D2-5225-0F99FA14FC2E}"/>
          </ac:spMkLst>
        </pc:spChg>
        <pc:spChg chg="del">
          <ac:chgData name="Rana Alhalaseh" userId="77599387-2e60-4e13-a056-5c29cbf8c9b4" providerId="ADAL" clId="{FBA210CB-2309-4FE2-9286-1B0900106DC4}" dt="2023-10-19T13:03:03.311" v="1280" actId="478"/>
          <ac:spMkLst>
            <pc:docMk/>
            <pc:sldMk cId="880746160" sldId="393"/>
            <ac:spMk id="3" creationId="{D4CBF684-EEDD-6036-CCCB-20AD0EDA4A44}"/>
          </ac:spMkLst>
        </pc:spChg>
        <pc:spChg chg="add mod">
          <ac:chgData name="Rana Alhalaseh" userId="77599387-2e60-4e13-a056-5c29cbf8c9b4" providerId="ADAL" clId="{FBA210CB-2309-4FE2-9286-1B0900106DC4}" dt="2023-10-20T08:59:24.292" v="3102" actId="207"/>
          <ac:spMkLst>
            <pc:docMk/>
            <pc:sldMk cId="880746160" sldId="393"/>
            <ac:spMk id="4" creationId="{80021B4A-5CEB-EA41-9C91-04B2F31ACD2A}"/>
          </ac:spMkLst>
        </pc:spChg>
        <pc:spChg chg="add mod">
          <ac:chgData name="Rana Alhalaseh" userId="77599387-2e60-4e13-a056-5c29cbf8c9b4" providerId="ADAL" clId="{FBA210CB-2309-4FE2-9286-1B0900106DC4}" dt="2023-10-20T08:59:29.144" v="3103" actId="207"/>
          <ac:spMkLst>
            <pc:docMk/>
            <pc:sldMk cId="880746160" sldId="393"/>
            <ac:spMk id="5" creationId="{6ADE932A-CD44-3C17-DBD8-23B459AAE9F3}"/>
          </ac:spMkLst>
        </pc:spChg>
        <pc:spChg chg="add mod">
          <ac:chgData name="Rana Alhalaseh" userId="77599387-2e60-4e13-a056-5c29cbf8c9b4" providerId="ADAL" clId="{FBA210CB-2309-4FE2-9286-1B0900106DC4}" dt="2023-10-23T11:58:28.262" v="4068" actId="313"/>
          <ac:spMkLst>
            <pc:docMk/>
            <pc:sldMk cId="880746160" sldId="393"/>
            <ac:spMk id="6" creationId="{350E7240-D09E-7D58-8C21-1BA5D0F317E8}"/>
          </ac:spMkLst>
        </pc:spChg>
      </pc:sldChg>
      <pc:sldChg chg="addSp delSp modSp new del mod modShow">
        <pc:chgData name="Rana Alhalaseh" userId="77599387-2e60-4e13-a056-5c29cbf8c9b4" providerId="ADAL" clId="{FBA210CB-2309-4FE2-9286-1B0900106DC4}" dt="2023-11-01T10:01:33.161" v="9717" actId="47"/>
        <pc:sldMkLst>
          <pc:docMk/>
          <pc:sldMk cId="640440051" sldId="394"/>
        </pc:sldMkLst>
        <pc:spChg chg="mod">
          <ac:chgData name="Rana Alhalaseh" userId="77599387-2e60-4e13-a056-5c29cbf8c9b4" providerId="ADAL" clId="{FBA210CB-2309-4FE2-9286-1B0900106DC4}" dt="2023-10-19T12:53:48.480" v="1271" actId="20577"/>
          <ac:spMkLst>
            <pc:docMk/>
            <pc:sldMk cId="640440051" sldId="394"/>
            <ac:spMk id="2" creationId="{03FA9CC1-9A13-3DE1-6961-B43B95D80C7E}"/>
          </ac:spMkLst>
        </pc:spChg>
        <pc:spChg chg="del">
          <ac:chgData name="Rana Alhalaseh" userId="77599387-2e60-4e13-a056-5c29cbf8c9b4" providerId="ADAL" clId="{FBA210CB-2309-4FE2-9286-1B0900106DC4}" dt="2023-10-19T12:53:16.617" v="1228" actId="478"/>
          <ac:spMkLst>
            <pc:docMk/>
            <pc:sldMk cId="640440051" sldId="394"/>
            <ac:spMk id="3" creationId="{FBED3271-5CEE-40E8-476A-29BC8AF4EA59}"/>
          </ac:spMkLst>
        </pc:spChg>
        <pc:spChg chg="add mod">
          <ac:chgData name="Rana Alhalaseh" userId="77599387-2e60-4e13-a056-5c29cbf8c9b4" providerId="ADAL" clId="{FBA210CB-2309-4FE2-9286-1B0900106DC4}" dt="2023-10-20T08:45:30.807" v="2426" actId="207"/>
          <ac:spMkLst>
            <pc:docMk/>
            <pc:sldMk cId="640440051" sldId="394"/>
            <ac:spMk id="5" creationId="{594A1A66-3B9B-0991-A30E-F8EBE2147B2A}"/>
          </ac:spMkLst>
        </pc:spChg>
        <pc:spChg chg="add mod">
          <ac:chgData name="Rana Alhalaseh" userId="77599387-2e60-4e13-a056-5c29cbf8c9b4" providerId="ADAL" clId="{FBA210CB-2309-4FE2-9286-1B0900106DC4}" dt="2023-10-24T10:54:12.234" v="4619" actId="14100"/>
          <ac:spMkLst>
            <pc:docMk/>
            <pc:sldMk cId="640440051" sldId="394"/>
            <ac:spMk id="6" creationId="{8955CB99-89B3-FB3E-FD7F-9971B8F34A28}"/>
          </ac:spMkLst>
        </pc:spChg>
      </pc:sldChg>
      <pc:sldChg chg="addSp delSp modSp new del mod modShow">
        <pc:chgData name="Rana Alhalaseh" userId="77599387-2e60-4e13-a056-5c29cbf8c9b4" providerId="ADAL" clId="{FBA210CB-2309-4FE2-9286-1B0900106DC4}" dt="2023-11-01T10:01:33.161" v="9717" actId="47"/>
        <pc:sldMkLst>
          <pc:docMk/>
          <pc:sldMk cId="3823596220" sldId="395"/>
        </pc:sldMkLst>
        <pc:spChg chg="mod">
          <ac:chgData name="Rana Alhalaseh" userId="77599387-2e60-4e13-a056-5c29cbf8c9b4" providerId="ADAL" clId="{FBA210CB-2309-4FE2-9286-1B0900106DC4}" dt="2023-10-20T09:01:27.544" v="3168" actId="20577"/>
          <ac:spMkLst>
            <pc:docMk/>
            <pc:sldMk cId="3823596220" sldId="395"/>
            <ac:spMk id="2" creationId="{DB37AEB1-6ABA-ACB6-90ED-867E4C74D997}"/>
          </ac:spMkLst>
        </pc:spChg>
        <pc:spChg chg="del">
          <ac:chgData name="Rana Alhalaseh" userId="77599387-2e60-4e13-a056-5c29cbf8c9b4" providerId="ADAL" clId="{FBA210CB-2309-4FE2-9286-1B0900106DC4}" dt="2023-10-19T13:36:17.506" v="1322" actId="478"/>
          <ac:spMkLst>
            <pc:docMk/>
            <pc:sldMk cId="3823596220" sldId="395"/>
            <ac:spMk id="3" creationId="{C2BADCB4-CE2F-6887-1C86-0761266CA769}"/>
          </ac:spMkLst>
        </pc:spChg>
        <pc:spChg chg="add mod">
          <ac:chgData name="Rana Alhalaseh" userId="77599387-2e60-4e13-a056-5c29cbf8c9b4" providerId="ADAL" clId="{FBA210CB-2309-4FE2-9286-1B0900106DC4}" dt="2023-10-23T12:03:40.753" v="4177" actId="207"/>
          <ac:spMkLst>
            <pc:docMk/>
            <pc:sldMk cId="3823596220" sldId="395"/>
            <ac:spMk id="4" creationId="{63D39E34-FA63-17E3-9C90-0E668B46AF4F}"/>
          </ac:spMkLst>
        </pc:spChg>
        <pc:spChg chg="add mod">
          <ac:chgData name="Rana Alhalaseh" userId="77599387-2e60-4e13-a056-5c29cbf8c9b4" providerId="ADAL" clId="{FBA210CB-2309-4FE2-9286-1B0900106DC4}" dt="2023-10-23T11:59:01.653" v="4071" actId="1076"/>
          <ac:spMkLst>
            <pc:docMk/>
            <pc:sldMk cId="3823596220" sldId="395"/>
            <ac:spMk id="6" creationId="{7B2D9F4F-B054-8893-C714-B6020EEA7E67}"/>
          </ac:spMkLst>
        </pc:spChg>
        <pc:spChg chg="add mod">
          <ac:chgData name="Rana Alhalaseh" userId="77599387-2e60-4e13-a056-5c29cbf8c9b4" providerId="ADAL" clId="{FBA210CB-2309-4FE2-9286-1B0900106DC4}" dt="2023-10-23T11:35:26.796" v="3804" actId="1076"/>
          <ac:spMkLst>
            <pc:docMk/>
            <pc:sldMk cId="3823596220" sldId="395"/>
            <ac:spMk id="7" creationId="{249A8810-0A5A-1F7D-5C5D-2737EEC948A5}"/>
          </ac:spMkLst>
        </pc:spChg>
        <pc:spChg chg="add mod">
          <ac:chgData name="Rana Alhalaseh" userId="77599387-2e60-4e13-a056-5c29cbf8c9b4" providerId="ADAL" clId="{FBA210CB-2309-4FE2-9286-1B0900106DC4}" dt="2023-10-23T11:59:04.876" v="4072" actId="1076"/>
          <ac:spMkLst>
            <pc:docMk/>
            <pc:sldMk cId="3823596220" sldId="395"/>
            <ac:spMk id="8" creationId="{20A9AC99-E195-A87C-F51E-1BEA2C52999B}"/>
          </ac:spMkLst>
        </pc:spChg>
        <pc:spChg chg="add mod">
          <ac:chgData name="Rana Alhalaseh" userId="77599387-2e60-4e13-a056-5c29cbf8c9b4" providerId="ADAL" clId="{FBA210CB-2309-4FE2-9286-1B0900106DC4}" dt="2023-10-24T11:03:42.795" v="4652" actId="20577"/>
          <ac:spMkLst>
            <pc:docMk/>
            <pc:sldMk cId="3823596220" sldId="395"/>
            <ac:spMk id="9" creationId="{765C976E-B79E-7003-DEE1-1B6B4171EF62}"/>
          </ac:spMkLst>
        </pc:spChg>
        <pc:spChg chg="add del mod">
          <ac:chgData name="Rana Alhalaseh" userId="77599387-2e60-4e13-a056-5c29cbf8c9b4" providerId="ADAL" clId="{FBA210CB-2309-4FE2-9286-1B0900106DC4}" dt="2023-10-23T11:58:54.047" v="4070" actId="478"/>
          <ac:spMkLst>
            <pc:docMk/>
            <pc:sldMk cId="3823596220" sldId="395"/>
            <ac:spMk id="11" creationId="{363B82E0-B711-9AF6-6026-56ABED7359D4}"/>
          </ac:spMkLst>
        </pc:spChg>
        <pc:graphicFrameChg chg="add mod">
          <ac:chgData name="Rana Alhalaseh" userId="77599387-2e60-4e13-a056-5c29cbf8c9b4" providerId="ADAL" clId="{FBA210CB-2309-4FE2-9286-1B0900106DC4}" dt="2023-10-23T11:34:52.227" v="3798" actId="14100"/>
          <ac:graphicFrameMkLst>
            <pc:docMk/>
            <pc:sldMk cId="3823596220" sldId="395"/>
            <ac:graphicFrameMk id="5" creationId="{663AF9EA-ACFD-30FA-4210-FD1C6F986489}"/>
          </ac:graphicFrameMkLst>
        </pc:graphicFrameChg>
        <pc:picChg chg="add mod">
          <ac:chgData name="Rana Alhalaseh" userId="77599387-2e60-4e13-a056-5c29cbf8c9b4" providerId="ADAL" clId="{FBA210CB-2309-4FE2-9286-1B0900106DC4}" dt="2023-10-23T11:35:38.690" v="3808" actId="1036"/>
          <ac:picMkLst>
            <pc:docMk/>
            <pc:sldMk cId="3823596220" sldId="395"/>
            <ac:picMk id="3" creationId="{E7FBD661-4731-6E1E-4D1D-D2CF79B1046C}"/>
          </ac:picMkLst>
        </pc:picChg>
        <pc:picChg chg="add del mod">
          <ac:chgData name="Rana Alhalaseh" userId="77599387-2e60-4e13-a056-5c29cbf8c9b4" providerId="ADAL" clId="{FBA210CB-2309-4FE2-9286-1B0900106DC4}" dt="2023-10-23T11:58:52.728" v="4069" actId="478"/>
          <ac:picMkLst>
            <pc:docMk/>
            <pc:sldMk cId="3823596220" sldId="395"/>
            <ac:picMk id="10" creationId="{BAB71313-E9A4-CB0F-8F72-038F20594E46}"/>
          </ac:picMkLst>
        </pc:picChg>
      </pc:sldChg>
      <pc:sldChg chg="modSp new del mod modShow">
        <pc:chgData name="Rana Alhalaseh" userId="77599387-2e60-4e13-a056-5c29cbf8c9b4" providerId="ADAL" clId="{FBA210CB-2309-4FE2-9286-1B0900106DC4}" dt="2023-11-01T10:01:33.161" v="9717" actId="47"/>
        <pc:sldMkLst>
          <pc:docMk/>
          <pc:sldMk cId="1946136286" sldId="396"/>
        </pc:sldMkLst>
        <pc:spChg chg="mod">
          <ac:chgData name="Rana Alhalaseh" userId="77599387-2e60-4e13-a056-5c29cbf8c9b4" providerId="ADAL" clId="{FBA210CB-2309-4FE2-9286-1B0900106DC4}" dt="2023-10-20T12:40:48.302" v="3433" actId="20577"/>
          <ac:spMkLst>
            <pc:docMk/>
            <pc:sldMk cId="1946136286" sldId="396"/>
            <ac:spMk id="2" creationId="{CB0E36DA-A50F-777E-BB14-93AFB0EE12A2}"/>
          </ac:spMkLst>
        </pc:spChg>
        <pc:spChg chg="mod">
          <ac:chgData name="Rana Alhalaseh" userId="77599387-2e60-4e13-a056-5c29cbf8c9b4" providerId="ADAL" clId="{FBA210CB-2309-4FE2-9286-1B0900106DC4}" dt="2023-10-24T11:04:20.585" v="4653" actId="20577"/>
          <ac:spMkLst>
            <pc:docMk/>
            <pc:sldMk cId="1946136286" sldId="396"/>
            <ac:spMk id="3" creationId="{B41E3B95-48B9-3147-5A24-3AD2B1999416}"/>
          </ac:spMkLst>
        </pc:spChg>
      </pc:sldChg>
      <pc:sldChg chg="addSp delSp modSp new del mod">
        <pc:chgData name="Rana Alhalaseh" userId="77599387-2e60-4e13-a056-5c29cbf8c9b4" providerId="ADAL" clId="{FBA210CB-2309-4FE2-9286-1B0900106DC4}" dt="2023-11-01T10:01:33.161" v="9717" actId="47"/>
        <pc:sldMkLst>
          <pc:docMk/>
          <pc:sldMk cId="1416169031" sldId="397"/>
        </pc:sldMkLst>
        <pc:spChg chg="mod">
          <ac:chgData name="Rana Alhalaseh" userId="77599387-2e60-4e13-a056-5c29cbf8c9b4" providerId="ADAL" clId="{FBA210CB-2309-4FE2-9286-1B0900106DC4}" dt="2023-10-20T05:32:13.739" v="2425" actId="20577"/>
          <ac:spMkLst>
            <pc:docMk/>
            <pc:sldMk cId="1416169031" sldId="397"/>
            <ac:spMk id="2" creationId="{25C5AE97-8817-EB79-6DC1-4398755ED938}"/>
          </ac:spMkLst>
        </pc:spChg>
        <pc:spChg chg="del">
          <ac:chgData name="Rana Alhalaseh" userId="77599387-2e60-4e13-a056-5c29cbf8c9b4" providerId="ADAL" clId="{FBA210CB-2309-4FE2-9286-1B0900106DC4}" dt="2023-10-20T05:31:52.778" v="2386" actId="478"/>
          <ac:spMkLst>
            <pc:docMk/>
            <pc:sldMk cId="1416169031" sldId="397"/>
            <ac:spMk id="3" creationId="{420A03D4-38D6-EBE4-F199-16B873433737}"/>
          </ac:spMkLst>
        </pc:spChg>
        <pc:spChg chg="add mod">
          <ac:chgData name="Rana Alhalaseh" userId="77599387-2e60-4e13-a056-5c29cbf8c9b4" providerId="ADAL" clId="{FBA210CB-2309-4FE2-9286-1B0900106DC4}" dt="2023-10-20T09:04:26.492" v="3190" actId="207"/>
          <ac:spMkLst>
            <pc:docMk/>
            <pc:sldMk cId="1416169031" sldId="397"/>
            <ac:spMk id="4" creationId="{E3EB6A61-F36E-A2F0-DDE3-D79F9904C37D}"/>
          </ac:spMkLst>
        </pc:spChg>
      </pc:sldChg>
      <pc:sldChg chg="delSp modSp new del mod">
        <pc:chgData name="Rana Alhalaseh" userId="77599387-2e60-4e13-a056-5c29cbf8c9b4" providerId="ADAL" clId="{FBA210CB-2309-4FE2-9286-1B0900106DC4}" dt="2023-11-01T10:01:33.161" v="9717" actId="47"/>
        <pc:sldMkLst>
          <pc:docMk/>
          <pc:sldMk cId="1397099382" sldId="398"/>
        </pc:sldMkLst>
        <pc:spChg chg="mod">
          <ac:chgData name="Rana Alhalaseh" userId="77599387-2e60-4e13-a056-5c29cbf8c9b4" providerId="ADAL" clId="{FBA210CB-2309-4FE2-9286-1B0900106DC4}" dt="2023-10-20T09:03:34.317" v="3188" actId="20577"/>
          <ac:spMkLst>
            <pc:docMk/>
            <pc:sldMk cId="1397099382" sldId="398"/>
            <ac:spMk id="2" creationId="{E7FDC50E-1F3E-2E2F-EB17-E5481F1E1126}"/>
          </ac:spMkLst>
        </pc:spChg>
        <pc:spChg chg="del">
          <ac:chgData name="Rana Alhalaseh" userId="77599387-2e60-4e13-a056-5c29cbf8c9b4" providerId="ADAL" clId="{FBA210CB-2309-4FE2-9286-1B0900106DC4}" dt="2023-10-20T09:03:37.432" v="3189" actId="478"/>
          <ac:spMkLst>
            <pc:docMk/>
            <pc:sldMk cId="1397099382" sldId="398"/>
            <ac:spMk id="3" creationId="{B63FEB4B-8823-3DBB-EC28-2FB270A84EB9}"/>
          </ac:spMkLst>
        </pc:spChg>
      </pc:sldChg>
      <pc:sldChg chg="addSp delSp modSp new del mod modShow">
        <pc:chgData name="Rana Alhalaseh" userId="77599387-2e60-4e13-a056-5c29cbf8c9b4" providerId="ADAL" clId="{FBA210CB-2309-4FE2-9286-1B0900106DC4}" dt="2023-11-01T10:01:33.161" v="9717" actId="47"/>
        <pc:sldMkLst>
          <pc:docMk/>
          <pc:sldMk cId="1136866998" sldId="399"/>
        </pc:sldMkLst>
        <pc:spChg chg="mod">
          <ac:chgData name="Rana Alhalaseh" userId="77599387-2e60-4e13-a056-5c29cbf8c9b4" providerId="ADAL" clId="{FBA210CB-2309-4FE2-9286-1B0900106DC4}" dt="2023-10-26T07:40:02.355" v="5017" actId="313"/>
          <ac:spMkLst>
            <pc:docMk/>
            <pc:sldMk cId="1136866998" sldId="399"/>
            <ac:spMk id="2" creationId="{999CB661-B2AD-3A2D-66EF-799D09B49A95}"/>
          </ac:spMkLst>
        </pc:spChg>
        <pc:spChg chg="del mod">
          <ac:chgData name="Rana Alhalaseh" userId="77599387-2e60-4e13-a056-5c29cbf8c9b4" providerId="ADAL" clId="{FBA210CB-2309-4FE2-9286-1B0900106DC4}" dt="2023-10-26T07:40:45.252" v="5019" actId="478"/>
          <ac:spMkLst>
            <pc:docMk/>
            <pc:sldMk cId="1136866998" sldId="399"/>
            <ac:spMk id="3" creationId="{DE8655D1-76CD-1920-BD74-018D85336812}"/>
          </ac:spMkLst>
        </pc:spChg>
        <pc:spChg chg="add del mod">
          <ac:chgData name="Rana Alhalaseh" userId="77599387-2e60-4e13-a056-5c29cbf8c9b4" providerId="ADAL" clId="{FBA210CB-2309-4FE2-9286-1B0900106DC4}" dt="2023-10-26T07:42:10.862" v="5025" actId="478"/>
          <ac:spMkLst>
            <pc:docMk/>
            <pc:sldMk cId="1136866998" sldId="399"/>
            <ac:spMk id="4" creationId="{F814BC69-4FD7-089C-D5A7-6EA48CA353C9}"/>
          </ac:spMkLst>
        </pc:spChg>
        <pc:spChg chg="add mod">
          <ac:chgData name="Rana Alhalaseh" userId="77599387-2e60-4e13-a056-5c29cbf8c9b4" providerId="ADAL" clId="{FBA210CB-2309-4FE2-9286-1B0900106DC4}" dt="2023-10-27T12:54:07.331" v="8284" actId="207"/>
          <ac:spMkLst>
            <pc:docMk/>
            <pc:sldMk cId="1136866998" sldId="399"/>
            <ac:spMk id="6" creationId="{2BD5231D-5613-D137-B050-32991D3F8BC4}"/>
          </ac:spMkLst>
        </pc:spChg>
        <pc:spChg chg="add mod">
          <ac:chgData name="Rana Alhalaseh" userId="77599387-2e60-4e13-a056-5c29cbf8c9b4" providerId="ADAL" clId="{FBA210CB-2309-4FE2-9286-1B0900106DC4}" dt="2023-10-27T12:54:22.809" v="8307" actId="114"/>
          <ac:spMkLst>
            <pc:docMk/>
            <pc:sldMk cId="1136866998" sldId="399"/>
            <ac:spMk id="8" creationId="{84111CF7-0EF6-3F99-8BDD-5421DE21876C}"/>
          </ac:spMkLst>
        </pc:spChg>
        <pc:spChg chg="add del mod">
          <ac:chgData name="Rana Alhalaseh" userId="77599387-2e60-4e13-a056-5c29cbf8c9b4" providerId="ADAL" clId="{FBA210CB-2309-4FE2-9286-1B0900106DC4}" dt="2023-10-26T08:18:01.580" v="5318" actId="478"/>
          <ac:spMkLst>
            <pc:docMk/>
            <pc:sldMk cId="1136866998" sldId="399"/>
            <ac:spMk id="9" creationId="{9A7C790E-B4C5-84E6-C188-A1B93E3956E3}"/>
          </ac:spMkLst>
        </pc:spChg>
        <pc:spChg chg="add del mod">
          <ac:chgData name="Rana Alhalaseh" userId="77599387-2e60-4e13-a056-5c29cbf8c9b4" providerId="ADAL" clId="{FBA210CB-2309-4FE2-9286-1B0900106DC4}" dt="2023-10-26T08:18:44.482" v="5328" actId="478"/>
          <ac:spMkLst>
            <pc:docMk/>
            <pc:sldMk cId="1136866998" sldId="399"/>
            <ac:spMk id="10" creationId="{2F83A684-EFF0-3F63-2676-CD47713A9EBB}"/>
          </ac:spMkLst>
        </pc:spChg>
        <pc:spChg chg="add del mod">
          <ac:chgData name="Rana Alhalaseh" userId="77599387-2e60-4e13-a056-5c29cbf8c9b4" providerId="ADAL" clId="{FBA210CB-2309-4FE2-9286-1B0900106DC4}" dt="2023-10-26T08:18:42.960" v="5327" actId="478"/>
          <ac:spMkLst>
            <pc:docMk/>
            <pc:sldMk cId="1136866998" sldId="399"/>
            <ac:spMk id="12" creationId="{3A241663-F797-3A1C-85FF-400F601A59DB}"/>
          </ac:spMkLst>
        </pc:spChg>
        <pc:spChg chg="add del mod">
          <ac:chgData name="Rana Alhalaseh" userId="77599387-2e60-4e13-a056-5c29cbf8c9b4" providerId="ADAL" clId="{FBA210CB-2309-4FE2-9286-1B0900106DC4}" dt="2023-10-26T08:32:32.278" v="5520" actId="478"/>
          <ac:spMkLst>
            <pc:docMk/>
            <pc:sldMk cId="1136866998" sldId="399"/>
            <ac:spMk id="13" creationId="{F1D12489-1C25-9E4D-A8C4-B9D6059BD498}"/>
          </ac:spMkLst>
        </pc:spChg>
        <pc:spChg chg="add mod">
          <ac:chgData name="Rana Alhalaseh" userId="77599387-2e60-4e13-a056-5c29cbf8c9b4" providerId="ADAL" clId="{FBA210CB-2309-4FE2-9286-1B0900106DC4}" dt="2023-10-26T08:31:12.208" v="5499" actId="255"/>
          <ac:spMkLst>
            <pc:docMk/>
            <pc:sldMk cId="1136866998" sldId="399"/>
            <ac:spMk id="14" creationId="{A043BAC9-4D88-AD8F-9F18-06E85337EA88}"/>
          </ac:spMkLst>
        </pc:spChg>
        <pc:spChg chg="add mod">
          <ac:chgData name="Rana Alhalaseh" userId="77599387-2e60-4e13-a056-5c29cbf8c9b4" providerId="ADAL" clId="{FBA210CB-2309-4FE2-9286-1B0900106DC4}" dt="2023-10-26T08:31:16.838" v="5500" actId="255"/>
          <ac:spMkLst>
            <pc:docMk/>
            <pc:sldMk cId="1136866998" sldId="399"/>
            <ac:spMk id="15" creationId="{E5CD3671-45B9-AF70-F085-1F1574177B98}"/>
          </ac:spMkLst>
        </pc:spChg>
        <pc:spChg chg="add mod">
          <ac:chgData name="Rana Alhalaseh" userId="77599387-2e60-4e13-a056-5c29cbf8c9b4" providerId="ADAL" clId="{FBA210CB-2309-4FE2-9286-1B0900106DC4}" dt="2023-10-26T08:37:44.568" v="6244" actId="14100"/>
          <ac:spMkLst>
            <pc:docMk/>
            <pc:sldMk cId="1136866998" sldId="399"/>
            <ac:spMk id="16" creationId="{69DFF397-289D-41AC-4549-6257A208E4EE}"/>
          </ac:spMkLst>
        </pc:spChg>
        <pc:spChg chg="add mod">
          <ac:chgData name="Rana Alhalaseh" userId="77599387-2e60-4e13-a056-5c29cbf8c9b4" providerId="ADAL" clId="{FBA210CB-2309-4FE2-9286-1B0900106DC4}" dt="2023-10-26T08:37:39.738" v="6243" actId="1036"/>
          <ac:spMkLst>
            <pc:docMk/>
            <pc:sldMk cId="1136866998" sldId="399"/>
            <ac:spMk id="17" creationId="{1E5415E0-35CE-ABA7-96FB-70CD85C88BE9}"/>
          </ac:spMkLst>
        </pc:spChg>
        <pc:picChg chg="add del mod">
          <ac:chgData name="Rana Alhalaseh" userId="77599387-2e60-4e13-a056-5c29cbf8c9b4" providerId="ADAL" clId="{FBA210CB-2309-4FE2-9286-1B0900106DC4}" dt="2023-10-26T08:28:00.776" v="5424" actId="21"/>
          <ac:picMkLst>
            <pc:docMk/>
            <pc:sldMk cId="1136866998" sldId="399"/>
            <ac:picMk id="11" creationId="{521A650D-D631-9A70-3829-C685D37B8F84}"/>
          </ac:picMkLst>
        </pc:picChg>
      </pc:sldChg>
      <pc:sldChg chg="addSp delSp modSp new del mod">
        <pc:chgData name="Rana Alhalaseh" userId="77599387-2e60-4e13-a056-5c29cbf8c9b4" providerId="ADAL" clId="{FBA210CB-2309-4FE2-9286-1B0900106DC4}" dt="2023-10-26T10:28:09.804" v="6478" actId="47"/>
        <pc:sldMkLst>
          <pc:docMk/>
          <pc:sldMk cId="1118387083" sldId="400"/>
        </pc:sldMkLst>
        <pc:spChg chg="mod">
          <ac:chgData name="Rana Alhalaseh" userId="77599387-2e60-4e13-a056-5c29cbf8c9b4" providerId="ADAL" clId="{FBA210CB-2309-4FE2-9286-1B0900106DC4}" dt="2023-10-26T08:05:33.949" v="5143" actId="20577"/>
          <ac:spMkLst>
            <pc:docMk/>
            <pc:sldMk cId="1118387083" sldId="400"/>
            <ac:spMk id="2" creationId="{54A72BFE-26C9-120F-D7F7-3F4833FE8C11}"/>
          </ac:spMkLst>
        </pc:spChg>
        <pc:spChg chg="del">
          <ac:chgData name="Rana Alhalaseh" userId="77599387-2e60-4e13-a056-5c29cbf8c9b4" providerId="ADAL" clId="{FBA210CB-2309-4FE2-9286-1B0900106DC4}" dt="2023-10-26T08:04:59.254" v="5099" actId="478"/>
          <ac:spMkLst>
            <pc:docMk/>
            <pc:sldMk cId="1118387083" sldId="400"/>
            <ac:spMk id="3" creationId="{CE7C51B5-0DC8-803C-6BAA-14C8281A17C2}"/>
          </ac:spMkLst>
        </pc:spChg>
        <pc:spChg chg="add mod">
          <ac:chgData name="Rana Alhalaseh" userId="77599387-2e60-4e13-a056-5c29cbf8c9b4" providerId="ADAL" clId="{FBA210CB-2309-4FE2-9286-1B0900106DC4}" dt="2023-10-26T08:08:01.681" v="5146" actId="255"/>
          <ac:spMkLst>
            <pc:docMk/>
            <pc:sldMk cId="1118387083" sldId="400"/>
            <ac:spMk id="5" creationId="{708F7A72-DC0B-BCCA-02ED-A8F4302543E8}"/>
          </ac:spMkLst>
        </pc:spChg>
      </pc:sldChg>
      <pc:sldChg chg="addSp delSp modSp new del mod modShow">
        <pc:chgData name="Rana Alhalaseh" userId="77599387-2e60-4e13-a056-5c29cbf8c9b4" providerId="ADAL" clId="{FBA210CB-2309-4FE2-9286-1B0900106DC4}" dt="2023-11-01T10:01:33.161" v="9717" actId="47"/>
        <pc:sldMkLst>
          <pc:docMk/>
          <pc:sldMk cId="1607777069" sldId="401"/>
        </pc:sldMkLst>
        <pc:spChg chg="mod">
          <ac:chgData name="Rana Alhalaseh" userId="77599387-2e60-4e13-a056-5c29cbf8c9b4" providerId="ADAL" clId="{FBA210CB-2309-4FE2-9286-1B0900106DC4}" dt="2023-10-26T08:40:47.297" v="6268" actId="20577"/>
          <ac:spMkLst>
            <pc:docMk/>
            <pc:sldMk cId="1607777069" sldId="401"/>
            <ac:spMk id="2" creationId="{B8936B0B-FA1F-2713-BE69-E02A6B2A818E}"/>
          </ac:spMkLst>
        </pc:spChg>
        <pc:spChg chg="del">
          <ac:chgData name="Rana Alhalaseh" userId="77599387-2e60-4e13-a056-5c29cbf8c9b4" providerId="ADAL" clId="{FBA210CB-2309-4FE2-9286-1B0900106DC4}" dt="2023-10-26T08:18:19.800" v="5321" actId="478"/>
          <ac:spMkLst>
            <pc:docMk/>
            <pc:sldMk cId="1607777069" sldId="401"/>
            <ac:spMk id="3" creationId="{D878A481-45D5-E512-14CA-8D9F3EF86AD5}"/>
          </ac:spMkLst>
        </pc:spChg>
        <pc:spChg chg="add mod">
          <ac:chgData name="Rana Alhalaseh" userId="77599387-2e60-4e13-a056-5c29cbf8c9b4" providerId="ADAL" clId="{FBA210CB-2309-4FE2-9286-1B0900106DC4}" dt="2023-10-26T08:51:32.332" v="6281" actId="1076"/>
          <ac:spMkLst>
            <pc:docMk/>
            <pc:sldMk cId="1607777069" sldId="401"/>
            <ac:spMk id="4" creationId="{EC8B7AE8-0BF4-5F9D-AF74-997B40124971}"/>
          </ac:spMkLst>
        </pc:spChg>
        <pc:spChg chg="add mod">
          <ac:chgData name="Rana Alhalaseh" userId="77599387-2e60-4e13-a056-5c29cbf8c9b4" providerId="ADAL" clId="{FBA210CB-2309-4FE2-9286-1B0900106DC4}" dt="2023-10-26T08:49:33.128" v="6278" actId="1076"/>
          <ac:spMkLst>
            <pc:docMk/>
            <pc:sldMk cId="1607777069" sldId="401"/>
            <ac:spMk id="5" creationId="{89BD7CE1-E59A-1415-3883-07ACAC435120}"/>
          </ac:spMkLst>
        </pc:spChg>
        <pc:spChg chg="add del mod">
          <ac:chgData name="Rana Alhalaseh" userId="77599387-2e60-4e13-a056-5c29cbf8c9b4" providerId="ADAL" clId="{FBA210CB-2309-4FE2-9286-1B0900106DC4}" dt="2023-10-26T08:45:30.991" v="6271" actId="478"/>
          <ac:spMkLst>
            <pc:docMk/>
            <pc:sldMk cId="1607777069" sldId="401"/>
            <ac:spMk id="8" creationId="{82542731-94AD-8DBC-B897-4320D3919AFB}"/>
          </ac:spMkLst>
        </pc:spChg>
        <pc:spChg chg="add mod">
          <ac:chgData name="Rana Alhalaseh" userId="77599387-2e60-4e13-a056-5c29cbf8c9b4" providerId="ADAL" clId="{FBA210CB-2309-4FE2-9286-1B0900106DC4}" dt="2023-10-26T08:53:34.012" v="6294" actId="1076"/>
          <ac:spMkLst>
            <pc:docMk/>
            <pc:sldMk cId="1607777069" sldId="401"/>
            <ac:spMk id="10" creationId="{4E56E1B8-11C2-7C40-A03F-D82EE0965682}"/>
          </ac:spMkLst>
        </pc:spChg>
        <pc:spChg chg="add mod">
          <ac:chgData name="Rana Alhalaseh" userId="77599387-2e60-4e13-a056-5c29cbf8c9b4" providerId="ADAL" clId="{FBA210CB-2309-4FE2-9286-1B0900106DC4}" dt="2023-10-27T12:57:22.062" v="8402" actId="20577"/>
          <ac:spMkLst>
            <pc:docMk/>
            <pc:sldMk cId="1607777069" sldId="401"/>
            <ac:spMk id="13" creationId="{8BBFE33A-096E-0569-E933-144130967C06}"/>
          </ac:spMkLst>
        </pc:spChg>
        <pc:picChg chg="add mod">
          <ac:chgData name="Rana Alhalaseh" userId="77599387-2e60-4e13-a056-5c29cbf8c9b4" providerId="ADAL" clId="{FBA210CB-2309-4FE2-9286-1B0900106DC4}" dt="2023-10-26T08:53:08.601" v="6289" actId="1076"/>
          <ac:picMkLst>
            <pc:docMk/>
            <pc:sldMk cId="1607777069" sldId="401"/>
            <ac:picMk id="6" creationId="{0F898A2E-9F79-4991-8C31-71B998FEA82D}"/>
          </ac:picMkLst>
        </pc:picChg>
        <pc:picChg chg="add mod">
          <ac:chgData name="Rana Alhalaseh" userId="77599387-2e60-4e13-a056-5c29cbf8c9b4" providerId="ADAL" clId="{FBA210CB-2309-4FE2-9286-1B0900106DC4}" dt="2023-10-26T08:53:28.691" v="6293" actId="1076"/>
          <ac:picMkLst>
            <pc:docMk/>
            <pc:sldMk cId="1607777069" sldId="401"/>
            <ac:picMk id="12" creationId="{6A4992CD-7254-1F1E-9F73-11F5E20CE093}"/>
          </ac:picMkLst>
        </pc:picChg>
      </pc:sldChg>
      <pc:sldChg chg="new del">
        <pc:chgData name="Rana Alhalaseh" userId="77599387-2e60-4e13-a056-5c29cbf8c9b4" providerId="ADAL" clId="{FBA210CB-2309-4FE2-9286-1B0900106DC4}" dt="2023-11-01T10:01:33.161" v="9717" actId="47"/>
        <pc:sldMkLst>
          <pc:docMk/>
          <pc:sldMk cId="338383622" sldId="402"/>
        </pc:sldMkLst>
      </pc:sldChg>
      <pc:sldChg chg="add del">
        <pc:chgData name="Rana Alhalaseh" userId="77599387-2e60-4e13-a056-5c29cbf8c9b4" providerId="ADAL" clId="{FBA210CB-2309-4FE2-9286-1B0900106DC4}" dt="2023-10-26T08:18:33.600" v="5324"/>
        <pc:sldMkLst>
          <pc:docMk/>
          <pc:sldMk cId="411247886" sldId="402"/>
        </pc:sldMkLst>
      </pc:sldChg>
      <pc:sldChg chg="addSp delSp modSp new del mod modShow">
        <pc:chgData name="Rana Alhalaseh" userId="77599387-2e60-4e13-a056-5c29cbf8c9b4" providerId="ADAL" clId="{FBA210CB-2309-4FE2-9286-1B0900106DC4}" dt="2023-11-01T10:01:33.161" v="9717" actId="47"/>
        <pc:sldMkLst>
          <pc:docMk/>
          <pc:sldMk cId="2218962052" sldId="403"/>
        </pc:sldMkLst>
        <pc:spChg chg="mod">
          <ac:chgData name="Rana Alhalaseh" userId="77599387-2e60-4e13-a056-5c29cbf8c9b4" providerId="ADAL" clId="{FBA210CB-2309-4FE2-9286-1B0900106DC4}" dt="2023-10-27T11:22:02.287" v="6540" actId="20577"/>
          <ac:spMkLst>
            <pc:docMk/>
            <pc:sldMk cId="2218962052" sldId="403"/>
            <ac:spMk id="2" creationId="{6DC9BAE2-DD53-A4C4-B116-D9E0E143E1F9}"/>
          </ac:spMkLst>
        </pc:spChg>
        <pc:spChg chg="mod">
          <ac:chgData name="Rana Alhalaseh" userId="77599387-2e60-4e13-a056-5c29cbf8c9b4" providerId="ADAL" clId="{FBA210CB-2309-4FE2-9286-1B0900106DC4}" dt="2023-10-27T13:47:59.411" v="8810" actId="20577"/>
          <ac:spMkLst>
            <pc:docMk/>
            <pc:sldMk cId="2218962052" sldId="403"/>
            <ac:spMk id="3" creationId="{772C298E-0017-2764-EA09-956DAA736B9E}"/>
          </ac:spMkLst>
        </pc:spChg>
        <pc:spChg chg="add del">
          <ac:chgData name="Rana Alhalaseh" userId="77599387-2e60-4e13-a056-5c29cbf8c9b4" providerId="ADAL" clId="{FBA210CB-2309-4FE2-9286-1B0900106DC4}" dt="2023-10-27T11:26:40.687" v="6545" actId="478"/>
          <ac:spMkLst>
            <pc:docMk/>
            <pc:sldMk cId="2218962052" sldId="403"/>
            <ac:spMk id="4" creationId="{56B0ABBB-26B0-6EF7-F0AC-1ED559D7E89B}"/>
          </ac:spMkLst>
        </pc:spChg>
        <pc:spChg chg="add del">
          <ac:chgData name="Rana Alhalaseh" userId="77599387-2e60-4e13-a056-5c29cbf8c9b4" providerId="ADAL" clId="{FBA210CB-2309-4FE2-9286-1B0900106DC4}" dt="2023-10-27T11:26:40.687" v="6545" actId="478"/>
          <ac:spMkLst>
            <pc:docMk/>
            <pc:sldMk cId="2218962052" sldId="403"/>
            <ac:spMk id="6" creationId="{DD8A2C48-75BF-8C57-2CB5-7821F67F5164}"/>
          </ac:spMkLst>
        </pc:spChg>
        <pc:spChg chg="add mod">
          <ac:chgData name="Rana Alhalaseh" userId="77599387-2e60-4e13-a056-5c29cbf8c9b4" providerId="ADAL" clId="{FBA210CB-2309-4FE2-9286-1B0900106DC4}" dt="2023-10-27T12:09:13.902" v="7554" actId="114"/>
          <ac:spMkLst>
            <pc:docMk/>
            <pc:sldMk cId="2218962052" sldId="403"/>
            <ac:spMk id="8" creationId="{3E5A90EE-E83E-ED68-396D-0843D3374FDD}"/>
          </ac:spMkLst>
        </pc:spChg>
        <pc:graphicFrameChg chg="add del">
          <ac:chgData name="Rana Alhalaseh" userId="77599387-2e60-4e13-a056-5c29cbf8c9b4" providerId="ADAL" clId="{FBA210CB-2309-4FE2-9286-1B0900106DC4}" dt="2023-10-27T11:26:40.687" v="6545" actId="478"/>
          <ac:graphicFrameMkLst>
            <pc:docMk/>
            <pc:sldMk cId="2218962052" sldId="403"/>
            <ac:graphicFrameMk id="5" creationId="{7F7096F4-70FA-195E-12D4-F2B7E6B4AE9B}"/>
          </ac:graphicFrameMkLst>
        </pc:graphicFrameChg>
      </pc:sldChg>
      <pc:sldChg chg="addSp delSp modSp new del mod">
        <pc:chgData name="Rana Alhalaseh" userId="77599387-2e60-4e13-a056-5c29cbf8c9b4" providerId="ADAL" clId="{FBA210CB-2309-4FE2-9286-1B0900106DC4}" dt="2023-11-01T10:01:33.161" v="9717" actId="47"/>
        <pc:sldMkLst>
          <pc:docMk/>
          <pc:sldMk cId="1330110058" sldId="404"/>
        </pc:sldMkLst>
        <pc:spChg chg="mod">
          <ac:chgData name="Rana Alhalaseh" userId="77599387-2e60-4e13-a056-5c29cbf8c9b4" providerId="ADAL" clId="{FBA210CB-2309-4FE2-9286-1B0900106DC4}" dt="2023-10-27T12:05:06.272" v="7519" actId="20577"/>
          <ac:spMkLst>
            <pc:docMk/>
            <pc:sldMk cId="1330110058" sldId="404"/>
            <ac:spMk id="2" creationId="{CB82D87C-BCC1-B4BF-38D3-11C492E7B7C0}"/>
          </ac:spMkLst>
        </pc:spChg>
        <pc:spChg chg="del mod">
          <ac:chgData name="Rana Alhalaseh" userId="77599387-2e60-4e13-a056-5c29cbf8c9b4" providerId="ADAL" clId="{FBA210CB-2309-4FE2-9286-1B0900106DC4}" dt="2023-10-27T12:10:42.371" v="7559" actId="478"/>
          <ac:spMkLst>
            <pc:docMk/>
            <pc:sldMk cId="1330110058" sldId="404"/>
            <ac:spMk id="3" creationId="{1671077C-4875-F930-402D-25A6190228EF}"/>
          </ac:spMkLst>
        </pc:spChg>
        <pc:spChg chg="add mod">
          <ac:chgData name="Rana Alhalaseh" userId="77599387-2e60-4e13-a056-5c29cbf8c9b4" providerId="ADAL" clId="{FBA210CB-2309-4FE2-9286-1B0900106DC4}" dt="2023-10-27T12:17:15.253" v="7711" actId="1038"/>
          <ac:spMkLst>
            <pc:docMk/>
            <pc:sldMk cId="1330110058" sldId="404"/>
            <ac:spMk id="5" creationId="{EF150EFF-C658-780D-693A-CB8BDE99296D}"/>
          </ac:spMkLst>
        </pc:spChg>
        <pc:spChg chg="add mod">
          <ac:chgData name="Rana Alhalaseh" userId="77599387-2e60-4e13-a056-5c29cbf8c9b4" providerId="ADAL" clId="{FBA210CB-2309-4FE2-9286-1B0900106DC4}" dt="2023-10-27T12:22:30.833" v="8071" actId="122"/>
          <ac:spMkLst>
            <pc:docMk/>
            <pc:sldMk cId="1330110058" sldId="404"/>
            <ac:spMk id="6" creationId="{1E4BE8E0-752A-9F72-2411-FB20BFCA6E63}"/>
          </ac:spMkLst>
        </pc:spChg>
        <pc:spChg chg="add mod">
          <ac:chgData name="Rana Alhalaseh" userId="77599387-2e60-4e13-a056-5c29cbf8c9b4" providerId="ADAL" clId="{FBA210CB-2309-4FE2-9286-1B0900106DC4}" dt="2023-10-27T12:20:06.303" v="7883" actId="14100"/>
          <ac:spMkLst>
            <pc:docMk/>
            <pc:sldMk cId="1330110058" sldId="404"/>
            <ac:spMk id="7" creationId="{46D1C339-0548-18F2-0E8B-36C53C932523}"/>
          </ac:spMkLst>
        </pc:spChg>
        <pc:spChg chg="add mod">
          <ac:chgData name="Rana Alhalaseh" userId="77599387-2e60-4e13-a056-5c29cbf8c9b4" providerId="ADAL" clId="{FBA210CB-2309-4FE2-9286-1B0900106DC4}" dt="2023-10-27T12:37:20.879" v="8170" actId="14100"/>
          <ac:spMkLst>
            <pc:docMk/>
            <pc:sldMk cId="1330110058" sldId="404"/>
            <ac:spMk id="8" creationId="{7DA78F81-0E40-A2E1-174E-97278278E2F6}"/>
          </ac:spMkLst>
        </pc:spChg>
      </pc:sldChg>
      <pc:sldChg chg="addSp delSp modSp new del mod">
        <pc:chgData name="Rana Alhalaseh" userId="77599387-2e60-4e13-a056-5c29cbf8c9b4" providerId="ADAL" clId="{FBA210CB-2309-4FE2-9286-1B0900106DC4}" dt="2023-11-01T10:01:33.161" v="9717" actId="47"/>
        <pc:sldMkLst>
          <pc:docMk/>
          <pc:sldMk cId="4003454564" sldId="405"/>
        </pc:sldMkLst>
        <pc:spChg chg="mod">
          <ac:chgData name="Rana Alhalaseh" userId="77599387-2e60-4e13-a056-5c29cbf8c9b4" providerId="ADAL" clId="{FBA210CB-2309-4FE2-9286-1B0900106DC4}" dt="2023-10-27T12:24:45.353" v="8095"/>
          <ac:spMkLst>
            <pc:docMk/>
            <pc:sldMk cId="4003454564" sldId="405"/>
            <ac:spMk id="2" creationId="{EF1D668E-873A-F033-26C0-BE1D8C46703F}"/>
          </ac:spMkLst>
        </pc:spChg>
        <pc:spChg chg="del">
          <ac:chgData name="Rana Alhalaseh" userId="77599387-2e60-4e13-a056-5c29cbf8c9b4" providerId="ADAL" clId="{FBA210CB-2309-4FE2-9286-1B0900106DC4}" dt="2023-10-27T12:24:16.738" v="8073" actId="478"/>
          <ac:spMkLst>
            <pc:docMk/>
            <pc:sldMk cId="4003454564" sldId="405"/>
            <ac:spMk id="3" creationId="{4B47B5AF-3AF4-54A7-180E-836AAD3AE623}"/>
          </ac:spMkLst>
        </pc:spChg>
        <pc:spChg chg="add">
          <ac:chgData name="Rana Alhalaseh" userId="77599387-2e60-4e13-a056-5c29cbf8c9b4" providerId="ADAL" clId="{FBA210CB-2309-4FE2-9286-1B0900106DC4}" dt="2023-10-27T12:24:17.451" v="8074"/>
          <ac:spMkLst>
            <pc:docMk/>
            <pc:sldMk cId="4003454564" sldId="405"/>
            <ac:spMk id="4" creationId="{E95CC52B-DB71-7E7C-C6EE-5AB032A7FDCF}"/>
          </ac:spMkLst>
        </pc:spChg>
        <pc:spChg chg="add mod">
          <ac:chgData name="Rana Alhalaseh" userId="77599387-2e60-4e13-a056-5c29cbf8c9b4" providerId="ADAL" clId="{FBA210CB-2309-4FE2-9286-1B0900106DC4}" dt="2023-10-27T12:31:14.202" v="8109" actId="1036"/>
          <ac:spMkLst>
            <pc:docMk/>
            <pc:sldMk cId="4003454564" sldId="405"/>
            <ac:spMk id="7" creationId="{B48AE390-AB07-45D2-9E2B-E882B5A83341}"/>
          </ac:spMkLst>
        </pc:spChg>
        <pc:spChg chg="add mod">
          <ac:chgData name="Rana Alhalaseh" userId="77599387-2e60-4e13-a056-5c29cbf8c9b4" providerId="ADAL" clId="{FBA210CB-2309-4FE2-9286-1B0900106DC4}" dt="2023-10-27T12:31:27.873" v="8128" actId="404"/>
          <ac:spMkLst>
            <pc:docMk/>
            <pc:sldMk cId="4003454564" sldId="405"/>
            <ac:spMk id="9" creationId="{A423C010-1B44-5CAA-B735-0DB4D1600C76}"/>
          </ac:spMkLst>
        </pc:spChg>
        <pc:graphicFrameChg chg="add mod">
          <ac:chgData name="Rana Alhalaseh" userId="77599387-2e60-4e13-a056-5c29cbf8c9b4" providerId="ADAL" clId="{FBA210CB-2309-4FE2-9286-1B0900106DC4}" dt="2023-10-27T12:31:15.693" v="8124" actId="1036"/>
          <ac:graphicFrameMkLst>
            <pc:docMk/>
            <pc:sldMk cId="4003454564" sldId="405"/>
            <ac:graphicFrameMk id="5" creationId="{719DDFF1-9E44-49DA-B75F-554B8387811F}"/>
          </ac:graphicFrameMkLst>
        </pc:graphicFrameChg>
      </pc:sldChg>
      <pc:sldChg chg="addSp delSp modSp add del mod modShow">
        <pc:chgData name="Rana Alhalaseh" userId="77599387-2e60-4e13-a056-5c29cbf8c9b4" providerId="ADAL" clId="{FBA210CB-2309-4FE2-9286-1B0900106DC4}" dt="2023-11-01T10:01:33.161" v="9717" actId="47"/>
        <pc:sldMkLst>
          <pc:docMk/>
          <pc:sldMk cId="3599041309" sldId="406"/>
        </pc:sldMkLst>
        <pc:spChg chg="add mod">
          <ac:chgData name="Rana Alhalaseh" userId="77599387-2e60-4e13-a056-5c29cbf8c9b4" providerId="ADAL" clId="{FBA210CB-2309-4FE2-9286-1B0900106DC4}" dt="2023-10-27T13:25:50.069" v="8495" actId="1038"/>
          <ac:spMkLst>
            <pc:docMk/>
            <pc:sldMk cId="3599041309" sldId="406"/>
            <ac:spMk id="3" creationId="{A458A780-0D90-5944-9067-D27B18C2AB57}"/>
          </ac:spMkLst>
        </pc:spChg>
        <pc:spChg chg="add mod">
          <ac:chgData name="Rana Alhalaseh" userId="77599387-2e60-4e13-a056-5c29cbf8c9b4" providerId="ADAL" clId="{FBA210CB-2309-4FE2-9286-1B0900106DC4}" dt="2023-10-27T13:27:26.278" v="8593" actId="20577"/>
          <ac:spMkLst>
            <pc:docMk/>
            <pc:sldMk cId="3599041309" sldId="406"/>
            <ac:spMk id="11" creationId="{2FAB1A91-2D35-053A-8273-F4F52475DA08}"/>
          </ac:spMkLst>
        </pc:spChg>
        <pc:spChg chg="add del mod">
          <ac:chgData name="Rana Alhalaseh" userId="77599387-2e60-4e13-a056-5c29cbf8c9b4" providerId="ADAL" clId="{FBA210CB-2309-4FE2-9286-1B0900106DC4}" dt="2023-10-27T13:29:52.988" v="8768" actId="20577"/>
          <ac:spMkLst>
            <pc:docMk/>
            <pc:sldMk cId="3599041309" sldId="406"/>
            <ac:spMk id="13" creationId="{8BBFE33A-096E-0569-E933-144130967C06}"/>
          </ac:spMkLst>
        </pc:spChg>
        <pc:spChg chg="add mod">
          <ac:chgData name="Rana Alhalaseh" userId="77599387-2e60-4e13-a056-5c29cbf8c9b4" providerId="ADAL" clId="{FBA210CB-2309-4FE2-9286-1B0900106DC4}" dt="2023-10-27T13:27:31.188" v="8602" actId="20577"/>
          <ac:spMkLst>
            <pc:docMk/>
            <pc:sldMk cId="3599041309" sldId="406"/>
            <ac:spMk id="15" creationId="{06CE82CA-BF7D-D434-BA1B-098953810107}"/>
          </ac:spMkLst>
        </pc:spChg>
        <pc:cxnChg chg="add mod">
          <ac:chgData name="Rana Alhalaseh" userId="77599387-2e60-4e13-a056-5c29cbf8c9b4" providerId="ADAL" clId="{FBA210CB-2309-4FE2-9286-1B0900106DC4}" dt="2023-10-27T13:26:59.922" v="8500" actId="1582"/>
          <ac:cxnSpMkLst>
            <pc:docMk/>
            <pc:sldMk cId="3599041309" sldId="406"/>
            <ac:cxnSpMk id="8" creationId="{F71E961D-2170-6634-D835-CB72BB92CF49}"/>
          </ac:cxnSpMkLst>
        </pc:cxnChg>
        <pc:cxnChg chg="add mod">
          <ac:chgData name="Rana Alhalaseh" userId="77599387-2e60-4e13-a056-5c29cbf8c9b4" providerId="ADAL" clId="{FBA210CB-2309-4FE2-9286-1B0900106DC4}" dt="2023-10-27T13:27:11.658" v="8539" actId="1037"/>
          <ac:cxnSpMkLst>
            <pc:docMk/>
            <pc:sldMk cId="3599041309" sldId="406"/>
            <ac:cxnSpMk id="14" creationId="{CA402BE9-5139-3DB8-C86B-1B628413B632}"/>
          </ac:cxnSpMkLst>
        </pc:cxnChg>
        <pc:cxnChg chg="add mod">
          <ac:chgData name="Rana Alhalaseh" userId="77599387-2e60-4e13-a056-5c29cbf8c9b4" providerId="ADAL" clId="{FBA210CB-2309-4FE2-9286-1B0900106DC4}" dt="2023-10-27T13:27:22.250" v="8585" actId="1037"/>
          <ac:cxnSpMkLst>
            <pc:docMk/>
            <pc:sldMk cId="3599041309" sldId="406"/>
            <ac:cxnSpMk id="16" creationId="{5E0A4F6C-0362-A993-12A8-D52CBE1FDDB6}"/>
          </ac:cxnSpMkLst>
        </pc:cxnChg>
      </pc:sldChg>
      <pc:sldChg chg="modSp new mod ord">
        <pc:chgData name="Rana Alhalaseh" userId="77599387-2e60-4e13-a056-5c29cbf8c9b4" providerId="ADAL" clId="{FBA210CB-2309-4FE2-9286-1B0900106DC4}" dt="2023-11-01T10:01:16.121" v="9716" actId="20577"/>
        <pc:sldMkLst>
          <pc:docMk/>
          <pc:sldMk cId="2337982484" sldId="407"/>
        </pc:sldMkLst>
        <pc:spChg chg="mod">
          <ac:chgData name="Rana Alhalaseh" userId="77599387-2e60-4e13-a056-5c29cbf8c9b4" providerId="ADAL" clId="{FBA210CB-2309-4FE2-9286-1B0900106DC4}" dt="2023-10-30T13:49:22.887" v="8947" actId="20577"/>
          <ac:spMkLst>
            <pc:docMk/>
            <pc:sldMk cId="2337982484" sldId="407"/>
            <ac:spMk id="2" creationId="{3C3A7EA4-3D1E-50A7-AAC9-A0C9FF1D8C1B}"/>
          </ac:spMkLst>
        </pc:spChg>
        <pc:spChg chg="mod">
          <ac:chgData name="Rana Alhalaseh" userId="77599387-2e60-4e13-a056-5c29cbf8c9b4" providerId="ADAL" clId="{FBA210CB-2309-4FE2-9286-1B0900106DC4}" dt="2023-11-01T10:01:16.121" v="9716" actId="20577"/>
          <ac:spMkLst>
            <pc:docMk/>
            <pc:sldMk cId="2337982484" sldId="407"/>
            <ac:spMk id="3" creationId="{BDD2C6F2-0C61-A1E7-DB3D-8372A13FF7FD}"/>
          </ac:spMkLst>
        </pc:spChg>
      </pc:sldChg>
      <pc:sldMasterChg chg="modSp mod">
        <pc:chgData name="Rana Alhalaseh" userId="77599387-2e60-4e13-a056-5c29cbf8c9b4" providerId="ADAL" clId="{FBA210CB-2309-4FE2-9286-1B0900106DC4}" dt="2023-10-19T09:23:48.432" v="42" actId="20577"/>
        <pc:sldMasterMkLst>
          <pc:docMk/>
          <pc:sldMasterMk cId="0" sldId="2147485146"/>
        </pc:sldMasterMkLst>
        <pc:spChg chg="mod">
          <ac:chgData name="Rana Alhalaseh" userId="77599387-2e60-4e13-a056-5c29cbf8c9b4" providerId="ADAL" clId="{FBA210CB-2309-4FE2-9286-1B0900106DC4}" dt="2023-10-19T09:23:48.432" v="42" actId="20577"/>
          <ac:spMkLst>
            <pc:docMk/>
            <pc:sldMasterMk cId="0" sldId="2147485146"/>
            <ac:spMk id="14" creationId="{04953B71-6776-413E-AC69-E69762C9C33E}"/>
          </ac:spMkLst>
        </pc:spChg>
      </pc:sldMasterChg>
    </pc:docChg>
  </pc:docChgLst>
  <pc:docChgLst>
    <pc:chgData name="Rana Alhalaseh" userId="77599387-2e60-4e13-a056-5c29cbf8c9b4" providerId="ADAL" clId="{92FDB622-B85B-46DD-AEF0-A659ADAC4486}"/>
    <pc:docChg chg="undo redo custSel addSld delSld modSld sldOrd">
      <pc:chgData name="Rana Alhalaseh" userId="77599387-2e60-4e13-a056-5c29cbf8c9b4" providerId="ADAL" clId="{92FDB622-B85B-46DD-AEF0-A659ADAC4486}" dt="2023-02-14T13:12:34.850" v="8882" actId="113"/>
      <pc:docMkLst>
        <pc:docMk/>
      </pc:docMkLst>
      <pc:sldChg chg="modSp mod">
        <pc:chgData name="Rana Alhalaseh" userId="77599387-2e60-4e13-a056-5c29cbf8c9b4" providerId="ADAL" clId="{92FDB622-B85B-46DD-AEF0-A659ADAC4486}" dt="2023-02-07T07:40:28.098" v="104" actId="20577"/>
        <pc:sldMkLst>
          <pc:docMk/>
          <pc:sldMk cId="0" sldId="341"/>
        </pc:sldMkLst>
        <pc:spChg chg="mod">
          <ac:chgData name="Rana Alhalaseh" userId="77599387-2e60-4e13-a056-5c29cbf8c9b4" providerId="ADAL" clId="{92FDB622-B85B-46DD-AEF0-A659ADAC4486}" dt="2023-02-07T07:40:17.605" v="69" actId="1076"/>
          <ac:spMkLst>
            <pc:docMk/>
            <pc:sldMk cId="0" sldId="341"/>
            <ac:spMk id="5122" creationId="{6BFCA172-672F-4297-B767-9F7EDE373FA1}"/>
          </ac:spMkLst>
        </pc:spChg>
        <pc:spChg chg="mod">
          <ac:chgData name="Rana Alhalaseh" userId="77599387-2e60-4e13-a056-5c29cbf8c9b4" providerId="ADAL" clId="{92FDB622-B85B-46DD-AEF0-A659ADAC4486}" dt="2023-02-07T07:40:28.098" v="104" actId="20577"/>
          <ac:spMkLst>
            <pc:docMk/>
            <pc:sldMk cId="0" sldId="341"/>
            <ac:spMk id="5123" creationId="{9FAD3684-801E-4E1E-85EB-F5F3E5D37277}"/>
          </ac:spMkLst>
        </pc:spChg>
      </pc:sldChg>
      <pc:sldChg chg="modSp mod">
        <pc:chgData name="Rana Alhalaseh" userId="77599387-2e60-4e13-a056-5c29cbf8c9b4" providerId="ADAL" clId="{92FDB622-B85B-46DD-AEF0-A659ADAC4486}" dt="2023-02-14T11:42:19.480" v="7649" actId="20577"/>
        <pc:sldMkLst>
          <pc:docMk/>
          <pc:sldMk cId="0" sldId="363"/>
        </pc:sldMkLst>
        <pc:spChg chg="mod">
          <ac:chgData name="Rana Alhalaseh" userId="77599387-2e60-4e13-a056-5c29cbf8c9b4" providerId="ADAL" clId="{92FDB622-B85B-46DD-AEF0-A659ADAC4486}" dt="2023-02-14T11:42:19.480" v="7649" actId="20577"/>
          <ac:spMkLst>
            <pc:docMk/>
            <pc:sldMk cId="0" sldId="363"/>
            <ac:spMk id="6147" creationId="{33CFEE74-7B51-47B2-8BC9-945D38E983E7}"/>
          </ac:spMkLst>
        </pc:spChg>
      </pc:sldChg>
      <pc:sldChg chg="del">
        <pc:chgData name="Rana Alhalaseh" userId="77599387-2e60-4e13-a056-5c29cbf8c9b4" providerId="ADAL" clId="{92FDB622-B85B-46DD-AEF0-A659ADAC4486}" dt="2023-02-07T07:41:17.476" v="106" actId="2696"/>
        <pc:sldMkLst>
          <pc:docMk/>
          <pc:sldMk cId="0" sldId="364"/>
        </pc:sldMkLst>
      </pc:sldChg>
      <pc:sldChg chg="del">
        <pc:chgData name="Rana Alhalaseh" userId="77599387-2e60-4e13-a056-5c29cbf8c9b4" providerId="ADAL" clId="{92FDB622-B85B-46DD-AEF0-A659ADAC4486}" dt="2023-02-07T07:41:23.586" v="107" actId="2696"/>
        <pc:sldMkLst>
          <pc:docMk/>
          <pc:sldMk cId="0" sldId="365"/>
        </pc:sldMkLst>
      </pc:sldChg>
      <pc:sldChg chg="del">
        <pc:chgData name="Rana Alhalaseh" userId="77599387-2e60-4e13-a056-5c29cbf8c9b4" providerId="ADAL" clId="{92FDB622-B85B-46DD-AEF0-A659ADAC4486}" dt="2023-02-07T07:41:17.476" v="106" actId="2696"/>
        <pc:sldMkLst>
          <pc:docMk/>
          <pc:sldMk cId="2070539968" sldId="366"/>
        </pc:sldMkLst>
      </pc:sldChg>
      <pc:sldChg chg="del">
        <pc:chgData name="Rana Alhalaseh" userId="77599387-2e60-4e13-a056-5c29cbf8c9b4" providerId="ADAL" clId="{92FDB622-B85B-46DD-AEF0-A659ADAC4486}" dt="2023-02-07T07:41:17.476" v="106" actId="2696"/>
        <pc:sldMkLst>
          <pc:docMk/>
          <pc:sldMk cId="1966144507" sldId="367"/>
        </pc:sldMkLst>
      </pc:sldChg>
      <pc:sldChg chg="del">
        <pc:chgData name="Rana Alhalaseh" userId="77599387-2e60-4e13-a056-5c29cbf8c9b4" providerId="ADAL" clId="{92FDB622-B85B-46DD-AEF0-A659ADAC4486}" dt="2023-02-07T07:41:17.476" v="106" actId="2696"/>
        <pc:sldMkLst>
          <pc:docMk/>
          <pc:sldMk cId="567982678" sldId="370"/>
        </pc:sldMkLst>
      </pc:sldChg>
      <pc:sldChg chg="addSp delSp modSp new mod addCm modCm">
        <pc:chgData name="Rana Alhalaseh" userId="77599387-2e60-4e13-a056-5c29cbf8c9b4" providerId="ADAL" clId="{92FDB622-B85B-46DD-AEF0-A659ADAC4486}" dt="2023-02-14T11:15:20.515" v="7014" actId="13926"/>
        <pc:sldMkLst>
          <pc:docMk/>
          <pc:sldMk cId="3733806856" sldId="371"/>
        </pc:sldMkLst>
        <pc:spChg chg="mod">
          <ac:chgData name="Rana Alhalaseh" userId="77599387-2e60-4e13-a056-5c29cbf8c9b4" providerId="ADAL" clId="{92FDB622-B85B-46DD-AEF0-A659ADAC4486}" dt="2023-02-07T09:47:19.772" v="330" actId="20577"/>
          <ac:spMkLst>
            <pc:docMk/>
            <pc:sldMk cId="3733806856" sldId="371"/>
            <ac:spMk id="2" creationId="{E2ADC506-F2F9-DFFE-4D6E-A9D0B7B561C4}"/>
          </ac:spMkLst>
        </pc:spChg>
        <pc:spChg chg="del mod">
          <ac:chgData name="Rana Alhalaseh" userId="77599387-2e60-4e13-a056-5c29cbf8c9b4" providerId="ADAL" clId="{92FDB622-B85B-46DD-AEF0-A659ADAC4486}" dt="2023-02-07T09:40:53.673" v="149" actId="21"/>
          <ac:spMkLst>
            <pc:docMk/>
            <pc:sldMk cId="3733806856" sldId="371"/>
            <ac:spMk id="3" creationId="{1115A633-C675-B9BB-3DC6-34519F2C2774}"/>
          </ac:spMkLst>
        </pc:spChg>
        <pc:spChg chg="add mod">
          <ac:chgData name="Rana Alhalaseh" userId="77599387-2e60-4e13-a056-5c29cbf8c9b4" providerId="ADAL" clId="{92FDB622-B85B-46DD-AEF0-A659ADAC4486}" dt="2023-02-09T13:13:11.291" v="5825" actId="404"/>
          <ac:spMkLst>
            <pc:docMk/>
            <pc:sldMk cId="3733806856" sldId="371"/>
            <ac:spMk id="6" creationId="{0F212040-56DF-CB47-34FF-1A4C11D51E08}"/>
          </ac:spMkLst>
        </pc:spChg>
        <pc:spChg chg="add mod">
          <ac:chgData name="Rana Alhalaseh" userId="77599387-2e60-4e13-a056-5c29cbf8c9b4" providerId="ADAL" clId="{92FDB622-B85B-46DD-AEF0-A659ADAC4486}" dt="2023-02-14T11:15:20.515" v="7014" actId="13926"/>
          <ac:spMkLst>
            <pc:docMk/>
            <pc:sldMk cId="3733806856" sldId="371"/>
            <ac:spMk id="7" creationId="{659500B2-5DAB-E447-CCF3-74B10F650207}"/>
          </ac:spMkLst>
        </pc:spChg>
        <pc:spChg chg="add mod">
          <ac:chgData name="Rana Alhalaseh" userId="77599387-2e60-4e13-a056-5c29cbf8c9b4" providerId="ADAL" clId="{92FDB622-B85B-46DD-AEF0-A659ADAC4486}" dt="2023-02-10T12:59:38.703" v="6130" actId="20577"/>
          <ac:spMkLst>
            <pc:docMk/>
            <pc:sldMk cId="3733806856" sldId="371"/>
            <ac:spMk id="8" creationId="{A57F8806-FE72-544F-2B0B-55753453C062}"/>
          </ac:spMkLst>
        </pc:spChg>
        <pc:graphicFrameChg chg="add mod">
          <ac:chgData name="Rana Alhalaseh" userId="77599387-2e60-4e13-a056-5c29cbf8c9b4" providerId="ADAL" clId="{92FDB622-B85B-46DD-AEF0-A659ADAC4486}" dt="2023-02-09T08:27:39.957" v="2416" actId="1076"/>
          <ac:graphicFrameMkLst>
            <pc:docMk/>
            <pc:sldMk cId="3733806856" sldId="371"/>
            <ac:graphicFrameMk id="4" creationId="{0D6870DF-540E-E455-9F75-5737F664C7B6}"/>
          </ac:graphicFrameMkLst>
        </pc:graphicFrameChg>
      </pc:sldChg>
      <pc:sldChg chg="addSp delSp modSp new mod">
        <pc:chgData name="Rana Alhalaseh" userId="77599387-2e60-4e13-a056-5c29cbf8c9b4" providerId="ADAL" clId="{92FDB622-B85B-46DD-AEF0-A659ADAC4486}" dt="2023-02-09T09:43:16.148" v="3300" actId="113"/>
        <pc:sldMkLst>
          <pc:docMk/>
          <pc:sldMk cId="3764460182" sldId="372"/>
        </pc:sldMkLst>
        <pc:spChg chg="del">
          <ac:chgData name="Rana Alhalaseh" userId="77599387-2e60-4e13-a056-5c29cbf8c9b4" providerId="ADAL" clId="{92FDB622-B85B-46DD-AEF0-A659ADAC4486}" dt="2023-02-07T09:48:02.750" v="331"/>
          <ac:spMkLst>
            <pc:docMk/>
            <pc:sldMk cId="3764460182" sldId="372"/>
            <ac:spMk id="2" creationId="{5192DD1D-A8A7-1163-34C2-EFAF44BDF751}"/>
          </ac:spMkLst>
        </pc:spChg>
        <pc:spChg chg="mod">
          <ac:chgData name="Rana Alhalaseh" userId="77599387-2e60-4e13-a056-5c29cbf8c9b4" providerId="ADAL" clId="{92FDB622-B85B-46DD-AEF0-A659ADAC4486}" dt="2023-02-09T09:43:16.148" v="3300" actId="113"/>
          <ac:spMkLst>
            <pc:docMk/>
            <pc:sldMk cId="3764460182" sldId="372"/>
            <ac:spMk id="3" creationId="{A86BE144-A334-5DB2-F49E-89903E9EFD32}"/>
          </ac:spMkLst>
        </pc:spChg>
        <pc:spChg chg="add mod">
          <ac:chgData name="Rana Alhalaseh" userId="77599387-2e60-4e13-a056-5c29cbf8c9b4" providerId="ADAL" clId="{92FDB622-B85B-46DD-AEF0-A659ADAC4486}" dt="2023-02-07T09:48:02.750" v="331"/>
          <ac:spMkLst>
            <pc:docMk/>
            <pc:sldMk cId="3764460182" sldId="372"/>
            <ac:spMk id="4" creationId="{E4F5C4F3-AACE-2430-C557-63134839D056}"/>
          </ac:spMkLst>
        </pc:spChg>
      </pc:sldChg>
      <pc:sldChg chg="addSp modSp new mod modCm modNotesTx">
        <pc:chgData name="Rana Alhalaseh" userId="77599387-2e60-4e13-a056-5c29cbf8c9b4" providerId="ADAL" clId="{92FDB622-B85B-46DD-AEF0-A659ADAC4486}" dt="2023-02-14T11:43:48.892" v="7726" actId="20577"/>
        <pc:sldMkLst>
          <pc:docMk/>
          <pc:sldMk cId="2091816527" sldId="373"/>
        </pc:sldMkLst>
        <pc:spChg chg="mod">
          <ac:chgData name="Rana Alhalaseh" userId="77599387-2e60-4e13-a056-5c29cbf8c9b4" providerId="ADAL" clId="{92FDB622-B85B-46DD-AEF0-A659ADAC4486}" dt="2023-02-07T11:44:49.238" v="435" actId="20577"/>
          <ac:spMkLst>
            <pc:docMk/>
            <pc:sldMk cId="2091816527" sldId="373"/>
            <ac:spMk id="2" creationId="{A18D58B8-5E81-FE5B-C766-A7EC420B02B8}"/>
          </ac:spMkLst>
        </pc:spChg>
        <pc:spChg chg="mod">
          <ac:chgData name="Rana Alhalaseh" userId="77599387-2e60-4e13-a056-5c29cbf8c9b4" providerId="ADAL" clId="{92FDB622-B85B-46DD-AEF0-A659ADAC4486}" dt="2023-02-14T11:43:48.892" v="7726" actId="20577"/>
          <ac:spMkLst>
            <pc:docMk/>
            <pc:sldMk cId="2091816527" sldId="373"/>
            <ac:spMk id="3" creationId="{B889C4F3-1BF2-9C2E-6EDD-161958F8FEBF}"/>
          </ac:spMkLst>
        </pc:spChg>
        <pc:spChg chg="add mod">
          <ac:chgData name="Rana Alhalaseh" userId="77599387-2e60-4e13-a056-5c29cbf8c9b4" providerId="ADAL" clId="{92FDB622-B85B-46DD-AEF0-A659ADAC4486}" dt="2023-02-10T12:59:25.265" v="6128" actId="20577"/>
          <ac:spMkLst>
            <pc:docMk/>
            <pc:sldMk cId="2091816527" sldId="373"/>
            <ac:spMk id="4" creationId="{908D1AB8-06A5-4A65-5DB5-3C5B61E60E56}"/>
          </ac:spMkLst>
        </pc:spChg>
      </pc:sldChg>
      <pc:sldChg chg="addSp modSp new mod">
        <pc:chgData name="Rana Alhalaseh" userId="77599387-2e60-4e13-a056-5c29cbf8c9b4" providerId="ADAL" clId="{92FDB622-B85B-46DD-AEF0-A659ADAC4486}" dt="2023-02-14T13:11:14.689" v="8855" actId="20577"/>
        <pc:sldMkLst>
          <pc:docMk/>
          <pc:sldMk cId="3465680976" sldId="374"/>
        </pc:sldMkLst>
        <pc:spChg chg="mod">
          <ac:chgData name="Rana Alhalaseh" userId="77599387-2e60-4e13-a056-5c29cbf8c9b4" providerId="ADAL" clId="{92FDB622-B85B-46DD-AEF0-A659ADAC4486}" dt="2023-02-07T11:37:17.398" v="389" actId="20577"/>
          <ac:spMkLst>
            <pc:docMk/>
            <pc:sldMk cId="3465680976" sldId="374"/>
            <ac:spMk id="2" creationId="{43FF6DCD-86FC-4A72-433D-B42A7469F119}"/>
          </ac:spMkLst>
        </pc:spChg>
        <pc:spChg chg="mod">
          <ac:chgData name="Rana Alhalaseh" userId="77599387-2e60-4e13-a056-5c29cbf8c9b4" providerId="ADAL" clId="{92FDB622-B85B-46DD-AEF0-A659ADAC4486}" dt="2023-02-14T13:11:14.689" v="8855" actId="20577"/>
          <ac:spMkLst>
            <pc:docMk/>
            <pc:sldMk cId="3465680976" sldId="374"/>
            <ac:spMk id="3" creationId="{30E37DAC-15D6-DCC5-68D1-5AD82AEC721C}"/>
          </ac:spMkLst>
        </pc:spChg>
        <pc:spChg chg="add mod">
          <ac:chgData name="Rana Alhalaseh" userId="77599387-2e60-4e13-a056-5c29cbf8c9b4" providerId="ADAL" clId="{92FDB622-B85B-46DD-AEF0-A659ADAC4486}" dt="2023-02-13T09:33:39.676" v="6748" actId="1038"/>
          <ac:spMkLst>
            <pc:docMk/>
            <pc:sldMk cId="3465680976" sldId="374"/>
            <ac:spMk id="6" creationId="{96C23FC6-3ACC-B829-712A-5BE651A53516}"/>
          </ac:spMkLst>
        </pc:spChg>
        <pc:graphicFrameChg chg="add mod">
          <ac:chgData name="Rana Alhalaseh" userId="77599387-2e60-4e13-a056-5c29cbf8c9b4" providerId="ADAL" clId="{92FDB622-B85B-46DD-AEF0-A659ADAC4486}" dt="2023-02-13T09:33:33.384" v="6732" actId="1038"/>
          <ac:graphicFrameMkLst>
            <pc:docMk/>
            <pc:sldMk cId="3465680976" sldId="374"/>
            <ac:graphicFrameMk id="4" creationId="{1EC84DDC-CFD4-85DA-D9D4-FDE394327A0A}"/>
          </ac:graphicFrameMkLst>
        </pc:graphicFrameChg>
      </pc:sldChg>
      <pc:sldChg chg="addSp modSp new mod modCm">
        <pc:chgData name="Rana Alhalaseh" userId="77599387-2e60-4e13-a056-5c29cbf8c9b4" providerId="ADAL" clId="{92FDB622-B85B-46DD-AEF0-A659ADAC4486}" dt="2023-02-14T13:11:22.219" v="8861" actId="20577"/>
        <pc:sldMkLst>
          <pc:docMk/>
          <pc:sldMk cId="1367250945" sldId="375"/>
        </pc:sldMkLst>
        <pc:spChg chg="mod">
          <ac:chgData name="Rana Alhalaseh" userId="77599387-2e60-4e13-a056-5c29cbf8c9b4" providerId="ADAL" clId="{92FDB622-B85B-46DD-AEF0-A659ADAC4486}" dt="2023-02-07T11:44:41.885" v="434" actId="20577"/>
          <ac:spMkLst>
            <pc:docMk/>
            <pc:sldMk cId="1367250945" sldId="375"/>
            <ac:spMk id="2" creationId="{35E19053-9A35-164F-03F4-1F230F467959}"/>
          </ac:spMkLst>
        </pc:spChg>
        <pc:spChg chg="mod">
          <ac:chgData name="Rana Alhalaseh" userId="77599387-2e60-4e13-a056-5c29cbf8c9b4" providerId="ADAL" clId="{92FDB622-B85B-46DD-AEF0-A659ADAC4486}" dt="2023-02-14T13:11:22.219" v="8861" actId="20577"/>
          <ac:spMkLst>
            <pc:docMk/>
            <pc:sldMk cId="1367250945" sldId="375"/>
            <ac:spMk id="3" creationId="{035A273F-0A05-4E86-A1E5-587870E73A98}"/>
          </ac:spMkLst>
        </pc:spChg>
        <pc:spChg chg="add mod">
          <ac:chgData name="Rana Alhalaseh" userId="77599387-2e60-4e13-a056-5c29cbf8c9b4" providerId="ADAL" clId="{92FDB622-B85B-46DD-AEF0-A659ADAC4486}" dt="2023-02-09T10:20:58.061" v="4465" actId="404"/>
          <ac:spMkLst>
            <pc:docMk/>
            <pc:sldMk cId="1367250945" sldId="375"/>
            <ac:spMk id="5" creationId="{2C650E3B-7246-037D-CEA9-0A867E5177E7}"/>
          </ac:spMkLst>
        </pc:spChg>
        <pc:graphicFrameChg chg="add mod">
          <ac:chgData name="Rana Alhalaseh" userId="77599387-2e60-4e13-a056-5c29cbf8c9b4" providerId="ADAL" clId="{92FDB622-B85B-46DD-AEF0-A659ADAC4486}" dt="2023-02-09T10:20:41.821" v="4463" actId="1038"/>
          <ac:graphicFrameMkLst>
            <pc:docMk/>
            <pc:sldMk cId="1367250945" sldId="375"/>
            <ac:graphicFrameMk id="4" creationId="{384C45B6-63D0-9A6A-A031-ADE336C40A71}"/>
          </ac:graphicFrameMkLst>
        </pc:graphicFrameChg>
      </pc:sldChg>
      <pc:sldChg chg="modSp new del mod ord modShow">
        <pc:chgData name="Rana Alhalaseh" userId="77599387-2e60-4e13-a056-5c29cbf8c9b4" providerId="ADAL" clId="{92FDB622-B85B-46DD-AEF0-A659ADAC4486}" dt="2023-02-09T13:19:31.931" v="5920" actId="2696"/>
        <pc:sldMkLst>
          <pc:docMk/>
          <pc:sldMk cId="3100390245" sldId="376"/>
        </pc:sldMkLst>
        <pc:spChg chg="mod">
          <ac:chgData name="Rana Alhalaseh" userId="77599387-2e60-4e13-a056-5c29cbf8c9b4" providerId="ADAL" clId="{92FDB622-B85B-46DD-AEF0-A659ADAC4486}" dt="2023-02-07T12:08:30.221" v="1166" actId="20577"/>
          <ac:spMkLst>
            <pc:docMk/>
            <pc:sldMk cId="3100390245" sldId="376"/>
            <ac:spMk id="2" creationId="{F3CACA85-E83D-7EA8-7CF4-3EA0E3914F3B}"/>
          </ac:spMkLst>
        </pc:spChg>
        <pc:spChg chg="mod">
          <ac:chgData name="Rana Alhalaseh" userId="77599387-2e60-4e13-a056-5c29cbf8c9b4" providerId="ADAL" clId="{92FDB622-B85B-46DD-AEF0-A659ADAC4486}" dt="2023-02-09T10:28:26.910" v="4651" actId="20577"/>
          <ac:spMkLst>
            <pc:docMk/>
            <pc:sldMk cId="3100390245" sldId="376"/>
            <ac:spMk id="3" creationId="{688B7B91-92CC-2F61-6C86-1E9917B5E77A}"/>
          </ac:spMkLst>
        </pc:spChg>
      </pc:sldChg>
      <pc:sldChg chg="addSp modSp new mod modCm modNotesTx">
        <pc:chgData name="Rana Alhalaseh" userId="77599387-2e60-4e13-a056-5c29cbf8c9b4" providerId="ADAL" clId="{92FDB622-B85B-46DD-AEF0-A659ADAC4486}" dt="2023-02-14T11:36:52.440" v="7580" actId="20577"/>
        <pc:sldMkLst>
          <pc:docMk/>
          <pc:sldMk cId="1639440512" sldId="377"/>
        </pc:sldMkLst>
        <pc:spChg chg="mod">
          <ac:chgData name="Rana Alhalaseh" userId="77599387-2e60-4e13-a056-5c29cbf8c9b4" providerId="ADAL" clId="{92FDB622-B85B-46DD-AEF0-A659ADAC4486}" dt="2023-02-07T12:08:37.389" v="1190" actId="20577"/>
          <ac:spMkLst>
            <pc:docMk/>
            <pc:sldMk cId="1639440512" sldId="377"/>
            <ac:spMk id="2" creationId="{5C331163-9513-37C3-6091-AE455AE7C847}"/>
          </ac:spMkLst>
        </pc:spChg>
        <pc:spChg chg="mod">
          <ac:chgData name="Rana Alhalaseh" userId="77599387-2e60-4e13-a056-5c29cbf8c9b4" providerId="ADAL" clId="{92FDB622-B85B-46DD-AEF0-A659ADAC4486}" dt="2023-02-14T11:36:52.440" v="7580" actId="20577"/>
          <ac:spMkLst>
            <pc:docMk/>
            <pc:sldMk cId="1639440512" sldId="377"/>
            <ac:spMk id="3" creationId="{9D93CD51-632D-F861-5764-480348E88831}"/>
          </ac:spMkLst>
        </pc:spChg>
        <pc:graphicFrameChg chg="add mod">
          <ac:chgData name="Rana Alhalaseh" userId="77599387-2e60-4e13-a056-5c29cbf8c9b4" providerId="ADAL" clId="{92FDB622-B85B-46DD-AEF0-A659ADAC4486}" dt="2023-02-07T12:10:41.980" v="1338" actId="1038"/>
          <ac:graphicFrameMkLst>
            <pc:docMk/>
            <pc:sldMk cId="1639440512" sldId="377"/>
            <ac:graphicFrameMk id="4" creationId="{612BBF82-8104-F437-EA19-6F76A517E850}"/>
          </ac:graphicFrameMkLst>
        </pc:graphicFrameChg>
      </pc:sldChg>
      <pc:sldChg chg="addSp modSp new del mod ord modShow">
        <pc:chgData name="Rana Alhalaseh" userId="77599387-2e60-4e13-a056-5c29cbf8c9b4" providerId="ADAL" clId="{92FDB622-B85B-46DD-AEF0-A659ADAC4486}" dt="2023-02-09T13:14:16.832" v="5834" actId="2696"/>
        <pc:sldMkLst>
          <pc:docMk/>
          <pc:sldMk cId="1202151926" sldId="378"/>
        </pc:sldMkLst>
        <pc:spChg chg="mod">
          <ac:chgData name="Rana Alhalaseh" userId="77599387-2e60-4e13-a056-5c29cbf8c9b4" providerId="ADAL" clId="{92FDB622-B85B-46DD-AEF0-A659ADAC4486}" dt="2023-02-07T12:47:48.522" v="1610" actId="20577"/>
          <ac:spMkLst>
            <pc:docMk/>
            <pc:sldMk cId="1202151926" sldId="378"/>
            <ac:spMk id="2" creationId="{769DBB42-1A3C-D820-5F7F-3EBB17702BDD}"/>
          </ac:spMkLst>
        </pc:spChg>
        <pc:spChg chg="mod">
          <ac:chgData name="Rana Alhalaseh" userId="77599387-2e60-4e13-a056-5c29cbf8c9b4" providerId="ADAL" clId="{92FDB622-B85B-46DD-AEF0-A659ADAC4486}" dt="2023-02-07T14:24:26.824" v="2361" actId="20577"/>
          <ac:spMkLst>
            <pc:docMk/>
            <pc:sldMk cId="1202151926" sldId="378"/>
            <ac:spMk id="3" creationId="{1E7137F2-CAB4-52E4-B055-412D5D72640F}"/>
          </ac:spMkLst>
        </pc:spChg>
        <pc:spChg chg="add mod">
          <ac:chgData name="Rana Alhalaseh" userId="77599387-2e60-4e13-a056-5c29cbf8c9b4" providerId="ADAL" clId="{92FDB622-B85B-46DD-AEF0-A659ADAC4486}" dt="2023-02-07T12:48:00.890" v="1613" actId="1076"/>
          <ac:spMkLst>
            <pc:docMk/>
            <pc:sldMk cId="1202151926" sldId="378"/>
            <ac:spMk id="4" creationId="{C53D59E2-FD2B-0907-6DF5-B8164A634D31}"/>
          </ac:spMkLst>
        </pc:spChg>
        <pc:spChg chg="add mod">
          <ac:chgData name="Rana Alhalaseh" userId="77599387-2e60-4e13-a056-5c29cbf8c9b4" providerId="ADAL" clId="{92FDB622-B85B-46DD-AEF0-A659ADAC4486}" dt="2023-02-09T12:18:08.924" v="4918" actId="1076"/>
          <ac:spMkLst>
            <pc:docMk/>
            <pc:sldMk cId="1202151926" sldId="378"/>
            <ac:spMk id="7" creationId="{D7780E13-03B1-6C48-F223-0C2D7F1053B2}"/>
          </ac:spMkLst>
        </pc:spChg>
        <pc:graphicFrameChg chg="add mod">
          <ac:chgData name="Rana Alhalaseh" userId="77599387-2e60-4e13-a056-5c29cbf8c9b4" providerId="ADAL" clId="{92FDB622-B85B-46DD-AEF0-A659ADAC4486}" dt="2023-02-07T12:48:00.890" v="1613" actId="1076"/>
          <ac:graphicFrameMkLst>
            <pc:docMk/>
            <pc:sldMk cId="1202151926" sldId="378"/>
            <ac:graphicFrameMk id="5" creationId="{204DA60F-1A9E-E28C-980E-07E72B4CF4C0}"/>
          </ac:graphicFrameMkLst>
        </pc:graphicFrameChg>
      </pc:sldChg>
      <pc:sldChg chg="addSp delSp modSp new mod modCm">
        <pc:chgData name="Rana Alhalaseh" userId="77599387-2e60-4e13-a056-5c29cbf8c9b4" providerId="ADAL" clId="{92FDB622-B85B-46DD-AEF0-A659ADAC4486}" dt="2023-02-14T11:41:51.030" v="7621" actId="20577"/>
        <pc:sldMkLst>
          <pc:docMk/>
          <pc:sldMk cId="675043210" sldId="379"/>
        </pc:sldMkLst>
        <pc:spChg chg="mod">
          <ac:chgData name="Rana Alhalaseh" userId="77599387-2e60-4e13-a056-5c29cbf8c9b4" providerId="ADAL" clId="{92FDB622-B85B-46DD-AEF0-A659ADAC4486}" dt="2023-02-09T13:38:16.983" v="5925" actId="403"/>
          <ac:spMkLst>
            <pc:docMk/>
            <pc:sldMk cId="675043210" sldId="379"/>
            <ac:spMk id="2" creationId="{B751EA8C-A9D2-D86A-026A-0615825D2D18}"/>
          </ac:spMkLst>
        </pc:spChg>
        <pc:spChg chg="del mod">
          <ac:chgData name="Rana Alhalaseh" userId="77599387-2e60-4e13-a056-5c29cbf8c9b4" providerId="ADAL" clId="{92FDB622-B85B-46DD-AEF0-A659ADAC4486}" dt="2023-02-09T12:17:09.229" v="4907" actId="21"/>
          <ac:spMkLst>
            <pc:docMk/>
            <pc:sldMk cId="675043210" sldId="379"/>
            <ac:spMk id="3" creationId="{AC11F73D-5ABA-8D88-ED13-DD5723A4B1C7}"/>
          </ac:spMkLst>
        </pc:spChg>
        <pc:spChg chg="add mod">
          <ac:chgData name="Rana Alhalaseh" userId="77599387-2e60-4e13-a056-5c29cbf8c9b4" providerId="ADAL" clId="{92FDB622-B85B-46DD-AEF0-A659ADAC4486}" dt="2023-02-07T14:36:37.264" v="2378" actId="1076"/>
          <ac:spMkLst>
            <pc:docMk/>
            <pc:sldMk cId="675043210" sldId="379"/>
            <ac:spMk id="4" creationId="{662F25C7-B88A-ED13-A481-0F9338152A07}"/>
          </ac:spMkLst>
        </pc:spChg>
        <pc:spChg chg="add del mod">
          <ac:chgData name="Rana Alhalaseh" userId="77599387-2e60-4e13-a056-5c29cbf8c9b4" providerId="ADAL" clId="{92FDB622-B85B-46DD-AEF0-A659ADAC4486}" dt="2023-02-09T12:17:34.454" v="4909" actId="21"/>
          <ac:spMkLst>
            <pc:docMk/>
            <pc:sldMk cId="675043210" sldId="379"/>
            <ac:spMk id="6" creationId="{BF7C8538-A104-326E-638F-7A72C38DEB4F}"/>
          </ac:spMkLst>
        </pc:spChg>
        <pc:spChg chg="add del mod">
          <ac:chgData name="Rana Alhalaseh" userId="77599387-2e60-4e13-a056-5c29cbf8c9b4" providerId="ADAL" clId="{92FDB622-B85B-46DD-AEF0-A659ADAC4486}" dt="2023-02-09T12:17:38.909" v="4911" actId="21"/>
          <ac:spMkLst>
            <pc:docMk/>
            <pc:sldMk cId="675043210" sldId="379"/>
            <ac:spMk id="7" creationId="{12128FB6-1F81-B4D7-545F-54A67CB9509D}"/>
          </ac:spMkLst>
        </pc:spChg>
        <pc:spChg chg="add mod">
          <ac:chgData name="Rana Alhalaseh" userId="77599387-2e60-4e13-a056-5c29cbf8c9b4" providerId="ADAL" clId="{92FDB622-B85B-46DD-AEF0-A659ADAC4486}" dt="2023-02-09T13:05:24.491" v="5516" actId="14100"/>
          <ac:spMkLst>
            <pc:docMk/>
            <pc:sldMk cId="675043210" sldId="379"/>
            <ac:spMk id="9" creationId="{11C4608D-8B78-8E51-1531-084EC25A84F4}"/>
          </ac:spMkLst>
        </pc:spChg>
        <pc:spChg chg="add del mod">
          <ac:chgData name="Rana Alhalaseh" userId="77599387-2e60-4e13-a056-5c29cbf8c9b4" providerId="ADAL" clId="{92FDB622-B85B-46DD-AEF0-A659ADAC4486}" dt="2023-02-09T12:51:24.714" v="5287" actId="21"/>
          <ac:spMkLst>
            <pc:docMk/>
            <pc:sldMk cId="675043210" sldId="379"/>
            <ac:spMk id="10" creationId="{E96C2482-78B4-5DDD-7B3C-4938B2E6E58F}"/>
          </ac:spMkLst>
        </pc:spChg>
        <pc:spChg chg="add del mod">
          <ac:chgData name="Rana Alhalaseh" userId="77599387-2e60-4e13-a056-5c29cbf8c9b4" providerId="ADAL" clId="{92FDB622-B85B-46DD-AEF0-A659ADAC4486}" dt="2023-02-09T12:52:09.021" v="5291" actId="21"/>
          <ac:spMkLst>
            <pc:docMk/>
            <pc:sldMk cId="675043210" sldId="379"/>
            <ac:spMk id="11" creationId="{763AF7DF-2EAF-71E3-2C2F-50F1137373BB}"/>
          </ac:spMkLst>
        </pc:spChg>
        <pc:spChg chg="add mod">
          <ac:chgData name="Rana Alhalaseh" userId="77599387-2e60-4e13-a056-5c29cbf8c9b4" providerId="ADAL" clId="{92FDB622-B85B-46DD-AEF0-A659ADAC4486}" dt="2023-02-14T11:41:51.030" v="7621" actId="20577"/>
          <ac:spMkLst>
            <pc:docMk/>
            <pc:sldMk cId="675043210" sldId="379"/>
            <ac:spMk id="12" creationId="{80B12BB0-E291-26A9-04F2-0C79BA81F6D2}"/>
          </ac:spMkLst>
        </pc:spChg>
        <pc:graphicFrameChg chg="add del mod">
          <ac:chgData name="Rana Alhalaseh" userId="77599387-2e60-4e13-a056-5c29cbf8c9b4" providerId="ADAL" clId="{92FDB622-B85B-46DD-AEF0-A659ADAC4486}" dt="2023-02-09T12:51:20.778" v="5286" actId="21"/>
          <ac:graphicFrameMkLst>
            <pc:docMk/>
            <pc:sldMk cId="675043210" sldId="379"/>
            <ac:graphicFrameMk id="5" creationId="{3FA2CB81-9C9A-23DC-983E-3CF0D74738A9}"/>
          </ac:graphicFrameMkLst>
        </pc:graphicFrameChg>
        <pc:graphicFrameChg chg="add mod">
          <ac:chgData name="Rana Alhalaseh" userId="77599387-2e60-4e13-a056-5c29cbf8c9b4" providerId="ADAL" clId="{92FDB622-B85B-46DD-AEF0-A659ADAC4486}" dt="2023-02-14T11:38:40.710" v="7584" actId="14100"/>
          <ac:graphicFrameMkLst>
            <pc:docMk/>
            <pc:sldMk cId="675043210" sldId="379"/>
            <ac:graphicFrameMk id="8" creationId="{47926ACC-1D56-6552-5319-B473CD6461A5}"/>
          </ac:graphicFrameMkLst>
        </pc:graphicFrameChg>
      </pc:sldChg>
      <pc:sldChg chg="del">
        <pc:chgData name="Rana Alhalaseh" userId="77599387-2e60-4e13-a056-5c29cbf8c9b4" providerId="ADAL" clId="{92FDB622-B85B-46DD-AEF0-A659ADAC4486}" dt="2023-02-14T11:37:50.621" v="7582" actId="2696"/>
        <pc:sldMkLst>
          <pc:docMk/>
          <pc:sldMk cId="98445855" sldId="380"/>
        </pc:sldMkLst>
      </pc:sldChg>
      <pc:sldChg chg="new del">
        <pc:chgData name="Rana Alhalaseh" userId="77599387-2e60-4e13-a056-5c29cbf8c9b4" providerId="ADAL" clId="{92FDB622-B85B-46DD-AEF0-A659ADAC4486}" dt="2023-02-09T13:19:37.781" v="5921" actId="2696"/>
        <pc:sldMkLst>
          <pc:docMk/>
          <pc:sldMk cId="1490337816" sldId="380"/>
        </pc:sldMkLst>
      </pc:sldChg>
      <pc:sldChg chg="modSp new mod">
        <pc:chgData name="Rana Alhalaseh" userId="77599387-2e60-4e13-a056-5c29cbf8c9b4" providerId="ADAL" clId="{92FDB622-B85B-46DD-AEF0-A659ADAC4486}" dt="2023-02-14T13:12:34.850" v="8882" actId="113"/>
        <pc:sldMkLst>
          <pc:docMk/>
          <pc:sldMk cId="1703560529" sldId="380"/>
        </pc:sldMkLst>
        <pc:spChg chg="mod">
          <ac:chgData name="Rana Alhalaseh" userId="77599387-2e60-4e13-a056-5c29cbf8c9b4" providerId="ADAL" clId="{92FDB622-B85B-46DD-AEF0-A659ADAC4486}" dt="2023-02-14T11:42:26.630" v="7664" actId="20577"/>
          <ac:spMkLst>
            <pc:docMk/>
            <pc:sldMk cId="1703560529" sldId="380"/>
            <ac:spMk id="2" creationId="{6E1AF2A3-CB32-74D6-E827-445D9D6E989A}"/>
          </ac:spMkLst>
        </pc:spChg>
        <pc:spChg chg="mod">
          <ac:chgData name="Rana Alhalaseh" userId="77599387-2e60-4e13-a056-5c29cbf8c9b4" providerId="ADAL" clId="{92FDB622-B85B-46DD-AEF0-A659ADAC4486}" dt="2023-02-14T13:12:34.850" v="8882" actId="113"/>
          <ac:spMkLst>
            <pc:docMk/>
            <pc:sldMk cId="1703560529" sldId="380"/>
            <ac:spMk id="3" creationId="{DAB3A99D-D277-40AD-8A55-D94F0FF6BD16}"/>
          </ac:spMkLst>
        </pc:spChg>
      </pc:sldChg>
      <pc:sldChg chg="addSp delSp modSp new del">
        <pc:chgData name="Rana Alhalaseh" userId="77599387-2e60-4e13-a056-5c29cbf8c9b4" providerId="ADAL" clId="{92FDB622-B85B-46DD-AEF0-A659ADAC4486}" dt="2023-02-10T07:57:46.680" v="6007" actId="2696"/>
        <pc:sldMkLst>
          <pc:docMk/>
          <pc:sldMk cId="2339735836" sldId="380"/>
        </pc:sldMkLst>
        <pc:spChg chg="del">
          <ac:chgData name="Rana Alhalaseh" userId="77599387-2e60-4e13-a056-5c29cbf8c9b4" providerId="ADAL" clId="{92FDB622-B85B-46DD-AEF0-A659ADAC4486}" dt="2023-02-10T07:45:00.281" v="6004"/>
          <ac:spMkLst>
            <pc:docMk/>
            <pc:sldMk cId="2339735836" sldId="380"/>
            <ac:spMk id="2" creationId="{E4A97A6D-4C89-17A2-4145-8B02E86F91C6}"/>
          </ac:spMkLst>
        </pc:spChg>
        <pc:spChg chg="add mod">
          <ac:chgData name="Rana Alhalaseh" userId="77599387-2e60-4e13-a056-5c29cbf8c9b4" providerId="ADAL" clId="{92FDB622-B85B-46DD-AEF0-A659ADAC4486}" dt="2023-02-10T07:45:00.281" v="6004"/>
          <ac:spMkLst>
            <pc:docMk/>
            <pc:sldMk cId="2339735836" sldId="380"/>
            <ac:spMk id="4" creationId="{B88D3ECB-7CB3-7DC7-BF44-64CB4F40A79A}"/>
          </ac:spMkLst>
        </pc:spChg>
      </pc:sldChg>
      <pc:sldChg chg="addSp delSp modSp new del mod">
        <pc:chgData name="Rana Alhalaseh" userId="77599387-2e60-4e13-a056-5c29cbf8c9b4" providerId="ADAL" clId="{92FDB622-B85B-46DD-AEF0-A659ADAC4486}" dt="2023-02-14T11:37:47.850" v="7581" actId="2696"/>
        <pc:sldMkLst>
          <pc:docMk/>
          <pc:sldMk cId="4779750" sldId="381"/>
        </pc:sldMkLst>
        <pc:spChg chg="mod">
          <ac:chgData name="Rana Alhalaseh" userId="77599387-2e60-4e13-a056-5c29cbf8c9b4" providerId="ADAL" clId="{92FDB622-B85B-46DD-AEF0-A659ADAC4486}" dt="2023-02-10T14:34:24.051" v="6489" actId="20577"/>
          <ac:spMkLst>
            <pc:docMk/>
            <pc:sldMk cId="4779750" sldId="381"/>
            <ac:spMk id="2" creationId="{8C293494-8D15-FFEF-B1E6-2BCF11D72A1A}"/>
          </ac:spMkLst>
        </pc:spChg>
        <pc:spChg chg="add del mod">
          <ac:chgData name="Rana Alhalaseh" userId="77599387-2e60-4e13-a056-5c29cbf8c9b4" providerId="ADAL" clId="{92FDB622-B85B-46DD-AEF0-A659ADAC4486}" dt="2023-02-10T14:34:17.526" v="6481"/>
          <ac:spMkLst>
            <pc:docMk/>
            <pc:sldMk cId="4779750" sldId="381"/>
            <ac:spMk id="3" creationId="{D2A0EEDF-B50F-2FBD-AF12-E8A4D48236FF}"/>
          </ac:spMkLst>
        </pc:spChg>
        <pc:spChg chg="add del mod">
          <ac:chgData name="Rana Alhalaseh" userId="77599387-2e60-4e13-a056-5c29cbf8c9b4" providerId="ADAL" clId="{92FDB622-B85B-46DD-AEF0-A659ADAC4486}" dt="2023-02-10T14:33:45.036" v="6478"/>
          <ac:spMkLst>
            <pc:docMk/>
            <pc:sldMk cId="4779750" sldId="381"/>
            <ac:spMk id="5" creationId="{F91F5A82-5D55-D863-29C4-EB0AFB309F4B}"/>
          </ac:spMkLst>
        </pc:spChg>
        <pc:spChg chg="add del mod">
          <ac:chgData name="Rana Alhalaseh" userId="77599387-2e60-4e13-a056-5c29cbf8c9b4" providerId="ADAL" clId="{92FDB622-B85B-46DD-AEF0-A659ADAC4486}" dt="2023-02-10T14:33:43.136" v="6475" actId="21"/>
          <ac:spMkLst>
            <pc:docMk/>
            <pc:sldMk cId="4779750" sldId="381"/>
            <ac:spMk id="7" creationId="{A3CEFDC7-62ED-1021-D236-3FD3212191F0}"/>
          </ac:spMkLst>
        </pc:spChg>
        <pc:spChg chg="add del mod">
          <ac:chgData name="Rana Alhalaseh" userId="77599387-2e60-4e13-a056-5c29cbf8c9b4" providerId="ADAL" clId="{92FDB622-B85B-46DD-AEF0-A659ADAC4486}" dt="2023-02-10T14:33:58.446" v="6480"/>
          <ac:spMkLst>
            <pc:docMk/>
            <pc:sldMk cId="4779750" sldId="381"/>
            <ac:spMk id="8" creationId="{932E982A-983C-5B42-324E-636901CC43F5}"/>
          </ac:spMkLst>
        </pc:spChg>
        <pc:graphicFrameChg chg="add del mod">
          <ac:chgData name="Rana Alhalaseh" userId="77599387-2e60-4e13-a056-5c29cbf8c9b4" providerId="ADAL" clId="{92FDB622-B85B-46DD-AEF0-A659ADAC4486}" dt="2023-02-10T14:33:45.036" v="6478"/>
          <ac:graphicFrameMkLst>
            <pc:docMk/>
            <pc:sldMk cId="4779750" sldId="381"/>
            <ac:graphicFrameMk id="4" creationId="{15DC3627-BB5B-D540-0DFF-04AC5C990662}"/>
          </ac:graphicFrameMkLst>
        </pc:graphicFrameChg>
        <pc:picChg chg="add mod modCrop">
          <ac:chgData name="Rana Alhalaseh" userId="77599387-2e60-4e13-a056-5c29cbf8c9b4" providerId="ADAL" clId="{92FDB622-B85B-46DD-AEF0-A659ADAC4486}" dt="2023-02-10T14:36:41.296" v="6504" actId="1076"/>
          <ac:picMkLst>
            <pc:docMk/>
            <pc:sldMk cId="4779750" sldId="381"/>
            <ac:picMk id="10" creationId="{3ABF7700-A653-10BC-6EDE-DBF4C044C13C}"/>
          </ac:picMkLst>
        </pc:picChg>
      </pc:sldChg>
      <pc:sldChg chg="add del mod modShow">
        <pc:chgData name="Rana Alhalaseh" userId="77599387-2e60-4e13-a056-5c29cbf8c9b4" providerId="ADAL" clId="{92FDB622-B85B-46DD-AEF0-A659ADAC4486}" dt="2023-02-09T13:19:42.031" v="5922" actId="2696"/>
        <pc:sldMkLst>
          <pc:docMk/>
          <pc:sldMk cId="1432046840" sldId="381"/>
        </pc:sldMkLst>
      </pc:sldChg>
    </pc:docChg>
  </pc:docChgLst>
  <pc:docChgLst>
    <pc:chgData name="Rana Alhalaseh" userId="77599387-2e60-4e13-a056-5c29cbf8c9b4" providerId="ADAL" clId="{7238FAD0-7168-4806-9E00-FD967C70889D}"/>
    <pc:docChg chg="undo custSel addSld delSld modSld sldOrd modMainMaster">
      <pc:chgData name="Rana Alhalaseh" userId="77599387-2e60-4e13-a056-5c29cbf8c9b4" providerId="ADAL" clId="{7238FAD0-7168-4806-9E00-FD967C70889D}" dt="2023-02-03T09:07:46.642" v="5505" actId="20577"/>
      <pc:docMkLst>
        <pc:docMk/>
      </pc:docMkLst>
      <pc:sldChg chg="modSp mod">
        <pc:chgData name="Rana Alhalaseh" userId="77599387-2e60-4e13-a056-5c29cbf8c9b4" providerId="ADAL" clId="{7238FAD0-7168-4806-9E00-FD967C70889D}" dt="2023-02-02T14:42:49.414" v="5091" actId="20577"/>
        <pc:sldMkLst>
          <pc:docMk/>
          <pc:sldMk cId="0" sldId="341"/>
        </pc:sldMkLst>
        <pc:spChg chg="mod">
          <ac:chgData name="Rana Alhalaseh" userId="77599387-2e60-4e13-a056-5c29cbf8c9b4" providerId="ADAL" clId="{7238FAD0-7168-4806-9E00-FD967C70889D}" dt="2023-01-25T07:29:41.151" v="53" actId="20577"/>
          <ac:spMkLst>
            <pc:docMk/>
            <pc:sldMk cId="0" sldId="341"/>
            <ac:spMk id="5122" creationId="{6BFCA172-672F-4297-B767-9F7EDE373FA1}"/>
          </ac:spMkLst>
        </pc:spChg>
        <pc:spChg chg="mod">
          <ac:chgData name="Rana Alhalaseh" userId="77599387-2e60-4e13-a056-5c29cbf8c9b4" providerId="ADAL" clId="{7238FAD0-7168-4806-9E00-FD967C70889D}" dt="2023-02-02T14:42:49.414" v="5091" actId="20577"/>
          <ac:spMkLst>
            <pc:docMk/>
            <pc:sldMk cId="0" sldId="341"/>
            <ac:spMk id="5123" creationId="{9FAD3684-801E-4E1E-85EB-F5F3E5D37277}"/>
          </ac:spMkLst>
        </pc:spChg>
      </pc:sldChg>
      <pc:sldChg chg="modSp mod">
        <pc:chgData name="Rana Alhalaseh" userId="77599387-2e60-4e13-a056-5c29cbf8c9b4" providerId="ADAL" clId="{7238FAD0-7168-4806-9E00-FD967C70889D}" dt="2023-01-26T11:21:07.127" v="4300" actId="20577"/>
        <pc:sldMkLst>
          <pc:docMk/>
          <pc:sldMk cId="0" sldId="363"/>
        </pc:sldMkLst>
        <pc:spChg chg="mod">
          <ac:chgData name="Rana Alhalaseh" userId="77599387-2e60-4e13-a056-5c29cbf8c9b4" providerId="ADAL" clId="{7238FAD0-7168-4806-9E00-FD967C70889D}" dt="2023-01-26T11:21:07.127" v="4300" actId="20577"/>
          <ac:spMkLst>
            <pc:docMk/>
            <pc:sldMk cId="0" sldId="363"/>
            <ac:spMk id="6147" creationId="{33CFEE74-7B51-47B2-8BC9-945D38E983E7}"/>
          </ac:spMkLst>
        </pc:spChg>
      </pc:sldChg>
      <pc:sldChg chg="addSp delSp modSp mod modNotesTx">
        <pc:chgData name="Rana Alhalaseh" userId="77599387-2e60-4e13-a056-5c29cbf8c9b4" providerId="ADAL" clId="{7238FAD0-7168-4806-9E00-FD967C70889D}" dt="2023-01-26T11:23:10.075" v="4763" actId="20577"/>
        <pc:sldMkLst>
          <pc:docMk/>
          <pc:sldMk cId="0" sldId="364"/>
        </pc:sldMkLst>
        <pc:spChg chg="add del">
          <ac:chgData name="Rana Alhalaseh" userId="77599387-2e60-4e13-a056-5c29cbf8c9b4" providerId="ADAL" clId="{7238FAD0-7168-4806-9E00-FD967C70889D}" dt="2023-01-25T11:47:11.954" v="1894" actId="478"/>
          <ac:spMkLst>
            <pc:docMk/>
            <pc:sldMk cId="0" sldId="364"/>
            <ac:spMk id="6" creationId="{B4C1B292-9E78-453F-A33F-DCD863A2C333}"/>
          </ac:spMkLst>
        </pc:spChg>
        <pc:spChg chg="add mod">
          <ac:chgData name="Rana Alhalaseh" userId="77599387-2e60-4e13-a056-5c29cbf8c9b4" providerId="ADAL" clId="{7238FAD0-7168-4806-9E00-FD967C70889D}" dt="2023-01-25T11:49:30.392" v="1964" actId="1036"/>
          <ac:spMkLst>
            <pc:docMk/>
            <pc:sldMk cId="0" sldId="364"/>
            <ac:spMk id="7" creationId="{4F7E0404-C81C-4159-AEB5-D8C71C8EF5FE}"/>
          </ac:spMkLst>
        </pc:spChg>
        <pc:spChg chg="add mod">
          <ac:chgData name="Rana Alhalaseh" userId="77599387-2e60-4e13-a056-5c29cbf8c9b4" providerId="ADAL" clId="{7238FAD0-7168-4806-9E00-FD967C70889D}" dt="2023-01-25T11:49:26.067" v="1958" actId="1035"/>
          <ac:spMkLst>
            <pc:docMk/>
            <pc:sldMk cId="0" sldId="364"/>
            <ac:spMk id="10" creationId="{D5074321-072B-4E0F-82D3-BB343FD63FDA}"/>
          </ac:spMkLst>
        </pc:spChg>
        <pc:spChg chg="mod">
          <ac:chgData name="Rana Alhalaseh" userId="77599387-2e60-4e13-a056-5c29cbf8c9b4" providerId="ADAL" clId="{7238FAD0-7168-4806-9E00-FD967C70889D}" dt="2023-01-25T07:36:50.243" v="153" actId="20577"/>
          <ac:spMkLst>
            <pc:docMk/>
            <pc:sldMk cId="0" sldId="364"/>
            <ac:spMk id="7170" creationId="{3794A7AC-F975-4B82-9FCA-9C67ECE03726}"/>
          </ac:spMkLst>
        </pc:spChg>
        <pc:spChg chg="del mod">
          <ac:chgData name="Rana Alhalaseh" userId="77599387-2e60-4e13-a056-5c29cbf8c9b4" providerId="ADAL" clId="{7238FAD0-7168-4806-9E00-FD967C70889D}" dt="2023-01-25T08:03:01.965" v="156" actId="478"/>
          <ac:spMkLst>
            <pc:docMk/>
            <pc:sldMk cId="0" sldId="364"/>
            <ac:spMk id="7171" creationId="{8B215120-9330-4C24-86C0-93DB3C460B0D}"/>
          </ac:spMkLst>
        </pc:spChg>
        <pc:picChg chg="add mod">
          <ac:chgData name="Rana Alhalaseh" userId="77599387-2e60-4e13-a056-5c29cbf8c9b4" providerId="ADAL" clId="{7238FAD0-7168-4806-9E00-FD967C70889D}" dt="2023-01-25T08:08:03.753" v="299" actId="1035"/>
          <ac:picMkLst>
            <pc:docMk/>
            <pc:sldMk cId="0" sldId="364"/>
            <ac:picMk id="3" creationId="{6C8BA71E-2377-41E1-AA81-5BD944A3A3FC}"/>
          </ac:picMkLst>
        </pc:picChg>
        <pc:picChg chg="add mod">
          <ac:chgData name="Rana Alhalaseh" userId="77599387-2e60-4e13-a056-5c29cbf8c9b4" providerId="ADAL" clId="{7238FAD0-7168-4806-9E00-FD967C70889D}" dt="2023-01-25T08:06:50.046" v="296" actId="1038"/>
          <ac:picMkLst>
            <pc:docMk/>
            <pc:sldMk cId="0" sldId="364"/>
            <ac:picMk id="5" creationId="{DA725BE5-BCAF-4E79-97FB-3973B10D3038}"/>
          </ac:picMkLst>
        </pc:picChg>
      </pc:sldChg>
      <pc:sldChg chg="addSp delSp modSp add del mod ord">
        <pc:chgData name="Rana Alhalaseh" userId="77599387-2e60-4e13-a056-5c29cbf8c9b4" providerId="ADAL" clId="{7238FAD0-7168-4806-9E00-FD967C70889D}" dt="2023-02-02T14:09:08.400" v="5085" actId="20577"/>
        <pc:sldMkLst>
          <pc:docMk/>
          <pc:sldMk cId="0" sldId="365"/>
        </pc:sldMkLst>
        <pc:spChg chg="add del mod">
          <ac:chgData name="Rana Alhalaseh" userId="77599387-2e60-4e13-a056-5c29cbf8c9b4" providerId="ADAL" clId="{7238FAD0-7168-4806-9E00-FD967C70889D}" dt="2023-01-25T13:12:57.549" v="3438" actId="478"/>
          <ac:spMkLst>
            <pc:docMk/>
            <pc:sldMk cId="0" sldId="365"/>
            <ac:spMk id="2" creationId="{FFC03438-C5C1-4668-8CF3-1D1174A1DEBC}"/>
          </ac:spMkLst>
        </pc:spChg>
        <pc:spChg chg="add del">
          <ac:chgData name="Rana Alhalaseh" userId="77599387-2e60-4e13-a056-5c29cbf8c9b4" providerId="ADAL" clId="{7238FAD0-7168-4806-9E00-FD967C70889D}" dt="2023-01-25T13:16:09.091" v="3446"/>
          <ac:spMkLst>
            <pc:docMk/>
            <pc:sldMk cId="0" sldId="365"/>
            <ac:spMk id="5" creationId="{708C051B-53C4-4AD2-8DEA-2CF516F715A3}"/>
          </ac:spMkLst>
        </pc:spChg>
        <pc:spChg chg="add mod">
          <ac:chgData name="Rana Alhalaseh" userId="77599387-2e60-4e13-a056-5c29cbf8c9b4" providerId="ADAL" clId="{7238FAD0-7168-4806-9E00-FD967C70889D}" dt="2023-01-25T13:42:26.032" v="3771" actId="207"/>
          <ac:spMkLst>
            <pc:docMk/>
            <pc:sldMk cId="0" sldId="365"/>
            <ac:spMk id="6" creationId="{905201DC-13A4-4C3B-AF71-37D7B118408A}"/>
          </ac:spMkLst>
        </pc:spChg>
        <pc:spChg chg="add mod">
          <ac:chgData name="Rana Alhalaseh" userId="77599387-2e60-4e13-a056-5c29cbf8c9b4" providerId="ADAL" clId="{7238FAD0-7168-4806-9E00-FD967C70889D}" dt="2023-01-25T13:43:28.362" v="3776" actId="208"/>
          <ac:spMkLst>
            <pc:docMk/>
            <pc:sldMk cId="0" sldId="365"/>
            <ac:spMk id="7" creationId="{A3D0545C-9DE8-4DE3-B126-5AB79C11FF11}"/>
          </ac:spMkLst>
        </pc:spChg>
        <pc:spChg chg="add mod">
          <ac:chgData name="Rana Alhalaseh" userId="77599387-2e60-4e13-a056-5c29cbf8c9b4" providerId="ADAL" clId="{7238FAD0-7168-4806-9E00-FD967C70889D}" dt="2023-02-02T14:09:08.400" v="5085" actId="20577"/>
          <ac:spMkLst>
            <pc:docMk/>
            <pc:sldMk cId="0" sldId="365"/>
            <ac:spMk id="8" creationId="{742A33EE-7454-457F-B591-FB632A827C5A}"/>
          </ac:spMkLst>
        </pc:spChg>
        <pc:spChg chg="add del">
          <ac:chgData name="Rana Alhalaseh" userId="77599387-2e60-4e13-a056-5c29cbf8c9b4" providerId="ADAL" clId="{7238FAD0-7168-4806-9E00-FD967C70889D}" dt="2023-01-25T13:30:41.242" v="3682"/>
          <ac:spMkLst>
            <pc:docMk/>
            <pc:sldMk cId="0" sldId="365"/>
            <ac:spMk id="9" creationId="{7F88A3AE-9891-4D7B-BF38-FE456756B659}"/>
          </ac:spMkLst>
        </pc:spChg>
        <pc:spChg chg="add mod">
          <ac:chgData name="Rana Alhalaseh" userId="77599387-2e60-4e13-a056-5c29cbf8c9b4" providerId="ADAL" clId="{7238FAD0-7168-4806-9E00-FD967C70889D}" dt="2023-01-25T13:25:10.924" v="3495" actId="1038"/>
          <ac:spMkLst>
            <pc:docMk/>
            <pc:sldMk cId="0" sldId="365"/>
            <ac:spMk id="10" creationId="{2B031F5E-E178-45D2-9F11-C440C210C2AE}"/>
          </ac:spMkLst>
        </pc:spChg>
        <pc:spChg chg="add mod">
          <ac:chgData name="Rana Alhalaseh" userId="77599387-2e60-4e13-a056-5c29cbf8c9b4" providerId="ADAL" clId="{7238FAD0-7168-4806-9E00-FD967C70889D}" dt="2023-01-25T13:29:21.941" v="3678" actId="1036"/>
          <ac:spMkLst>
            <pc:docMk/>
            <pc:sldMk cId="0" sldId="365"/>
            <ac:spMk id="11" creationId="{79F133EC-221E-46F2-8CEF-13A8F28AF7DD}"/>
          </ac:spMkLst>
        </pc:spChg>
        <pc:spChg chg="mod">
          <ac:chgData name="Rana Alhalaseh" userId="77599387-2e60-4e13-a056-5c29cbf8c9b4" providerId="ADAL" clId="{7238FAD0-7168-4806-9E00-FD967C70889D}" dt="2023-01-25T13:08:29.345" v="3436" actId="20577"/>
          <ac:spMkLst>
            <pc:docMk/>
            <pc:sldMk cId="0" sldId="365"/>
            <ac:spMk id="8194" creationId="{3AFF4909-1900-46CD-87F7-AE296C59418F}"/>
          </ac:spMkLst>
        </pc:spChg>
        <pc:spChg chg="del mod">
          <ac:chgData name="Rana Alhalaseh" userId="77599387-2e60-4e13-a056-5c29cbf8c9b4" providerId="ADAL" clId="{7238FAD0-7168-4806-9E00-FD967C70889D}" dt="2023-01-25T13:12:55.867" v="3437" actId="478"/>
          <ac:spMkLst>
            <pc:docMk/>
            <pc:sldMk cId="0" sldId="365"/>
            <ac:spMk id="8195" creationId="{A955EC6E-B2A1-4AA5-9F6A-E317D7FE324C}"/>
          </ac:spMkLst>
        </pc:spChg>
        <pc:picChg chg="add mod">
          <ac:chgData name="Rana Alhalaseh" userId="77599387-2e60-4e13-a056-5c29cbf8c9b4" providerId="ADAL" clId="{7238FAD0-7168-4806-9E00-FD967C70889D}" dt="2023-01-25T13:29:16.307" v="3673" actId="1036"/>
          <ac:picMkLst>
            <pc:docMk/>
            <pc:sldMk cId="0" sldId="365"/>
            <ac:picMk id="4" creationId="{3795BDBF-ADD9-487F-B0F7-AF729F8CDE4C}"/>
          </ac:picMkLst>
        </pc:picChg>
      </pc:sldChg>
      <pc:sldChg chg="addSp delSp modSp new mod modNotesTx">
        <pc:chgData name="Rana Alhalaseh" userId="77599387-2e60-4e13-a056-5c29cbf8c9b4" providerId="ADAL" clId="{7238FAD0-7168-4806-9E00-FD967C70889D}" dt="2023-02-02T09:39:59.832" v="4773" actId="20577"/>
        <pc:sldMkLst>
          <pc:docMk/>
          <pc:sldMk cId="2070539968" sldId="366"/>
        </pc:sldMkLst>
        <pc:spChg chg="mod">
          <ac:chgData name="Rana Alhalaseh" userId="77599387-2e60-4e13-a056-5c29cbf8c9b4" providerId="ADAL" clId="{7238FAD0-7168-4806-9E00-FD967C70889D}" dt="2023-01-25T08:15:13.096" v="316" actId="20577"/>
          <ac:spMkLst>
            <pc:docMk/>
            <pc:sldMk cId="2070539968" sldId="366"/>
            <ac:spMk id="2" creationId="{783979E0-9165-4A27-9824-47EA5C9F843A}"/>
          </ac:spMkLst>
        </pc:spChg>
        <pc:spChg chg="del">
          <ac:chgData name="Rana Alhalaseh" userId="77599387-2e60-4e13-a056-5c29cbf8c9b4" providerId="ADAL" clId="{7238FAD0-7168-4806-9E00-FD967C70889D}" dt="2023-01-25T08:15:16.584" v="317" actId="478"/>
          <ac:spMkLst>
            <pc:docMk/>
            <pc:sldMk cId="2070539968" sldId="366"/>
            <ac:spMk id="3" creationId="{77B505CD-6D44-4137-896D-0E7EA2A12DDB}"/>
          </ac:spMkLst>
        </pc:spChg>
        <pc:spChg chg="add mod">
          <ac:chgData name="Rana Alhalaseh" userId="77599387-2e60-4e13-a056-5c29cbf8c9b4" providerId="ADAL" clId="{7238FAD0-7168-4806-9E00-FD967C70889D}" dt="2023-02-02T09:39:59.832" v="4773" actId="20577"/>
          <ac:spMkLst>
            <pc:docMk/>
            <pc:sldMk cId="2070539968" sldId="366"/>
            <ac:spMk id="6" creationId="{D7DDDD74-CC0B-42C5-A746-C58ECAC374F3}"/>
          </ac:spMkLst>
        </pc:spChg>
        <pc:spChg chg="add mod topLvl">
          <ac:chgData name="Rana Alhalaseh" userId="77599387-2e60-4e13-a056-5c29cbf8c9b4" providerId="ADAL" clId="{7238FAD0-7168-4806-9E00-FD967C70889D}" dt="2023-01-25T09:18:53.752" v="605" actId="164"/>
          <ac:spMkLst>
            <pc:docMk/>
            <pc:sldMk cId="2070539968" sldId="366"/>
            <ac:spMk id="7" creationId="{378252FE-927C-4D07-9F35-380439E262E2}"/>
          </ac:spMkLst>
        </pc:spChg>
        <pc:spChg chg="add mod">
          <ac:chgData name="Rana Alhalaseh" userId="77599387-2e60-4e13-a056-5c29cbf8c9b4" providerId="ADAL" clId="{7238FAD0-7168-4806-9E00-FD967C70889D}" dt="2023-01-25T11:49:21.101" v="1956" actId="1035"/>
          <ac:spMkLst>
            <pc:docMk/>
            <pc:sldMk cId="2070539968" sldId="366"/>
            <ac:spMk id="10" creationId="{CADD237C-B423-424F-8928-4FB98DCA020E}"/>
          </ac:spMkLst>
        </pc:spChg>
        <pc:grpChg chg="add del mod">
          <ac:chgData name="Rana Alhalaseh" userId="77599387-2e60-4e13-a056-5c29cbf8c9b4" providerId="ADAL" clId="{7238FAD0-7168-4806-9E00-FD967C70889D}" dt="2023-01-25T09:18:35.622" v="603" actId="165"/>
          <ac:grpSpMkLst>
            <pc:docMk/>
            <pc:sldMk cId="2070539968" sldId="366"/>
            <ac:grpSpMk id="8" creationId="{504A8840-25E9-4FF4-ACDC-D520049FE79B}"/>
          </ac:grpSpMkLst>
        </pc:grpChg>
        <pc:grpChg chg="add mod">
          <ac:chgData name="Rana Alhalaseh" userId="77599387-2e60-4e13-a056-5c29cbf8c9b4" providerId="ADAL" clId="{7238FAD0-7168-4806-9E00-FD967C70889D}" dt="2023-01-25T09:18:53.752" v="605" actId="164"/>
          <ac:grpSpMkLst>
            <pc:docMk/>
            <pc:sldMk cId="2070539968" sldId="366"/>
            <ac:grpSpMk id="9" creationId="{0E58950B-BA2B-4561-8780-A8D1583EA992}"/>
          </ac:grpSpMkLst>
        </pc:grpChg>
        <pc:picChg chg="add mod topLvl">
          <ac:chgData name="Rana Alhalaseh" userId="77599387-2e60-4e13-a056-5c29cbf8c9b4" providerId="ADAL" clId="{7238FAD0-7168-4806-9E00-FD967C70889D}" dt="2023-01-25T09:18:53.752" v="605" actId="164"/>
          <ac:picMkLst>
            <pc:docMk/>
            <pc:sldMk cId="2070539968" sldId="366"/>
            <ac:picMk id="5" creationId="{EE7E9D18-FA68-4B8C-AF98-C0E4C852F3F5}"/>
          </ac:picMkLst>
        </pc:picChg>
      </pc:sldChg>
      <pc:sldChg chg="addSp delSp modSp new add del mod modNotesTx">
        <pc:chgData name="Rana Alhalaseh" userId="77599387-2e60-4e13-a056-5c29cbf8c9b4" providerId="ADAL" clId="{7238FAD0-7168-4806-9E00-FD967C70889D}" dt="2023-02-02T13:32:44.080" v="5082" actId="20577"/>
        <pc:sldMkLst>
          <pc:docMk/>
          <pc:sldMk cId="1966144507" sldId="367"/>
        </pc:sldMkLst>
        <pc:spChg chg="mod">
          <ac:chgData name="Rana Alhalaseh" userId="77599387-2e60-4e13-a056-5c29cbf8c9b4" providerId="ADAL" clId="{7238FAD0-7168-4806-9E00-FD967C70889D}" dt="2023-01-25T12:16:29.174" v="2624" actId="20577"/>
          <ac:spMkLst>
            <pc:docMk/>
            <pc:sldMk cId="1966144507" sldId="367"/>
            <ac:spMk id="2" creationId="{6336B9AF-B5A4-4D05-BCED-0E30299D8339}"/>
          </ac:spMkLst>
        </pc:spChg>
        <pc:spChg chg="mod">
          <ac:chgData name="Rana Alhalaseh" userId="77599387-2e60-4e13-a056-5c29cbf8c9b4" providerId="ADAL" clId="{7238FAD0-7168-4806-9E00-FD967C70889D}" dt="2023-02-02T13:32:44.080" v="5082" actId="20577"/>
          <ac:spMkLst>
            <pc:docMk/>
            <pc:sldMk cId="1966144507" sldId="367"/>
            <ac:spMk id="3" creationId="{56821B42-5801-41B8-AAFD-A7B805412EE5}"/>
          </ac:spMkLst>
        </pc:spChg>
        <pc:spChg chg="add del mod">
          <ac:chgData name="Rana Alhalaseh" userId="77599387-2e60-4e13-a056-5c29cbf8c9b4" providerId="ADAL" clId="{7238FAD0-7168-4806-9E00-FD967C70889D}" dt="2023-01-25T13:25:58.132" v="3549"/>
          <ac:spMkLst>
            <pc:docMk/>
            <pc:sldMk cId="1966144507" sldId="367"/>
            <ac:spMk id="4" creationId="{4427EA6B-F993-4BFC-A5E7-CDD693114123}"/>
          </ac:spMkLst>
        </pc:spChg>
      </pc:sldChg>
      <pc:sldChg chg="addSp delSp modSp new del mod modShow modNotesTx">
        <pc:chgData name="Rana Alhalaseh" userId="77599387-2e60-4e13-a056-5c29cbf8c9b4" providerId="ADAL" clId="{7238FAD0-7168-4806-9E00-FD967C70889D}" dt="2023-02-02T15:01:52.081" v="5117" actId="2696"/>
        <pc:sldMkLst>
          <pc:docMk/>
          <pc:sldMk cId="4119528229" sldId="368"/>
        </pc:sldMkLst>
        <pc:spChg chg="mod">
          <ac:chgData name="Rana Alhalaseh" userId="77599387-2e60-4e13-a056-5c29cbf8c9b4" providerId="ADAL" clId="{7238FAD0-7168-4806-9E00-FD967C70889D}" dt="2023-01-25T12:17:39.839" v="2650" actId="20577"/>
          <ac:spMkLst>
            <pc:docMk/>
            <pc:sldMk cId="4119528229" sldId="368"/>
            <ac:spMk id="2" creationId="{CBD8BB7D-8291-4706-8F4D-518833F2F9DB}"/>
          </ac:spMkLst>
        </pc:spChg>
        <pc:spChg chg="del">
          <ac:chgData name="Rana Alhalaseh" userId="77599387-2e60-4e13-a056-5c29cbf8c9b4" providerId="ADAL" clId="{7238FAD0-7168-4806-9E00-FD967C70889D}" dt="2023-01-25T12:17:43.152" v="2651" actId="478"/>
          <ac:spMkLst>
            <pc:docMk/>
            <pc:sldMk cId="4119528229" sldId="368"/>
            <ac:spMk id="3" creationId="{D64D1BE8-56E7-4B85-B0EE-3C19F622593B}"/>
          </ac:spMkLst>
        </pc:spChg>
        <pc:spChg chg="add mod">
          <ac:chgData name="Rana Alhalaseh" userId="77599387-2e60-4e13-a056-5c29cbf8c9b4" providerId="ADAL" clId="{7238FAD0-7168-4806-9E00-FD967C70889D}" dt="2023-01-25T12:31:42.524" v="2888" actId="1076"/>
          <ac:spMkLst>
            <pc:docMk/>
            <pc:sldMk cId="4119528229" sldId="368"/>
            <ac:spMk id="6" creationId="{D23119B9-2F59-47F3-9DBA-F425A28DFD04}"/>
          </ac:spMkLst>
        </pc:spChg>
        <pc:spChg chg="add mod">
          <ac:chgData name="Rana Alhalaseh" userId="77599387-2e60-4e13-a056-5c29cbf8c9b4" providerId="ADAL" clId="{7238FAD0-7168-4806-9E00-FD967C70889D}" dt="2023-01-25T12:25:12.795" v="2885" actId="1076"/>
          <ac:spMkLst>
            <pc:docMk/>
            <pc:sldMk cId="4119528229" sldId="368"/>
            <ac:spMk id="7" creationId="{C91D2A0F-870F-4960-B094-F51AAA767890}"/>
          </ac:spMkLst>
        </pc:spChg>
        <pc:spChg chg="del mod topLvl">
          <ac:chgData name="Rana Alhalaseh" userId="77599387-2e60-4e13-a056-5c29cbf8c9b4" providerId="ADAL" clId="{7238FAD0-7168-4806-9E00-FD967C70889D}" dt="2023-01-25T12:28:14.119" v="2887" actId="478"/>
          <ac:spMkLst>
            <pc:docMk/>
            <pc:sldMk cId="4119528229" sldId="368"/>
            <ac:spMk id="10" creationId="{4AF32616-92A0-408F-92B6-B3747C15D61C}"/>
          </ac:spMkLst>
        </pc:spChg>
        <pc:spChg chg="add mod">
          <ac:chgData name="Rana Alhalaseh" userId="77599387-2e60-4e13-a056-5c29cbf8c9b4" providerId="ADAL" clId="{7238FAD0-7168-4806-9E00-FD967C70889D}" dt="2023-01-25T12:32:03.229" v="2909" actId="20577"/>
          <ac:spMkLst>
            <pc:docMk/>
            <pc:sldMk cId="4119528229" sldId="368"/>
            <ac:spMk id="11" creationId="{71534E2C-409A-415B-8458-8938BCFBA777}"/>
          </ac:spMkLst>
        </pc:spChg>
        <pc:grpChg chg="add del mod">
          <ac:chgData name="Rana Alhalaseh" userId="77599387-2e60-4e13-a056-5c29cbf8c9b4" providerId="ADAL" clId="{7238FAD0-7168-4806-9E00-FD967C70889D}" dt="2023-01-25T12:28:08.090" v="2886" actId="165"/>
          <ac:grpSpMkLst>
            <pc:docMk/>
            <pc:sldMk cId="4119528229" sldId="368"/>
            <ac:grpSpMk id="8" creationId="{1578E0C5-47A3-43F6-A2BC-DEA870CEB1E2}"/>
          </ac:grpSpMkLst>
        </pc:grpChg>
        <pc:picChg chg="add mod">
          <ac:chgData name="Rana Alhalaseh" userId="77599387-2e60-4e13-a056-5c29cbf8c9b4" providerId="ADAL" clId="{7238FAD0-7168-4806-9E00-FD967C70889D}" dt="2023-01-25T12:24:40.163" v="2881" actId="1076"/>
          <ac:picMkLst>
            <pc:docMk/>
            <pc:sldMk cId="4119528229" sldId="368"/>
            <ac:picMk id="5" creationId="{0A3E9B01-3CA6-4717-B087-43385CDD95A5}"/>
          </ac:picMkLst>
        </pc:picChg>
        <pc:picChg chg="mod topLvl">
          <ac:chgData name="Rana Alhalaseh" userId="77599387-2e60-4e13-a056-5c29cbf8c9b4" providerId="ADAL" clId="{7238FAD0-7168-4806-9E00-FD967C70889D}" dt="2023-01-25T12:31:48.722" v="2901" actId="1036"/>
          <ac:picMkLst>
            <pc:docMk/>
            <pc:sldMk cId="4119528229" sldId="368"/>
            <ac:picMk id="9" creationId="{305F0C3F-5EEF-4168-8136-579B5C14B938}"/>
          </ac:picMkLst>
        </pc:picChg>
      </pc:sldChg>
      <pc:sldChg chg="addSp delSp modSp new del mod">
        <pc:chgData name="Rana Alhalaseh" userId="77599387-2e60-4e13-a056-5c29cbf8c9b4" providerId="ADAL" clId="{7238FAD0-7168-4806-9E00-FD967C70889D}" dt="2023-01-25T13:43:53.532" v="3779" actId="2696"/>
        <pc:sldMkLst>
          <pc:docMk/>
          <pc:sldMk cId="261096188" sldId="369"/>
        </pc:sldMkLst>
        <pc:spChg chg="add del mod">
          <ac:chgData name="Rana Alhalaseh" userId="77599387-2e60-4e13-a056-5c29cbf8c9b4" providerId="ADAL" clId="{7238FAD0-7168-4806-9E00-FD967C70889D}" dt="2023-01-25T13:22:30.143" v="3453"/>
          <ac:spMkLst>
            <pc:docMk/>
            <pc:sldMk cId="261096188" sldId="369"/>
            <ac:spMk id="3" creationId="{8A41EE39-4BB1-471D-A6F0-3AFAD2C9A04E}"/>
          </ac:spMkLst>
        </pc:spChg>
        <pc:spChg chg="add del mod">
          <ac:chgData name="Rana Alhalaseh" userId="77599387-2e60-4e13-a056-5c29cbf8c9b4" providerId="ADAL" clId="{7238FAD0-7168-4806-9E00-FD967C70889D}" dt="2023-01-25T13:16:21.907" v="3449"/>
          <ac:spMkLst>
            <pc:docMk/>
            <pc:sldMk cId="261096188" sldId="369"/>
            <ac:spMk id="4" creationId="{2FAC6223-C16D-41A3-A849-B7A953746651}"/>
          </ac:spMkLst>
        </pc:spChg>
        <pc:spChg chg="add del mod">
          <ac:chgData name="Rana Alhalaseh" userId="77599387-2e60-4e13-a056-5c29cbf8c9b4" providerId="ADAL" clId="{7238FAD0-7168-4806-9E00-FD967C70889D}" dt="2023-01-25T13:22:20.023" v="3451"/>
          <ac:spMkLst>
            <pc:docMk/>
            <pc:sldMk cId="261096188" sldId="369"/>
            <ac:spMk id="5" creationId="{0E053C87-44D7-459C-9F14-14110696DAC7}"/>
          </ac:spMkLst>
        </pc:spChg>
      </pc:sldChg>
      <pc:sldChg chg="new del">
        <pc:chgData name="Rana Alhalaseh" userId="77599387-2e60-4e13-a056-5c29cbf8c9b4" providerId="ADAL" clId="{7238FAD0-7168-4806-9E00-FD967C70889D}" dt="2023-01-25T12:24:25.997" v="2877" actId="47"/>
        <pc:sldMkLst>
          <pc:docMk/>
          <pc:sldMk cId="2751797748" sldId="369"/>
        </pc:sldMkLst>
      </pc:sldChg>
      <pc:sldChg chg="modSp add mod">
        <pc:chgData name="Rana Alhalaseh" userId="77599387-2e60-4e13-a056-5c29cbf8c9b4" providerId="ADAL" clId="{7238FAD0-7168-4806-9E00-FD967C70889D}" dt="2023-02-03T09:07:46.642" v="5505" actId="20577"/>
        <pc:sldMkLst>
          <pc:docMk/>
          <pc:sldMk cId="567982678" sldId="370"/>
        </pc:sldMkLst>
        <pc:spChg chg="mod">
          <ac:chgData name="Rana Alhalaseh" userId="77599387-2e60-4e13-a056-5c29cbf8c9b4" providerId="ADAL" clId="{7238FAD0-7168-4806-9E00-FD967C70889D}" dt="2023-02-03T09:07:46.642" v="5505" actId="20577"/>
          <ac:spMkLst>
            <pc:docMk/>
            <pc:sldMk cId="567982678" sldId="370"/>
            <ac:spMk id="3" creationId="{56821B42-5801-41B8-AAFD-A7B805412EE5}"/>
          </ac:spMkLst>
        </pc:spChg>
      </pc:sldChg>
      <pc:sldMasterChg chg="modSp mod">
        <pc:chgData name="Rana Alhalaseh" userId="77599387-2e60-4e13-a056-5c29cbf8c9b4" providerId="ADAL" clId="{7238FAD0-7168-4806-9E00-FD967C70889D}" dt="2023-02-02T10:26:41.561" v="5074" actId="20577"/>
        <pc:sldMasterMkLst>
          <pc:docMk/>
          <pc:sldMasterMk cId="0" sldId="2147485146"/>
        </pc:sldMasterMkLst>
        <pc:spChg chg="mod">
          <ac:chgData name="Rana Alhalaseh" userId="77599387-2e60-4e13-a056-5c29cbf8c9b4" providerId="ADAL" clId="{7238FAD0-7168-4806-9E00-FD967C70889D}" dt="2023-02-02T10:26:41.561" v="5074" actId="20577"/>
          <ac:spMkLst>
            <pc:docMk/>
            <pc:sldMasterMk cId="0" sldId="2147485146"/>
            <ac:spMk id="14" creationId="{04953B71-6776-413E-AC69-E69762C9C33E}"/>
          </ac:spMkLst>
        </pc:spChg>
        <pc:spChg chg="mod">
          <ac:chgData name="Rana Alhalaseh" userId="77599387-2e60-4e13-a056-5c29cbf8c9b4" providerId="ADAL" clId="{7238FAD0-7168-4806-9E00-FD967C70889D}" dt="2023-01-25T08:29:51.089" v="598" actId="13926"/>
          <ac:spMkLst>
            <pc:docMk/>
            <pc:sldMasterMk cId="0" sldId="2147485146"/>
            <ac:spMk id="15" creationId="{897F339D-C9FE-4694-B4EA-980A7508C12C}"/>
          </ac:spMkLst>
        </pc:spChg>
      </pc:sldMasterChg>
    </pc:docChg>
  </pc:docChgLst>
  <pc:docChgLst>
    <pc:chgData name="Magnus Tränk" userId="73c60b22-ca24-47b0-bd75-dbf2f6fa7bc6" providerId="ADAL" clId="{00A1BA84-DA21-421E-A8F8-7AE4F7FC8007}"/>
    <pc:docChg chg="">
      <pc:chgData name="Magnus Tränk" userId="73c60b22-ca24-47b0-bd75-dbf2f6fa7bc6" providerId="ADAL" clId="{00A1BA84-DA21-421E-A8F8-7AE4F7FC8007}" dt="2023-02-10T08:10:39.451" v="2"/>
      <pc:docMkLst>
        <pc:docMk/>
      </pc:docMkLst>
      <pc:sldChg chg="addCm">
        <pc:chgData name="Magnus Tränk" userId="73c60b22-ca24-47b0-bd75-dbf2f6fa7bc6" providerId="ADAL" clId="{00A1BA84-DA21-421E-A8F8-7AE4F7FC8007}" dt="2023-02-09T14:42:40.762" v="0"/>
        <pc:sldMkLst>
          <pc:docMk/>
          <pc:sldMk cId="3733806856" sldId="371"/>
        </pc:sldMkLst>
      </pc:sldChg>
      <pc:sldChg chg="addCm">
        <pc:chgData name="Magnus Tränk" userId="73c60b22-ca24-47b0-bd75-dbf2f6fa7bc6" providerId="ADAL" clId="{00A1BA84-DA21-421E-A8F8-7AE4F7FC8007}" dt="2023-02-10T08:04:21.441" v="1"/>
        <pc:sldMkLst>
          <pc:docMk/>
          <pc:sldMk cId="1367250945" sldId="375"/>
        </pc:sldMkLst>
      </pc:sldChg>
      <pc:sldChg chg="addCm">
        <pc:chgData name="Magnus Tränk" userId="73c60b22-ca24-47b0-bd75-dbf2f6fa7bc6" providerId="ADAL" clId="{00A1BA84-DA21-421E-A8F8-7AE4F7FC8007}" dt="2023-02-10T08:10:39.451" v="2"/>
        <pc:sldMkLst>
          <pc:docMk/>
          <pc:sldMk cId="675043210" sldId="379"/>
        </pc:sldMkLst>
      </pc:sldChg>
    </pc:docChg>
  </pc:docChgLst>
  <pc:docChgLst>
    <pc:chgData name="Rana Alhalaseh" userId="77599387-2e60-4e13-a056-5c29cbf8c9b4" providerId="ADAL" clId="{FD0F320B-4D8F-4193-9044-F80992AEACEF}"/>
    <pc:docChg chg="undo redo custSel addSld delSld modSld sldOrd modMainMaster">
      <pc:chgData name="Rana Alhalaseh" userId="77599387-2e60-4e13-a056-5c29cbf8c9b4" providerId="ADAL" clId="{FD0F320B-4D8F-4193-9044-F80992AEACEF}" dt="2023-09-28T11:14:28.571" v="1084" actId="20577"/>
      <pc:docMkLst>
        <pc:docMk/>
      </pc:docMkLst>
      <pc:sldChg chg="modSp mod">
        <pc:chgData name="Rana Alhalaseh" userId="77599387-2e60-4e13-a056-5c29cbf8c9b4" providerId="ADAL" clId="{FD0F320B-4D8F-4193-9044-F80992AEACEF}" dt="2023-09-26T08:11:35.270" v="85" actId="20577"/>
        <pc:sldMkLst>
          <pc:docMk/>
          <pc:sldMk cId="0" sldId="341"/>
        </pc:sldMkLst>
        <pc:spChg chg="mod">
          <ac:chgData name="Rana Alhalaseh" userId="77599387-2e60-4e13-a056-5c29cbf8c9b4" providerId="ADAL" clId="{FD0F320B-4D8F-4193-9044-F80992AEACEF}" dt="2023-09-26T08:11:35.270" v="85" actId="20577"/>
          <ac:spMkLst>
            <pc:docMk/>
            <pc:sldMk cId="0" sldId="341"/>
            <ac:spMk id="5122" creationId="{6BFCA172-672F-4297-B767-9F7EDE373FA1}"/>
          </ac:spMkLst>
        </pc:spChg>
      </pc:sldChg>
      <pc:sldChg chg="del">
        <pc:chgData name="Rana Alhalaseh" userId="77599387-2e60-4e13-a056-5c29cbf8c9b4" providerId="ADAL" clId="{FD0F320B-4D8F-4193-9044-F80992AEACEF}" dt="2023-09-26T08:34:41.399" v="128" actId="47"/>
        <pc:sldMkLst>
          <pc:docMk/>
          <pc:sldMk cId="0" sldId="363"/>
        </pc:sldMkLst>
      </pc:sldChg>
      <pc:sldChg chg="del ord">
        <pc:chgData name="Rana Alhalaseh" userId="77599387-2e60-4e13-a056-5c29cbf8c9b4" providerId="ADAL" clId="{FD0F320B-4D8F-4193-9044-F80992AEACEF}" dt="2023-09-26T08:34:43.308" v="129" actId="47"/>
        <pc:sldMkLst>
          <pc:docMk/>
          <pc:sldMk cId="2797780389" sldId="386"/>
        </pc:sldMkLst>
      </pc:sldChg>
      <pc:sldChg chg="addSp delSp modSp new mod">
        <pc:chgData name="Rana Alhalaseh" userId="77599387-2e60-4e13-a056-5c29cbf8c9b4" providerId="ADAL" clId="{FD0F320B-4D8F-4193-9044-F80992AEACEF}" dt="2023-09-26T10:58:35.081" v="211" actId="478"/>
        <pc:sldMkLst>
          <pc:docMk/>
          <pc:sldMk cId="3013629340" sldId="387"/>
        </pc:sldMkLst>
        <pc:spChg chg="mod">
          <ac:chgData name="Rana Alhalaseh" userId="77599387-2e60-4e13-a056-5c29cbf8c9b4" providerId="ADAL" clId="{FD0F320B-4D8F-4193-9044-F80992AEACEF}" dt="2023-09-26T08:34:37.548" v="127" actId="20577"/>
          <ac:spMkLst>
            <pc:docMk/>
            <pc:sldMk cId="3013629340" sldId="387"/>
            <ac:spMk id="2" creationId="{64F3B7E6-6BE8-3980-1713-3C9A41FFA500}"/>
          </ac:spMkLst>
        </pc:spChg>
        <pc:spChg chg="add del mod">
          <ac:chgData name="Rana Alhalaseh" userId="77599387-2e60-4e13-a056-5c29cbf8c9b4" providerId="ADAL" clId="{FD0F320B-4D8F-4193-9044-F80992AEACEF}" dt="2023-09-26T10:57:31.581" v="204" actId="478"/>
          <ac:spMkLst>
            <pc:docMk/>
            <pc:sldMk cId="3013629340" sldId="387"/>
            <ac:spMk id="3" creationId="{00F02E9C-2395-CA31-F462-D443EA879551}"/>
          </ac:spMkLst>
        </pc:spChg>
        <pc:spChg chg="del">
          <ac:chgData name="Rana Alhalaseh" userId="77599387-2e60-4e13-a056-5c29cbf8c9b4" providerId="ADAL" clId="{FD0F320B-4D8F-4193-9044-F80992AEACEF}" dt="2023-09-26T08:30:53.697" v="90" actId="478"/>
          <ac:spMkLst>
            <pc:docMk/>
            <pc:sldMk cId="3013629340" sldId="387"/>
            <ac:spMk id="3" creationId="{9F9AD37B-AA12-4B52-D425-7EEF9A52F069}"/>
          </ac:spMkLst>
        </pc:spChg>
        <pc:spChg chg="add">
          <ac:chgData name="Rana Alhalaseh" userId="77599387-2e60-4e13-a056-5c29cbf8c9b4" providerId="ADAL" clId="{FD0F320B-4D8F-4193-9044-F80992AEACEF}" dt="2023-09-26T08:30:55.717" v="91"/>
          <ac:spMkLst>
            <pc:docMk/>
            <pc:sldMk cId="3013629340" sldId="387"/>
            <ac:spMk id="4" creationId="{3AC2B6C6-C561-799C-B925-2153FCECC210}"/>
          </ac:spMkLst>
        </pc:spChg>
        <pc:spChg chg="add del mod">
          <ac:chgData name="Rana Alhalaseh" userId="77599387-2e60-4e13-a056-5c29cbf8c9b4" providerId="ADAL" clId="{FD0F320B-4D8F-4193-9044-F80992AEACEF}" dt="2023-09-26T10:58:35.081" v="211" actId="478"/>
          <ac:spMkLst>
            <pc:docMk/>
            <pc:sldMk cId="3013629340" sldId="387"/>
            <ac:spMk id="6" creationId="{ED3536D4-FD13-CD6C-2BC3-45B21087598C}"/>
          </ac:spMkLst>
        </pc:spChg>
        <pc:spChg chg="add mod">
          <ac:chgData name="Rana Alhalaseh" userId="77599387-2e60-4e13-a056-5c29cbf8c9b4" providerId="ADAL" clId="{FD0F320B-4D8F-4193-9044-F80992AEACEF}" dt="2023-09-26T08:34:29.258" v="101" actId="1076"/>
          <ac:spMkLst>
            <pc:docMk/>
            <pc:sldMk cId="3013629340" sldId="387"/>
            <ac:spMk id="7" creationId="{5AD87027-37F2-7A04-326A-1915DD53254A}"/>
          </ac:spMkLst>
        </pc:spChg>
        <pc:graphicFrameChg chg="add mod">
          <ac:chgData name="Rana Alhalaseh" userId="77599387-2e60-4e13-a056-5c29cbf8c9b4" providerId="ADAL" clId="{FD0F320B-4D8F-4193-9044-F80992AEACEF}" dt="2023-09-26T08:34:18.238" v="99" actId="1076"/>
          <ac:graphicFrameMkLst>
            <pc:docMk/>
            <pc:sldMk cId="3013629340" sldId="387"/>
            <ac:graphicFrameMk id="5" creationId="{D4892138-3493-7127-7203-C64F993AA278}"/>
          </ac:graphicFrameMkLst>
        </pc:graphicFrameChg>
      </pc:sldChg>
      <pc:sldChg chg="addSp delSp modSp new mod">
        <pc:chgData name="Rana Alhalaseh" userId="77599387-2e60-4e13-a056-5c29cbf8c9b4" providerId="ADAL" clId="{FD0F320B-4D8F-4193-9044-F80992AEACEF}" dt="2023-09-26T08:37:51.168" v="185" actId="1076"/>
        <pc:sldMkLst>
          <pc:docMk/>
          <pc:sldMk cId="637213665" sldId="388"/>
        </pc:sldMkLst>
        <pc:spChg chg="mod">
          <ac:chgData name="Rana Alhalaseh" userId="77599387-2e60-4e13-a056-5c29cbf8c9b4" providerId="ADAL" clId="{FD0F320B-4D8F-4193-9044-F80992AEACEF}" dt="2023-09-26T08:35:50.257" v="173" actId="20577"/>
          <ac:spMkLst>
            <pc:docMk/>
            <pc:sldMk cId="637213665" sldId="388"/>
            <ac:spMk id="2" creationId="{099D8F20-2B5A-7041-9F98-69E8EB594842}"/>
          </ac:spMkLst>
        </pc:spChg>
        <pc:spChg chg="add del">
          <ac:chgData name="Rana Alhalaseh" userId="77599387-2e60-4e13-a056-5c29cbf8c9b4" providerId="ADAL" clId="{FD0F320B-4D8F-4193-9044-F80992AEACEF}" dt="2023-09-26T08:36:35.737" v="176" actId="478"/>
          <ac:spMkLst>
            <pc:docMk/>
            <pc:sldMk cId="637213665" sldId="388"/>
            <ac:spMk id="3" creationId="{610A07A0-DE13-1FE4-710A-1793C14E1054}"/>
          </ac:spMkLst>
        </pc:spChg>
        <pc:spChg chg="add del">
          <ac:chgData name="Rana Alhalaseh" userId="77599387-2e60-4e13-a056-5c29cbf8c9b4" providerId="ADAL" clId="{FD0F320B-4D8F-4193-9044-F80992AEACEF}" dt="2023-09-26T08:36:32.549" v="175"/>
          <ac:spMkLst>
            <pc:docMk/>
            <pc:sldMk cId="637213665" sldId="388"/>
            <ac:spMk id="5" creationId="{01DD3842-1F55-42F9-30B8-BEC9757F9CB8}"/>
          </ac:spMkLst>
        </pc:spChg>
        <pc:graphicFrameChg chg="add del mod">
          <ac:chgData name="Rana Alhalaseh" userId="77599387-2e60-4e13-a056-5c29cbf8c9b4" providerId="ADAL" clId="{FD0F320B-4D8F-4193-9044-F80992AEACEF}" dt="2023-09-26T08:36:32.549" v="175"/>
          <ac:graphicFrameMkLst>
            <pc:docMk/>
            <pc:sldMk cId="637213665" sldId="388"/>
            <ac:graphicFrameMk id="4" creationId="{45DA0E2B-2A31-BEB1-E9BE-2958958299CD}"/>
          </ac:graphicFrameMkLst>
        </pc:graphicFrameChg>
        <pc:picChg chg="add mod modCrop">
          <ac:chgData name="Rana Alhalaseh" userId="77599387-2e60-4e13-a056-5c29cbf8c9b4" providerId="ADAL" clId="{FD0F320B-4D8F-4193-9044-F80992AEACEF}" dt="2023-09-26T08:37:51.168" v="185" actId="1076"/>
          <ac:picMkLst>
            <pc:docMk/>
            <pc:sldMk cId="637213665" sldId="388"/>
            <ac:picMk id="7" creationId="{A8E1F48B-8400-5E8A-79B8-37D3D22CF31A}"/>
          </ac:picMkLst>
        </pc:picChg>
      </pc:sldChg>
      <pc:sldChg chg="del">
        <pc:chgData name="Rana Alhalaseh" userId="77599387-2e60-4e13-a056-5c29cbf8c9b4" providerId="ADAL" clId="{FD0F320B-4D8F-4193-9044-F80992AEACEF}" dt="2023-09-26T08:11:52.220" v="86" actId="47"/>
        <pc:sldMkLst>
          <pc:docMk/>
          <pc:sldMk cId="2801810219" sldId="388"/>
        </pc:sldMkLst>
      </pc:sldChg>
      <pc:sldChg chg="del">
        <pc:chgData name="Rana Alhalaseh" userId="77599387-2e60-4e13-a056-5c29cbf8c9b4" providerId="ADAL" clId="{FD0F320B-4D8F-4193-9044-F80992AEACEF}" dt="2023-09-26T08:11:52.220" v="86" actId="47"/>
        <pc:sldMkLst>
          <pc:docMk/>
          <pc:sldMk cId="3060302036" sldId="389"/>
        </pc:sldMkLst>
      </pc:sldChg>
      <pc:sldChg chg="addSp modSp new mod">
        <pc:chgData name="Rana Alhalaseh" userId="77599387-2e60-4e13-a056-5c29cbf8c9b4" providerId="ADAL" clId="{FD0F320B-4D8F-4193-9044-F80992AEACEF}" dt="2023-09-26T11:59:40.693" v="562" actId="1076"/>
        <pc:sldMkLst>
          <pc:docMk/>
          <pc:sldMk cId="4046683459" sldId="389"/>
        </pc:sldMkLst>
        <pc:spChg chg="mod">
          <ac:chgData name="Rana Alhalaseh" userId="77599387-2e60-4e13-a056-5c29cbf8c9b4" providerId="ADAL" clId="{FD0F320B-4D8F-4193-9044-F80992AEACEF}" dt="2023-09-26T11:14:21.203" v="347" actId="255"/>
          <ac:spMkLst>
            <pc:docMk/>
            <pc:sldMk cId="4046683459" sldId="389"/>
            <ac:spMk id="2" creationId="{9B7965EC-74D4-A5F1-0BF1-9420499B77C1}"/>
          </ac:spMkLst>
        </pc:spChg>
        <pc:spChg chg="mod">
          <ac:chgData name="Rana Alhalaseh" userId="77599387-2e60-4e13-a056-5c29cbf8c9b4" providerId="ADAL" clId="{FD0F320B-4D8F-4193-9044-F80992AEACEF}" dt="2023-09-26T11:48:38.979" v="513" actId="114"/>
          <ac:spMkLst>
            <pc:docMk/>
            <pc:sldMk cId="4046683459" sldId="389"/>
            <ac:spMk id="3" creationId="{21EE471E-D407-62D4-3CAE-5AA992910414}"/>
          </ac:spMkLst>
        </pc:spChg>
        <pc:spChg chg="add">
          <ac:chgData name="Rana Alhalaseh" userId="77599387-2e60-4e13-a056-5c29cbf8c9b4" providerId="ADAL" clId="{FD0F320B-4D8F-4193-9044-F80992AEACEF}" dt="2023-09-26T11:10:51.562" v="215"/>
          <ac:spMkLst>
            <pc:docMk/>
            <pc:sldMk cId="4046683459" sldId="389"/>
            <ac:spMk id="4" creationId="{7F22523F-D5B5-C92C-2ADB-4C689223141C}"/>
          </ac:spMkLst>
        </pc:spChg>
        <pc:spChg chg="add mod">
          <ac:chgData name="Rana Alhalaseh" userId="77599387-2e60-4e13-a056-5c29cbf8c9b4" providerId="ADAL" clId="{FD0F320B-4D8F-4193-9044-F80992AEACEF}" dt="2023-09-26T11:59:40.693" v="562" actId="1076"/>
          <ac:spMkLst>
            <pc:docMk/>
            <pc:sldMk cId="4046683459" sldId="389"/>
            <ac:spMk id="7" creationId="{1B725A14-58A0-99C0-C9C6-16AC1A9E7863}"/>
          </ac:spMkLst>
        </pc:spChg>
        <pc:graphicFrameChg chg="add mod">
          <ac:chgData name="Rana Alhalaseh" userId="77599387-2e60-4e13-a056-5c29cbf8c9b4" providerId="ADAL" clId="{FD0F320B-4D8F-4193-9044-F80992AEACEF}" dt="2023-09-26T11:55:23.895" v="537" actId="1076"/>
          <ac:graphicFrameMkLst>
            <pc:docMk/>
            <pc:sldMk cId="4046683459" sldId="389"/>
            <ac:graphicFrameMk id="5" creationId="{74E03420-0BC0-1B9C-0EA0-ED504F0727E5}"/>
          </ac:graphicFrameMkLst>
        </pc:graphicFrameChg>
      </pc:sldChg>
      <pc:sldChg chg="addSp delSp modSp new mod">
        <pc:chgData name="Rana Alhalaseh" userId="77599387-2e60-4e13-a056-5c29cbf8c9b4" providerId="ADAL" clId="{FD0F320B-4D8F-4193-9044-F80992AEACEF}" dt="2023-09-28T11:14:28.571" v="1084" actId="20577"/>
        <pc:sldMkLst>
          <pc:docMk/>
          <pc:sldMk cId="1142692160" sldId="390"/>
        </pc:sldMkLst>
        <pc:spChg chg="mod">
          <ac:chgData name="Rana Alhalaseh" userId="77599387-2e60-4e13-a056-5c29cbf8c9b4" providerId="ADAL" clId="{FD0F320B-4D8F-4193-9044-F80992AEACEF}" dt="2023-09-26T12:25:57.223" v="840" actId="13926"/>
          <ac:spMkLst>
            <pc:docMk/>
            <pc:sldMk cId="1142692160" sldId="390"/>
            <ac:spMk id="2" creationId="{3CC6E36F-CE01-09BC-FD96-C3050336909D}"/>
          </ac:spMkLst>
        </pc:spChg>
        <pc:spChg chg="del mod">
          <ac:chgData name="Rana Alhalaseh" userId="77599387-2e60-4e13-a056-5c29cbf8c9b4" providerId="ADAL" clId="{FD0F320B-4D8F-4193-9044-F80992AEACEF}" dt="2023-09-26T12:08:42.871" v="583" actId="478"/>
          <ac:spMkLst>
            <pc:docMk/>
            <pc:sldMk cId="1142692160" sldId="390"/>
            <ac:spMk id="3" creationId="{CB523D27-9D7F-D3F9-AE5E-F016FF59ABDF}"/>
          </ac:spMkLst>
        </pc:spChg>
        <pc:spChg chg="add mod">
          <ac:chgData name="Rana Alhalaseh" userId="77599387-2e60-4e13-a056-5c29cbf8c9b4" providerId="ADAL" clId="{FD0F320B-4D8F-4193-9044-F80992AEACEF}" dt="2023-09-28T11:14:28.571" v="1084" actId="20577"/>
          <ac:spMkLst>
            <pc:docMk/>
            <pc:sldMk cId="1142692160" sldId="390"/>
            <ac:spMk id="6" creationId="{0753DA6A-327D-2B61-D775-A3AE6E099F08}"/>
          </ac:spMkLst>
        </pc:spChg>
        <pc:picChg chg="add mod modCrop">
          <ac:chgData name="Rana Alhalaseh" userId="77599387-2e60-4e13-a056-5c29cbf8c9b4" providerId="ADAL" clId="{FD0F320B-4D8F-4193-9044-F80992AEACEF}" dt="2023-09-26T12:24:09.613" v="732" actId="1076"/>
          <ac:picMkLst>
            <pc:docMk/>
            <pc:sldMk cId="1142692160" sldId="390"/>
            <ac:picMk id="5" creationId="{7B7C0A3B-C4CD-5FD8-0B01-C37ED6D79020}"/>
          </ac:picMkLst>
        </pc:picChg>
      </pc:sldChg>
      <pc:sldChg chg="addSp modSp new del mod">
        <pc:chgData name="Rana Alhalaseh" userId="77599387-2e60-4e13-a056-5c29cbf8c9b4" providerId="ADAL" clId="{FD0F320B-4D8F-4193-9044-F80992AEACEF}" dt="2023-09-26T12:02:56.914" v="570" actId="47"/>
        <pc:sldMkLst>
          <pc:docMk/>
          <pc:sldMk cId="3515358366" sldId="390"/>
        </pc:sldMkLst>
        <pc:spChg chg="mod">
          <ac:chgData name="Rana Alhalaseh" userId="77599387-2e60-4e13-a056-5c29cbf8c9b4" providerId="ADAL" clId="{FD0F320B-4D8F-4193-9044-F80992AEACEF}" dt="2023-09-26T11:55:16.267" v="535" actId="14100"/>
          <ac:spMkLst>
            <pc:docMk/>
            <pc:sldMk cId="3515358366" sldId="390"/>
            <ac:spMk id="2" creationId="{8E537562-E0CA-4F63-0AC8-70B23D2A767C}"/>
          </ac:spMkLst>
        </pc:spChg>
        <pc:spChg chg="mod">
          <ac:chgData name="Rana Alhalaseh" userId="77599387-2e60-4e13-a056-5c29cbf8c9b4" providerId="ADAL" clId="{FD0F320B-4D8F-4193-9044-F80992AEACEF}" dt="2023-09-26T12:02:55.127" v="569" actId="6549"/>
          <ac:spMkLst>
            <pc:docMk/>
            <pc:sldMk cId="3515358366" sldId="390"/>
            <ac:spMk id="3" creationId="{5A8D3B07-7CDD-11ED-DF90-8F02CF308ED7}"/>
          </ac:spMkLst>
        </pc:spChg>
        <pc:spChg chg="add">
          <ac:chgData name="Rana Alhalaseh" userId="77599387-2e60-4e13-a056-5c29cbf8c9b4" providerId="ADAL" clId="{FD0F320B-4D8F-4193-9044-F80992AEACEF}" dt="2023-09-26T11:51:06.496" v="515"/>
          <ac:spMkLst>
            <pc:docMk/>
            <pc:sldMk cId="3515358366" sldId="390"/>
            <ac:spMk id="4" creationId="{7FB8AE78-9438-4AC5-83D5-C19CBB34794E}"/>
          </ac:spMkLst>
        </pc:spChg>
        <pc:spChg chg="add mod">
          <ac:chgData name="Rana Alhalaseh" userId="77599387-2e60-4e13-a056-5c29cbf8c9b4" providerId="ADAL" clId="{FD0F320B-4D8F-4193-9044-F80992AEACEF}" dt="2023-09-26T11:59:58.864" v="566" actId="1076"/>
          <ac:spMkLst>
            <pc:docMk/>
            <pc:sldMk cId="3515358366" sldId="390"/>
            <ac:spMk id="7" creationId="{C0F150E0-958A-8AF1-CB74-B3BA2A770815}"/>
          </ac:spMkLst>
        </pc:spChg>
        <pc:graphicFrameChg chg="add mod">
          <ac:chgData name="Rana Alhalaseh" userId="77599387-2e60-4e13-a056-5c29cbf8c9b4" providerId="ADAL" clId="{FD0F320B-4D8F-4193-9044-F80992AEACEF}" dt="2023-09-26T12:00:04.853" v="567" actId="1076"/>
          <ac:graphicFrameMkLst>
            <pc:docMk/>
            <pc:sldMk cId="3515358366" sldId="390"/>
            <ac:graphicFrameMk id="5" creationId="{C0B05004-FB2D-8AB5-CBDE-2204605B3853}"/>
          </ac:graphicFrameMkLst>
        </pc:graphicFrameChg>
      </pc:sldChg>
      <pc:sldChg chg="del">
        <pc:chgData name="Rana Alhalaseh" userId="77599387-2e60-4e13-a056-5c29cbf8c9b4" providerId="ADAL" clId="{FD0F320B-4D8F-4193-9044-F80992AEACEF}" dt="2023-09-26T08:11:52.220" v="86" actId="47"/>
        <pc:sldMkLst>
          <pc:docMk/>
          <pc:sldMk cId="4084463444" sldId="390"/>
        </pc:sldMkLst>
      </pc:sldChg>
      <pc:sldChg chg="modSp new add del mod">
        <pc:chgData name="Rana Alhalaseh" userId="77599387-2e60-4e13-a056-5c29cbf8c9b4" providerId="ADAL" clId="{FD0F320B-4D8F-4193-9044-F80992AEACEF}" dt="2023-09-26T12:25:37.294" v="818" actId="47"/>
        <pc:sldMkLst>
          <pc:docMk/>
          <pc:sldMk cId="1244382762" sldId="391"/>
        </pc:sldMkLst>
        <pc:spChg chg="mod">
          <ac:chgData name="Rana Alhalaseh" userId="77599387-2e60-4e13-a056-5c29cbf8c9b4" providerId="ADAL" clId="{FD0F320B-4D8F-4193-9044-F80992AEACEF}" dt="2023-09-26T12:23:49.037" v="730" actId="20577"/>
          <ac:spMkLst>
            <pc:docMk/>
            <pc:sldMk cId="1244382762" sldId="391"/>
            <ac:spMk id="3" creationId="{A08DBD19-3C52-264E-0EC3-B14BCDF2F708}"/>
          </ac:spMkLst>
        </pc:spChg>
      </pc:sldChg>
      <pc:sldChg chg="del">
        <pc:chgData name="Rana Alhalaseh" userId="77599387-2e60-4e13-a056-5c29cbf8c9b4" providerId="ADAL" clId="{FD0F320B-4D8F-4193-9044-F80992AEACEF}" dt="2023-09-26T08:11:52.220" v="86" actId="47"/>
        <pc:sldMkLst>
          <pc:docMk/>
          <pc:sldMk cId="4199803676" sldId="392"/>
        </pc:sldMkLst>
      </pc:sldChg>
      <pc:sldChg chg="del">
        <pc:chgData name="Rana Alhalaseh" userId="77599387-2e60-4e13-a056-5c29cbf8c9b4" providerId="ADAL" clId="{FD0F320B-4D8F-4193-9044-F80992AEACEF}" dt="2023-09-26T08:11:52.220" v="86" actId="47"/>
        <pc:sldMkLst>
          <pc:docMk/>
          <pc:sldMk cId="1347819973" sldId="393"/>
        </pc:sldMkLst>
      </pc:sldChg>
      <pc:sldChg chg="del">
        <pc:chgData name="Rana Alhalaseh" userId="77599387-2e60-4e13-a056-5c29cbf8c9b4" providerId="ADAL" clId="{FD0F320B-4D8F-4193-9044-F80992AEACEF}" dt="2023-09-26T08:11:52.220" v="86" actId="47"/>
        <pc:sldMkLst>
          <pc:docMk/>
          <pc:sldMk cId="823099972" sldId="394"/>
        </pc:sldMkLst>
      </pc:sldChg>
      <pc:sldMasterChg chg="modSp mod modSldLayout">
        <pc:chgData name="Rana Alhalaseh" userId="77599387-2e60-4e13-a056-5c29cbf8c9b4" providerId="ADAL" clId="{FD0F320B-4D8F-4193-9044-F80992AEACEF}" dt="2023-09-26T12:28:16.523" v="842" actId="20577"/>
        <pc:sldMasterMkLst>
          <pc:docMk/>
          <pc:sldMasterMk cId="0" sldId="2147485146"/>
        </pc:sldMasterMkLst>
        <pc:spChg chg="mod">
          <ac:chgData name="Rana Alhalaseh" userId="77599387-2e60-4e13-a056-5c29cbf8c9b4" providerId="ADAL" clId="{FD0F320B-4D8F-4193-9044-F80992AEACEF}" dt="2023-09-26T12:28:16.523" v="842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Rana Alhalaseh" userId="77599387-2e60-4e13-a056-5c29cbf8c9b4" providerId="ADAL" clId="{FD0F320B-4D8F-4193-9044-F80992AEACEF}" dt="2023-09-26T08:09:44.990" v="44" actId="255"/>
          <ac:spMkLst>
            <pc:docMk/>
            <pc:sldMasterMk cId="0" sldId="2147485146"/>
            <ac:spMk id="14" creationId="{04953B71-6776-413E-AC69-E69762C9C33E}"/>
          </ac:spMkLst>
        </pc:spChg>
        <pc:sldLayoutChg chg="modSp">
          <pc:chgData name="Rana Alhalaseh" userId="77599387-2e60-4e13-a056-5c29cbf8c9b4" providerId="ADAL" clId="{FD0F320B-4D8F-4193-9044-F80992AEACEF}" dt="2023-09-26T08:08:38.627" v="1" actId="735"/>
          <pc:sldLayoutMkLst>
            <pc:docMk/>
            <pc:sldMasterMk cId="0" sldId="2147485146"/>
            <pc:sldLayoutMk cId="3719935987" sldId="2147485161"/>
          </pc:sldLayoutMkLst>
        </pc:sldLayoutChg>
        <pc:sldLayoutChg chg="modSp">
          <pc:chgData name="Rana Alhalaseh" userId="77599387-2e60-4e13-a056-5c29cbf8c9b4" providerId="ADAL" clId="{FD0F320B-4D8F-4193-9044-F80992AEACEF}" dt="2023-09-26T08:08:35.670" v="0" actId="735"/>
          <pc:sldLayoutMkLst>
            <pc:docMk/>
            <pc:sldMasterMk cId="0" sldId="2147485146"/>
            <pc:sldLayoutMk cId="3663636576" sldId="2147485162"/>
          </pc:sldLayoutMkLst>
        </pc:sldLayoutChg>
      </pc:sldMasterChg>
    </pc:docChg>
  </pc:docChgLst>
  <pc:docChgLst>
    <pc:chgData name="Rana Alhalaseh" userId="77599387-2e60-4e13-a056-5c29cbf8c9b4" providerId="ADAL" clId="{70ACCAF3-C5F1-4BD5-84E6-80BA1E48B4E9}"/>
    <pc:docChg chg="undo custSel addSld delSld modSld sldOrd modMainMaster">
      <pc:chgData name="Rana Alhalaseh" userId="77599387-2e60-4e13-a056-5c29cbf8c9b4" providerId="ADAL" clId="{70ACCAF3-C5F1-4BD5-84E6-80BA1E48B4E9}" dt="2023-04-11T10:11:46.514" v="5193" actId="47"/>
      <pc:docMkLst>
        <pc:docMk/>
      </pc:docMkLst>
      <pc:sldChg chg="modSp mod">
        <pc:chgData name="Rana Alhalaseh" userId="77599387-2e60-4e13-a056-5c29cbf8c9b4" providerId="ADAL" clId="{70ACCAF3-C5F1-4BD5-84E6-80BA1E48B4E9}" dt="2023-04-04T08:50:10.188" v="3420" actId="20577"/>
        <pc:sldMkLst>
          <pc:docMk/>
          <pc:sldMk cId="0" sldId="341"/>
        </pc:sldMkLst>
        <pc:spChg chg="mod">
          <ac:chgData name="Rana Alhalaseh" userId="77599387-2e60-4e13-a056-5c29cbf8c9b4" providerId="ADAL" clId="{70ACCAF3-C5F1-4BD5-84E6-80BA1E48B4E9}" dt="2023-04-04T08:50:10.188" v="3420" actId="20577"/>
          <ac:spMkLst>
            <pc:docMk/>
            <pc:sldMk cId="0" sldId="341"/>
            <ac:spMk id="5122" creationId="{6BFCA172-672F-4297-B767-9F7EDE373FA1}"/>
          </ac:spMkLst>
        </pc:spChg>
      </pc:sldChg>
      <pc:sldChg chg="modSp mod">
        <pc:chgData name="Rana Alhalaseh" userId="77599387-2e60-4e13-a056-5c29cbf8c9b4" providerId="ADAL" clId="{70ACCAF3-C5F1-4BD5-84E6-80BA1E48B4E9}" dt="2023-04-10T07:51:09.979" v="3475" actId="20577"/>
        <pc:sldMkLst>
          <pc:docMk/>
          <pc:sldMk cId="0" sldId="363"/>
        </pc:sldMkLst>
        <pc:spChg chg="mod">
          <ac:chgData name="Rana Alhalaseh" userId="77599387-2e60-4e13-a056-5c29cbf8c9b4" providerId="ADAL" clId="{70ACCAF3-C5F1-4BD5-84E6-80BA1E48B4E9}" dt="2023-04-10T07:51:09.979" v="3475" actId="20577"/>
          <ac:spMkLst>
            <pc:docMk/>
            <pc:sldMk cId="0" sldId="363"/>
            <ac:spMk id="6147" creationId="{33CFEE74-7B51-47B2-8BC9-945D38E983E7}"/>
          </ac:spMkLst>
        </pc:spChg>
      </pc:sldChg>
      <pc:sldChg chg="modSp del mod delCm">
        <pc:chgData name="Rana Alhalaseh" userId="77599387-2e60-4e13-a056-5c29cbf8c9b4" providerId="ADAL" clId="{70ACCAF3-C5F1-4BD5-84E6-80BA1E48B4E9}" dt="2023-04-03T12:53:15.748" v="2296" actId="2696"/>
        <pc:sldMkLst>
          <pc:docMk/>
          <pc:sldMk cId="3733806856" sldId="371"/>
        </pc:sldMkLst>
        <pc:spChg chg="mod">
          <ac:chgData name="Rana Alhalaseh" userId="77599387-2e60-4e13-a056-5c29cbf8c9b4" providerId="ADAL" clId="{70ACCAF3-C5F1-4BD5-84E6-80BA1E48B4E9}" dt="2023-04-03T11:04:43.341" v="168" actId="20577"/>
          <ac:spMkLst>
            <pc:docMk/>
            <pc:sldMk cId="3733806856" sldId="371"/>
            <ac:spMk id="2" creationId="{E2ADC506-F2F9-DFFE-4D6E-A9D0B7B561C4}"/>
          </ac:spMkLst>
        </pc:spChg>
        <pc:spChg chg="mod">
          <ac:chgData name="Rana Alhalaseh" userId="77599387-2e60-4e13-a056-5c29cbf8c9b4" providerId="ADAL" clId="{70ACCAF3-C5F1-4BD5-84E6-80BA1E48B4E9}" dt="2023-04-03T12:53:09.962" v="2295" actId="20577"/>
          <ac:spMkLst>
            <pc:docMk/>
            <pc:sldMk cId="3733806856" sldId="371"/>
            <ac:spMk id="7" creationId="{659500B2-5DAB-E447-CCF3-74B10F650207}"/>
          </ac:spMkLst>
        </pc:spChg>
      </pc:sldChg>
      <pc:sldChg chg="del">
        <pc:chgData name="Rana Alhalaseh" userId="77599387-2e60-4e13-a056-5c29cbf8c9b4" providerId="ADAL" clId="{70ACCAF3-C5F1-4BD5-84E6-80BA1E48B4E9}" dt="2023-04-03T12:53:05.387" v="2294" actId="47"/>
        <pc:sldMkLst>
          <pc:docMk/>
          <pc:sldMk cId="3764460182" sldId="372"/>
        </pc:sldMkLst>
      </pc:sldChg>
      <pc:sldChg chg="del">
        <pc:chgData name="Rana Alhalaseh" userId="77599387-2e60-4e13-a056-5c29cbf8c9b4" providerId="ADAL" clId="{70ACCAF3-C5F1-4BD5-84E6-80BA1E48B4E9}" dt="2023-04-03T12:53:05.387" v="2294" actId="47"/>
        <pc:sldMkLst>
          <pc:docMk/>
          <pc:sldMk cId="2091816527" sldId="373"/>
        </pc:sldMkLst>
      </pc:sldChg>
      <pc:sldChg chg="del">
        <pc:chgData name="Rana Alhalaseh" userId="77599387-2e60-4e13-a056-5c29cbf8c9b4" providerId="ADAL" clId="{70ACCAF3-C5F1-4BD5-84E6-80BA1E48B4E9}" dt="2023-04-03T12:53:05.387" v="2294" actId="47"/>
        <pc:sldMkLst>
          <pc:docMk/>
          <pc:sldMk cId="3465680976" sldId="374"/>
        </pc:sldMkLst>
      </pc:sldChg>
      <pc:sldChg chg="del">
        <pc:chgData name="Rana Alhalaseh" userId="77599387-2e60-4e13-a056-5c29cbf8c9b4" providerId="ADAL" clId="{70ACCAF3-C5F1-4BD5-84E6-80BA1E48B4E9}" dt="2023-04-03T12:53:05.387" v="2294" actId="47"/>
        <pc:sldMkLst>
          <pc:docMk/>
          <pc:sldMk cId="1367250945" sldId="375"/>
        </pc:sldMkLst>
      </pc:sldChg>
      <pc:sldChg chg="del">
        <pc:chgData name="Rana Alhalaseh" userId="77599387-2e60-4e13-a056-5c29cbf8c9b4" providerId="ADAL" clId="{70ACCAF3-C5F1-4BD5-84E6-80BA1E48B4E9}" dt="2023-04-03T12:53:05.387" v="2294" actId="47"/>
        <pc:sldMkLst>
          <pc:docMk/>
          <pc:sldMk cId="1639440512" sldId="377"/>
        </pc:sldMkLst>
      </pc:sldChg>
      <pc:sldChg chg="del">
        <pc:chgData name="Rana Alhalaseh" userId="77599387-2e60-4e13-a056-5c29cbf8c9b4" providerId="ADAL" clId="{70ACCAF3-C5F1-4BD5-84E6-80BA1E48B4E9}" dt="2023-04-03T12:53:05.387" v="2294" actId="47"/>
        <pc:sldMkLst>
          <pc:docMk/>
          <pc:sldMk cId="675043210" sldId="379"/>
        </pc:sldMkLst>
      </pc:sldChg>
      <pc:sldChg chg="del">
        <pc:chgData name="Rana Alhalaseh" userId="77599387-2e60-4e13-a056-5c29cbf8c9b4" providerId="ADAL" clId="{70ACCAF3-C5F1-4BD5-84E6-80BA1E48B4E9}" dt="2023-04-03T12:53:05.387" v="2294" actId="47"/>
        <pc:sldMkLst>
          <pc:docMk/>
          <pc:sldMk cId="1703560529" sldId="380"/>
        </pc:sldMkLst>
      </pc:sldChg>
      <pc:sldChg chg="del">
        <pc:chgData name="Rana Alhalaseh" userId="77599387-2e60-4e13-a056-5c29cbf8c9b4" providerId="ADAL" clId="{70ACCAF3-C5F1-4BD5-84E6-80BA1E48B4E9}" dt="2023-04-03T12:53:05.387" v="2294" actId="47"/>
        <pc:sldMkLst>
          <pc:docMk/>
          <pc:sldMk cId="2238195059" sldId="381"/>
        </pc:sldMkLst>
      </pc:sldChg>
      <pc:sldChg chg="del">
        <pc:chgData name="Rana Alhalaseh" userId="77599387-2e60-4e13-a056-5c29cbf8c9b4" providerId="ADAL" clId="{70ACCAF3-C5F1-4BD5-84E6-80BA1E48B4E9}" dt="2023-04-03T12:53:05.387" v="2294" actId="47"/>
        <pc:sldMkLst>
          <pc:docMk/>
          <pc:sldMk cId="1074647744" sldId="382"/>
        </pc:sldMkLst>
      </pc:sldChg>
      <pc:sldChg chg="del">
        <pc:chgData name="Rana Alhalaseh" userId="77599387-2e60-4e13-a056-5c29cbf8c9b4" providerId="ADAL" clId="{70ACCAF3-C5F1-4BD5-84E6-80BA1E48B4E9}" dt="2023-04-03T12:53:05.387" v="2294" actId="47"/>
        <pc:sldMkLst>
          <pc:docMk/>
          <pc:sldMk cId="3199587312" sldId="383"/>
        </pc:sldMkLst>
      </pc:sldChg>
      <pc:sldChg chg="del">
        <pc:chgData name="Rana Alhalaseh" userId="77599387-2e60-4e13-a056-5c29cbf8c9b4" providerId="ADAL" clId="{70ACCAF3-C5F1-4BD5-84E6-80BA1E48B4E9}" dt="2023-04-03T12:53:05.387" v="2294" actId="47"/>
        <pc:sldMkLst>
          <pc:docMk/>
          <pc:sldMk cId="3902289567" sldId="384"/>
        </pc:sldMkLst>
      </pc:sldChg>
      <pc:sldChg chg="del">
        <pc:chgData name="Rana Alhalaseh" userId="77599387-2e60-4e13-a056-5c29cbf8c9b4" providerId="ADAL" clId="{70ACCAF3-C5F1-4BD5-84E6-80BA1E48B4E9}" dt="2023-04-03T12:53:05.387" v="2294" actId="47"/>
        <pc:sldMkLst>
          <pc:docMk/>
          <pc:sldMk cId="2857268348" sldId="385"/>
        </pc:sldMkLst>
      </pc:sldChg>
      <pc:sldChg chg="modSp new mod">
        <pc:chgData name="Rana Alhalaseh" userId="77599387-2e60-4e13-a056-5c29cbf8c9b4" providerId="ADAL" clId="{70ACCAF3-C5F1-4BD5-84E6-80BA1E48B4E9}" dt="2023-04-10T08:03:21.019" v="3501" actId="113"/>
        <pc:sldMkLst>
          <pc:docMk/>
          <pc:sldMk cId="2797780389" sldId="386"/>
        </pc:sldMkLst>
        <pc:spChg chg="mod">
          <ac:chgData name="Rana Alhalaseh" userId="77599387-2e60-4e13-a056-5c29cbf8c9b4" providerId="ADAL" clId="{70ACCAF3-C5F1-4BD5-84E6-80BA1E48B4E9}" dt="2023-04-03T11:22:42.539" v="821" actId="20577"/>
          <ac:spMkLst>
            <pc:docMk/>
            <pc:sldMk cId="2797780389" sldId="386"/>
            <ac:spMk id="2" creationId="{AAEE801C-5DDE-2D3D-D1A9-4EFA2CB55516}"/>
          </ac:spMkLst>
        </pc:spChg>
        <pc:spChg chg="mod">
          <ac:chgData name="Rana Alhalaseh" userId="77599387-2e60-4e13-a056-5c29cbf8c9b4" providerId="ADAL" clId="{70ACCAF3-C5F1-4BD5-84E6-80BA1E48B4E9}" dt="2023-04-10T08:03:21.019" v="3501" actId="113"/>
          <ac:spMkLst>
            <pc:docMk/>
            <pc:sldMk cId="2797780389" sldId="386"/>
            <ac:spMk id="3" creationId="{7D08FC91-F90B-8E12-2D01-70F787C47FE3}"/>
          </ac:spMkLst>
        </pc:spChg>
      </pc:sldChg>
      <pc:sldChg chg="modSp new del mod">
        <pc:chgData name="Rana Alhalaseh" userId="77599387-2e60-4e13-a056-5c29cbf8c9b4" providerId="ADAL" clId="{70ACCAF3-C5F1-4BD5-84E6-80BA1E48B4E9}" dt="2023-04-03T11:32:57.540" v="927" actId="47"/>
        <pc:sldMkLst>
          <pc:docMk/>
          <pc:sldMk cId="3999232176" sldId="387"/>
        </pc:sldMkLst>
        <pc:spChg chg="mod">
          <ac:chgData name="Rana Alhalaseh" userId="77599387-2e60-4e13-a056-5c29cbf8c9b4" providerId="ADAL" clId="{70ACCAF3-C5F1-4BD5-84E6-80BA1E48B4E9}" dt="2023-04-03T11:22:51.309" v="843" actId="20577"/>
          <ac:spMkLst>
            <pc:docMk/>
            <pc:sldMk cId="3999232176" sldId="387"/>
            <ac:spMk id="2" creationId="{40C7A544-9110-605F-C204-9C22B702747D}"/>
          </ac:spMkLst>
        </pc:spChg>
        <pc:spChg chg="mod">
          <ac:chgData name="Rana Alhalaseh" userId="77599387-2e60-4e13-a056-5c29cbf8c9b4" providerId="ADAL" clId="{70ACCAF3-C5F1-4BD5-84E6-80BA1E48B4E9}" dt="2023-04-03T11:29:54.675" v="919" actId="21"/>
          <ac:spMkLst>
            <pc:docMk/>
            <pc:sldMk cId="3999232176" sldId="387"/>
            <ac:spMk id="3" creationId="{8C466F40-7623-E590-D498-F9FD41CECA1A}"/>
          </ac:spMkLst>
        </pc:spChg>
      </pc:sldChg>
      <pc:sldChg chg="addSp delSp modSp new mod">
        <pc:chgData name="Rana Alhalaseh" userId="77599387-2e60-4e13-a056-5c29cbf8c9b4" providerId="ADAL" clId="{70ACCAF3-C5F1-4BD5-84E6-80BA1E48B4E9}" dt="2023-04-10T07:53:38.170" v="3477" actId="113"/>
        <pc:sldMkLst>
          <pc:docMk/>
          <pc:sldMk cId="2801810219" sldId="388"/>
        </pc:sldMkLst>
        <pc:spChg chg="mod">
          <ac:chgData name="Rana Alhalaseh" userId="77599387-2e60-4e13-a056-5c29cbf8c9b4" providerId="ADAL" clId="{70ACCAF3-C5F1-4BD5-84E6-80BA1E48B4E9}" dt="2023-04-03T11:57:04.759" v="1018" actId="20577"/>
          <ac:spMkLst>
            <pc:docMk/>
            <pc:sldMk cId="2801810219" sldId="388"/>
            <ac:spMk id="2" creationId="{365AFAD2-EFF9-7674-3F5B-170001D46CC0}"/>
          </ac:spMkLst>
        </pc:spChg>
        <pc:spChg chg="mod">
          <ac:chgData name="Rana Alhalaseh" userId="77599387-2e60-4e13-a056-5c29cbf8c9b4" providerId="ADAL" clId="{70ACCAF3-C5F1-4BD5-84E6-80BA1E48B4E9}" dt="2023-04-10T07:53:38.170" v="3477" actId="113"/>
          <ac:spMkLst>
            <pc:docMk/>
            <pc:sldMk cId="2801810219" sldId="388"/>
            <ac:spMk id="3" creationId="{1D1A922A-F79B-7C87-AA87-127A882F74CB}"/>
          </ac:spMkLst>
        </pc:spChg>
        <pc:spChg chg="add mod">
          <ac:chgData name="Rana Alhalaseh" userId="77599387-2e60-4e13-a056-5c29cbf8c9b4" providerId="ADAL" clId="{70ACCAF3-C5F1-4BD5-84E6-80BA1E48B4E9}" dt="2023-04-03T11:34:12.239" v="968" actId="1076"/>
          <ac:spMkLst>
            <pc:docMk/>
            <pc:sldMk cId="2801810219" sldId="388"/>
            <ac:spMk id="6" creationId="{58E397AA-7A76-AABF-B583-F584F02AF79E}"/>
          </ac:spMkLst>
        </pc:spChg>
        <pc:spChg chg="add mod">
          <ac:chgData name="Rana Alhalaseh" userId="77599387-2e60-4e13-a056-5c29cbf8c9b4" providerId="ADAL" clId="{70ACCAF3-C5F1-4BD5-84E6-80BA1E48B4E9}" dt="2023-04-04T07:57:27.456" v="3311" actId="1036"/>
          <ac:spMkLst>
            <pc:docMk/>
            <pc:sldMk cId="2801810219" sldId="388"/>
            <ac:spMk id="9" creationId="{A353CC23-9837-9B12-93E3-D617BF57CA59}"/>
          </ac:spMkLst>
        </pc:spChg>
        <pc:graphicFrameChg chg="add mod">
          <ac:chgData name="Rana Alhalaseh" userId="77599387-2e60-4e13-a056-5c29cbf8c9b4" providerId="ADAL" clId="{70ACCAF3-C5F1-4BD5-84E6-80BA1E48B4E9}" dt="2023-04-04T07:57:21.796" v="3309" actId="1035"/>
          <ac:graphicFrameMkLst>
            <pc:docMk/>
            <pc:sldMk cId="2801810219" sldId="388"/>
            <ac:graphicFrameMk id="7" creationId="{65ADC490-C218-4BCE-CFC9-DC808750B22B}"/>
          </ac:graphicFrameMkLst>
        </pc:graphicFrameChg>
        <pc:picChg chg="add del mod">
          <ac:chgData name="Rana Alhalaseh" userId="77599387-2e60-4e13-a056-5c29cbf8c9b4" providerId="ADAL" clId="{70ACCAF3-C5F1-4BD5-84E6-80BA1E48B4E9}" dt="2023-04-03T11:34:03.320" v="966" actId="478"/>
          <ac:picMkLst>
            <pc:docMk/>
            <pc:sldMk cId="2801810219" sldId="388"/>
            <ac:picMk id="5" creationId="{216F1467-C38B-62BA-8C61-7CEBD0C1A66F}"/>
          </ac:picMkLst>
        </pc:picChg>
      </pc:sldChg>
      <pc:sldChg chg="addSp modSp new mod">
        <pc:chgData name="Rana Alhalaseh" userId="77599387-2e60-4e13-a056-5c29cbf8c9b4" providerId="ADAL" clId="{70ACCAF3-C5F1-4BD5-84E6-80BA1E48B4E9}" dt="2023-04-10T07:53:44.511" v="3478" actId="113"/>
        <pc:sldMkLst>
          <pc:docMk/>
          <pc:sldMk cId="3060302036" sldId="389"/>
        </pc:sldMkLst>
        <pc:spChg chg="mod">
          <ac:chgData name="Rana Alhalaseh" userId="77599387-2e60-4e13-a056-5c29cbf8c9b4" providerId="ADAL" clId="{70ACCAF3-C5F1-4BD5-84E6-80BA1E48B4E9}" dt="2023-04-03T11:57:35.008" v="1021" actId="20577"/>
          <ac:spMkLst>
            <pc:docMk/>
            <pc:sldMk cId="3060302036" sldId="389"/>
            <ac:spMk id="2" creationId="{147DAFFC-5488-BAF7-C071-7E18F9D7AB4B}"/>
          </ac:spMkLst>
        </pc:spChg>
        <pc:spChg chg="mod">
          <ac:chgData name="Rana Alhalaseh" userId="77599387-2e60-4e13-a056-5c29cbf8c9b4" providerId="ADAL" clId="{70ACCAF3-C5F1-4BD5-84E6-80BA1E48B4E9}" dt="2023-04-10T07:53:44.511" v="3478" actId="113"/>
          <ac:spMkLst>
            <pc:docMk/>
            <pc:sldMk cId="3060302036" sldId="389"/>
            <ac:spMk id="3" creationId="{D58FBC2E-C4C7-AF90-7621-FB511DC346B5}"/>
          </ac:spMkLst>
        </pc:spChg>
        <pc:spChg chg="add mod">
          <ac:chgData name="Rana Alhalaseh" userId="77599387-2e60-4e13-a056-5c29cbf8c9b4" providerId="ADAL" clId="{70ACCAF3-C5F1-4BD5-84E6-80BA1E48B4E9}" dt="2023-04-03T11:58:14.470" v="1027" actId="1076"/>
          <ac:spMkLst>
            <pc:docMk/>
            <pc:sldMk cId="3060302036" sldId="389"/>
            <ac:spMk id="4" creationId="{7681EDDD-293A-4C3B-BA06-C9DA0D07BA7A}"/>
          </ac:spMkLst>
        </pc:spChg>
        <pc:spChg chg="add mod">
          <ac:chgData name="Rana Alhalaseh" userId="77599387-2e60-4e13-a056-5c29cbf8c9b4" providerId="ADAL" clId="{70ACCAF3-C5F1-4BD5-84E6-80BA1E48B4E9}" dt="2023-04-04T07:57:14.046" v="3303" actId="1076"/>
          <ac:spMkLst>
            <pc:docMk/>
            <pc:sldMk cId="3060302036" sldId="389"/>
            <ac:spMk id="7" creationId="{0DDBD628-9F45-1B57-A014-9421D1F617C5}"/>
          </ac:spMkLst>
        </pc:spChg>
        <pc:graphicFrameChg chg="add mod">
          <ac:chgData name="Rana Alhalaseh" userId="77599387-2e60-4e13-a056-5c29cbf8c9b4" providerId="ADAL" clId="{70ACCAF3-C5F1-4BD5-84E6-80BA1E48B4E9}" dt="2023-04-04T07:57:09.541" v="3302" actId="1076"/>
          <ac:graphicFrameMkLst>
            <pc:docMk/>
            <pc:sldMk cId="3060302036" sldId="389"/>
            <ac:graphicFrameMk id="5" creationId="{3BEF2C81-E41A-9641-3BA6-975424D73599}"/>
          </ac:graphicFrameMkLst>
        </pc:graphicFrameChg>
      </pc:sldChg>
      <pc:sldChg chg="addSp delSp modSp new mod ord">
        <pc:chgData name="Rana Alhalaseh" userId="77599387-2e60-4e13-a056-5c29cbf8c9b4" providerId="ADAL" clId="{70ACCAF3-C5F1-4BD5-84E6-80BA1E48B4E9}" dt="2023-04-11T10:09:23.074" v="5187" actId="20577"/>
        <pc:sldMkLst>
          <pc:docMk/>
          <pc:sldMk cId="4084463444" sldId="390"/>
        </pc:sldMkLst>
        <pc:spChg chg="mod">
          <ac:chgData name="Rana Alhalaseh" userId="77599387-2e60-4e13-a056-5c29cbf8c9b4" providerId="ADAL" clId="{70ACCAF3-C5F1-4BD5-84E6-80BA1E48B4E9}" dt="2023-04-03T12:23:48.828" v="1244" actId="20577"/>
          <ac:spMkLst>
            <pc:docMk/>
            <pc:sldMk cId="4084463444" sldId="390"/>
            <ac:spMk id="2" creationId="{75A48A4B-C3D4-A956-1B08-FECD811031BB}"/>
          </ac:spMkLst>
        </pc:spChg>
        <pc:spChg chg="mod">
          <ac:chgData name="Rana Alhalaseh" userId="77599387-2e60-4e13-a056-5c29cbf8c9b4" providerId="ADAL" clId="{70ACCAF3-C5F1-4BD5-84E6-80BA1E48B4E9}" dt="2023-04-10T08:03:10.580" v="3483" actId="20577"/>
          <ac:spMkLst>
            <pc:docMk/>
            <pc:sldMk cId="4084463444" sldId="390"/>
            <ac:spMk id="3" creationId="{E3EA263E-EC9B-6A61-2B22-F92C50AD9318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5" creationId="{D54ED216-36FC-5953-DBB5-EE62051448AD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6" creationId="{983B81BD-228C-250E-B65C-6C7D2309FA0D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7" creationId="{CC5446A5-3C54-E135-F341-C1B012584C58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8" creationId="{070AA727-22CA-E975-A3F3-ECD9F35D41A5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9" creationId="{1BCC5FB1-EA84-011C-4E3F-39EDAD455839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10" creationId="{5E55AA87-A886-448A-C4F2-83160A28F900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11" creationId="{C662CE42-7CAB-22C1-E302-ABE28B1702B6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12" creationId="{75D7357F-35E3-9DAF-B182-869F920FFE87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13" creationId="{2E94875A-F08B-D508-6082-6291C775FFEA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14" creationId="{953EF2FB-B31A-A2D2-341F-7A088E407C05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15" creationId="{6272E7F6-DFDC-0703-E948-57CC502C87AB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16" creationId="{7E1AD774-9B12-B6E5-9F71-B9A89440523E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17" creationId="{35042402-E013-CE5C-A0CF-1B2557B5BB6E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18" creationId="{5F762363-C0A0-2FCF-40DC-F46BD02F9F34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19" creationId="{FCA3526E-7B35-7906-3549-FC6B1B16E3E2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20" creationId="{44234EB0-1E92-F4B5-C481-0E16A2E654BC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21" creationId="{76700802-1563-ED6C-D8F6-13415521C947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22" creationId="{A6F51C61-BF62-9D4F-8E59-DD5FFDAFBD53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23" creationId="{4626635F-B0C7-917A-01D0-DF43EEFFF006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24" creationId="{B9AC966D-D9EA-6160-651D-C35A446C1F2F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25" creationId="{04C6DEA8-9FC0-3FF9-D5A9-81EF04FE04FD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26" creationId="{4DA4E012-7633-F2F8-BAA0-BC3B5FF87971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27" creationId="{6AC3B170-3BB7-2FEF-F550-CE9F3694F1D0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28" creationId="{8D185BB8-61F0-1A12-9EFE-636CB50341E3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29" creationId="{BF1EE699-11F0-B36D-EDF1-508A250F3660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30" creationId="{1CC30949-C3F1-3169-DA78-D39E0B6C156C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31" creationId="{2A7A67F6-93E8-6DA4-9EF4-FB403E1A81A6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32" creationId="{C3453B50-6682-11BF-6226-99D615B682DA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33" creationId="{11DAA985-382C-891A-8CE1-47AA1CD28F00}"/>
          </ac:spMkLst>
        </pc:spChg>
        <pc:spChg chg="mod">
          <ac:chgData name="Rana Alhalaseh" userId="77599387-2e60-4e13-a056-5c29cbf8c9b4" providerId="ADAL" clId="{70ACCAF3-C5F1-4BD5-84E6-80BA1E48B4E9}" dt="2023-04-04T07:58:57.126" v="3330" actId="1037"/>
          <ac:spMkLst>
            <pc:docMk/>
            <pc:sldMk cId="4084463444" sldId="390"/>
            <ac:spMk id="34" creationId="{8F5378C8-5C98-25B3-B32E-36DE422A00DA}"/>
          </ac:spMkLst>
        </pc:spChg>
        <pc:spChg chg="del mod">
          <ac:chgData name="Rana Alhalaseh" userId="77599387-2e60-4e13-a056-5c29cbf8c9b4" providerId="ADAL" clId="{70ACCAF3-C5F1-4BD5-84E6-80BA1E48B4E9}" dt="2023-04-03T12:20:29.339" v="1182" actId="21"/>
          <ac:spMkLst>
            <pc:docMk/>
            <pc:sldMk cId="4084463444" sldId="390"/>
            <ac:spMk id="35" creationId="{EFBFA3CD-3EDD-08F9-C850-5983CD873696}"/>
          </ac:spMkLst>
        </pc:spChg>
        <pc:spChg chg="del mod">
          <ac:chgData name="Rana Alhalaseh" userId="77599387-2e60-4e13-a056-5c29cbf8c9b4" providerId="ADAL" clId="{70ACCAF3-C5F1-4BD5-84E6-80BA1E48B4E9}" dt="2023-04-03T12:20:23.891" v="1181" actId="478"/>
          <ac:spMkLst>
            <pc:docMk/>
            <pc:sldMk cId="4084463444" sldId="390"/>
            <ac:spMk id="36" creationId="{CB5F1A62-DA7E-5039-4E5A-03A648B4C3F0}"/>
          </ac:spMkLst>
        </pc:spChg>
        <pc:spChg chg="del mod">
          <ac:chgData name="Rana Alhalaseh" userId="77599387-2e60-4e13-a056-5c29cbf8c9b4" providerId="ADAL" clId="{70ACCAF3-C5F1-4BD5-84E6-80BA1E48B4E9}" dt="2023-04-03T12:20:39.781" v="1189" actId="478"/>
          <ac:spMkLst>
            <pc:docMk/>
            <pc:sldMk cId="4084463444" sldId="390"/>
            <ac:spMk id="37" creationId="{E37EB6D1-2511-104A-B6A3-AA1296D0A9F0}"/>
          </ac:spMkLst>
        </pc:spChg>
        <pc:spChg chg="del mod">
          <ac:chgData name="Rana Alhalaseh" userId="77599387-2e60-4e13-a056-5c29cbf8c9b4" providerId="ADAL" clId="{70ACCAF3-C5F1-4BD5-84E6-80BA1E48B4E9}" dt="2023-04-03T12:20:31.371" v="1183" actId="478"/>
          <ac:spMkLst>
            <pc:docMk/>
            <pc:sldMk cId="4084463444" sldId="390"/>
            <ac:spMk id="38" creationId="{6490B3CC-A4F2-323B-C503-9AF5746DE221}"/>
          </ac:spMkLst>
        </pc:spChg>
        <pc:spChg chg="add mod">
          <ac:chgData name="Rana Alhalaseh" userId="77599387-2e60-4e13-a056-5c29cbf8c9b4" providerId="ADAL" clId="{70ACCAF3-C5F1-4BD5-84E6-80BA1E48B4E9}" dt="2023-04-11T10:09:23.074" v="5187" actId="20577"/>
          <ac:spMkLst>
            <pc:docMk/>
            <pc:sldMk cId="4084463444" sldId="390"/>
            <ac:spMk id="39" creationId="{A0E5ADFB-C326-4F81-2A48-F2A597C8D3BE}"/>
          </ac:spMkLst>
        </pc:spChg>
        <pc:grpChg chg="add mod">
          <ac:chgData name="Rana Alhalaseh" userId="77599387-2e60-4e13-a056-5c29cbf8c9b4" providerId="ADAL" clId="{70ACCAF3-C5F1-4BD5-84E6-80BA1E48B4E9}" dt="2023-04-04T07:58:57.126" v="3330" actId="1037"/>
          <ac:grpSpMkLst>
            <pc:docMk/>
            <pc:sldMk cId="4084463444" sldId="390"/>
            <ac:grpSpMk id="4" creationId="{EAC8A7F6-B440-C644-1C40-A25797F16822}"/>
          </ac:grpSpMkLst>
        </pc:grpChg>
      </pc:sldChg>
      <pc:sldChg chg="addSp modSp new del mod modShow">
        <pc:chgData name="Rana Alhalaseh" userId="77599387-2e60-4e13-a056-5c29cbf8c9b4" providerId="ADAL" clId="{70ACCAF3-C5F1-4BD5-84E6-80BA1E48B4E9}" dt="2023-04-11T10:11:46.514" v="5193" actId="47"/>
        <pc:sldMkLst>
          <pc:docMk/>
          <pc:sldMk cId="3833826935" sldId="391"/>
        </pc:sldMkLst>
        <pc:spChg chg="mod">
          <ac:chgData name="Rana Alhalaseh" userId="77599387-2e60-4e13-a056-5c29cbf8c9b4" providerId="ADAL" clId="{70ACCAF3-C5F1-4BD5-84E6-80BA1E48B4E9}" dt="2023-04-11T10:08:06.825" v="5068" actId="20577"/>
          <ac:spMkLst>
            <pc:docMk/>
            <pc:sldMk cId="3833826935" sldId="391"/>
            <ac:spMk id="2" creationId="{20D51E35-4A7C-C8DF-2564-3FB587E38128}"/>
          </ac:spMkLst>
        </pc:spChg>
        <pc:spChg chg="mod">
          <ac:chgData name="Rana Alhalaseh" userId="77599387-2e60-4e13-a056-5c29cbf8c9b4" providerId="ADAL" clId="{70ACCAF3-C5F1-4BD5-84E6-80BA1E48B4E9}" dt="2023-04-11T10:08:39.670" v="5162" actId="20577"/>
          <ac:spMkLst>
            <pc:docMk/>
            <pc:sldMk cId="3833826935" sldId="391"/>
            <ac:spMk id="3" creationId="{817C3E5E-6922-D262-4411-907BE9E979F9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5" creationId="{62C66910-0E3A-3E86-EDCF-930864D2F369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6" creationId="{CBBDC685-9E60-CC8C-D96C-1E6E940A00AF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7" creationId="{5FD90321-0C38-4F39-8114-6F1FBF445C6F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8" creationId="{C2045FCF-331E-8815-D2FC-5A75AC438FCE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9" creationId="{27FBF834-BBCE-D6FF-EED7-368037369870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10" creationId="{290A70C0-0B6A-C13C-6052-7C2E5346324E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11" creationId="{0DE877A8-913E-51E2-FA97-CA999AA624AD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12" creationId="{2AECDA9F-FF1C-5844-98CE-9635F7E41364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13" creationId="{C79E095D-0BD9-C16C-05FF-56B06A6973AC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14" creationId="{EB3B2304-B3E4-9481-922C-313D12CC4950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15" creationId="{5D50D179-9B93-A6D8-727B-096AE3ED81B0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16" creationId="{F0ED811B-A866-C020-0589-936BE04683F7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17" creationId="{BC683D78-0297-93CE-A20C-95EB0B72E166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18" creationId="{2FDE34D3-F060-730E-CC6C-13B9D62623FA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19" creationId="{48758AAB-1D13-3465-DAA0-C05E6F284FC7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20" creationId="{454A5063-3D7F-B1DB-399D-B3C994CE4812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21" creationId="{84F95081-4459-CB86-F1F7-F7B5064A7BF6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22" creationId="{FB7C0A42-B2F7-AF41-CF1A-30AC61C5AFB1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23" creationId="{17E74511-626F-698A-C25D-937D039F98EC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24" creationId="{BF6F5159-ED35-4F40-2ACA-1705191C75B4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25" creationId="{FD20F16A-D46E-FE58-D87E-C1F61B751A13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26" creationId="{2135E5CA-2CFF-CAD5-9FE4-D0F8070556EF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27" creationId="{A63E746D-341F-B538-797E-2D3DE57D837B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28" creationId="{DE43E9E7-1CF6-D18A-0599-0B7F0E6BFBB5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29" creationId="{5766AC7B-7A2F-B13D-8438-72316A9517A7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30" creationId="{1E0A5BAD-9516-769C-0AC2-015EEC6B759B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31" creationId="{C8E5E12D-A83A-8C67-EE4F-927580359F27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32" creationId="{3240B9AB-A99B-FBC7-D982-466E2E7EFCD2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33" creationId="{13DCDDE6-1884-2A10-7FF5-3746DE200769}"/>
          </ac:spMkLst>
        </pc:spChg>
        <pc:spChg chg="mod">
          <ac:chgData name="Rana Alhalaseh" userId="77599387-2e60-4e13-a056-5c29cbf8c9b4" providerId="ADAL" clId="{70ACCAF3-C5F1-4BD5-84E6-80BA1E48B4E9}" dt="2023-04-04T07:59:02.478" v="3345" actId="1037"/>
          <ac:spMkLst>
            <pc:docMk/>
            <pc:sldMk cId="3833826935" sldId="391"/>
            <ac:spMk id="34" creationId="{D55C4A00-87B9-3BFB-7B27-2EEC5638C7C6}"/>
          </ac:spMkLst>
        </pc:spChg>
        <pc:spChg chg="add mod">
          <ac:chgData name="Rana Alhalaseh" userId="77599387-2e60-4e13-a056-5c29cbf8c9b4" providerId="ADAL" clId="{70ACCAF3-C5F1-4BD5-84E6-80BA1E48B4E9}" dt="2023-04-11T10:08:55.794" v="5169" actId="14100"/>
          <ac:spMkLst>
            <pc:docMk/>
            <pc:sldMk cId="3833826935" sldId="391"/>
            <ac:spMk id="35" creationId="{B2CA1D5C-A004-6A8D-ED03-AEC27A4BA28E}"/>
          </ac:spMkLst>
        </pc:spChg>
        <pc:grpChg chg="add mod">
          <ac:chgData name="Rana Alhalaseh" userId="77599387-2e60-4e13-a056-5c29cbf8c9b4" providerId="ADAL" clId="{70ACCAF3-C5F1-4BD5-84E6-80BA1E48B4E9}" dt="2023-04-04T07:59:02.478" v="3345" actId="1037"/>
          <ac:grpSpMkLst>
            <pc:docMk/>
            <pc:sldMk cId="3833826935" sldId="391"/>
            <ac:grpSpMk id="4" creationId="{A08B02F2-B6A9-AC18-AF4A-64024CB44A42}"/>
          </ac:grpSpMkLst>
        </pc:grpChg>
      </pc:sldChg>
      <pc:sldChg chg="new del">
        <pc:chgData name="Rana Alhalaseh" userId="77599387-2e60-4e13-a056-5c29cbf8c9b4" providerId="ADAL" clId="{70ACCAF3-C5F1-4BD5-84E6-80BA1E48B4E9}" dt="2023-04-04T07:59:49.994" v="3346" actId="2696"/>
        <pc:sldMkLst>
          <pc:docMk/>
          <pc:sldMk cId="3003534532" sldId="392"/>
        </pc:sldMkLst>
      </pc:sldChg>
      <pc:sldChg chg="modSp new mod">
        <pc:chgData name="Rana Alhalaseh" userId="77599387-2e60-4e13-a056-5c29cbf8c9b4" providerId="ADAL" clId="{70ACCAF3-C5F1-4BD5-84E6-80BA1E48B4E9}" dt="2023-04-11T10:11:03.375" v="5192" actId="20577"/>
        <pc:sldMkLst>
          <pc:docMk/>
          <pc:sldMk cId="4199803676" sldId="392"/>
        </pc:sldMkLst>
        <pc:spChg chg="mod">
          <ac:chgData name="Rana Alhalaseh" userId="77599387-2e60-4e13-a056-5c29cbf8c9b4" providerId="ADAL" clId="{70ACCAF3-C5F1-4BD5-84E6-80BA1E48B4E9}" dt="2023-04-10T08:05:17.300" v="3526" actId="20577"/>
          <ac:spMkLst>
            <pc:docMk/>
            <pc:sldMk cId="4199803676" sldId="392"/>
            <ac:spMk id="2" creationId="{4E1565FA-D353-18A4-88E8-092D77AF3E57}"/>
          </ac:spMkLst>
        </pc:spChg>
        <pc:spChg chg="mod">
          <ac:chgData name="Rana Alhalaseh" userId="77599387-2e60-4e13-a056-5c29cbf8c9b4" providerId="ADAL" clId="{70ACCAF3-C5F1-4BD5-84E6-80BA1E48B4E9}" dt="2023-04-11T10:11:03.375" v="5192" actId="20577"/>
          <ac:spMkLst>
            <pc:docMk/>
            <pc:sldMk cId="4199803676" sldId="392"/>
            <ac:spMk id="3" creationId="{B97D780C-53F9-08E5-9189-056AE4CB9D92}"/>
          </ac:spMkLst>
        </pc:spChg>
      </pc:sldChg>
      <pc:sldChg chg="modSp add mod">
        <pc:chgData name="Rana Alhalaseh" userId="77599387-2e60-4e13-a056-5c29cbf8c9b4" providerId="ADAL" clId="{70ACCAF3-C5F1-4BD5-84E6-80BA1E48B4E9}" dt="2023-04-11T10:02:56.956" v="4801" actId="20577"/>
        <pc:sldMkLst>
          <pc:docMk/>
          <pc:sldMk cId="1347819973" sldId="393"/>
        </pc:sldMkLst>
        <pc:spChg chg="mod">
          <ac:chgData name="Rana Alhalaseh" userId="77599387-2e60-4e13-a056-5c29cbf8c9b4" providerId="ADAL" clId="{70ACCAF3-C5F1-4BD5-84E6-80BA1E48B4E9}" dt="2023-04-11T10:02:56.956" v="4801" actId="20577"/>
          <ac:spMkLst>
            <pc:docMk/>
            <pc:sldMk cId="1347819973" sldId="393"/>
            <ac:spMk id="2" creationId="{365AFAD2-EFF9-7674-3F5B-170001D46CC0}"/>
          </ac:spMkLst>
        </pc:spChg>
        <pc:spChg chg="mod">
          <ac:chgData name="Rana Alhalaseh" userId="77599387-2e60-4e13-a056-5c29cbf8c9b4" providerId="ADAL" clId="{70ACCAF3-C5F1-4BD5-84E6-80BA1E48B4E9}" dt="2023-04-11T07:30:00.484" v="4310" actId="13926"/>
          <ac:spMkLst>
            <pc:docMk/>
            <pc:sldMk cId="1347819973" sldId="393"/>
            <ac:spMk id="3" creationId="{1D1A922A-F79B-7C87-AA87-127A882F74CB}"/>
          </ac:spMkLst>
        </pc:spChg>
      </pc:sldChg>
      <pc:sldChg chg="new del">
        <pc:chgData name="Rana Alhalaseh" userId="77599387-2e60-4e13-a056-5c29cbf8c9b4" providerId="ADAL" clId="{70ACCAF3-C5F1-4BD5-84E6-80BA1E48B4E9}" dt="2023-04-11T07:15:31.063" v="4255" actId="2696"/>
        <pc:sldMkLst>
          <pc:docMk/>
          <pc:sldMk cId="3943394749" sldId="393"/>
        </pc:sldMkLst>
      </pc:sldChg>
      <pc:sldChg chg="modSp add mod">
        <pc:chgData name="Rana Alhalaseh" userId="77599387-2e60-4e13-a056-5c29cbf8c9b4" providerId="ADAL" clId="{70ACCAF3-C5F1-4BD5-84E6-80BA1E48B4E9}" dt="2023-04-11T10:03:01.149" v="4803" actId="20577"/>
        <pc:sldMkLst>
          <pc:docMk/>
          <pc:sldMk cId="823099972" sldId="394"/>
        </pc:sldMkLst>
        <pc:spChg chg="mod">
          <ac:chgData name="Rana Alhalaseh" userId="77599387-2e60-4e13-a056-5c29cbf8c9b4" providerId="ADAL" clId="{70ACCAF3-C5F1-4BD5-84E6-80BA1E48B4E9}" dt="2023-04-11T10:03:01.149" v="4803" actId="20577"/>
          <ac:spMkLst>
            <pc:docMk/>
            <pc:sldMk cId="823099972" sldId="394"/>
            <ac:spMk id="2" creationId="{147DAFFC-5488-BAF7-C071-7E18F9D7AB4B}"/>
          </ac:spMkLst>
        </pc:spChg>
        <pc:spChg chg="mod">
          <ac:chgData name="Rana Alhalaseh" userId="77599387-2e60-4e13-a056-5c29cbf8c9b4" providerId="ADAL" clId="{70ACCAF3-C5F1-4BD5-84E6-80BA1E48B4E9}" dt="2023-04-11T07:29:26.803" v="4302" actId="13926"/>
          <ac:spMkLst>
            <pc:docMk/>
            <pc:sldMk cId="823099972" sldId="394"/>
            <ac:spMk id="3" creationId="{D58FBC2E-C4C7-AF90-7621-FB511DC346B5}"/>
          </ac:spMkLst>
        </pc:spChg>
      </pc:sldChg>
      <pc:sldChg chg="modSp new del mod">
        <pc:chgData name="Rana Alhalaseh" userId="77599387-2e60-4e13-a056-5c29cbf8c9b4" providerId="ADAL" clId="{70ACCAF3-C5F1-4BD5-84E6-80BA1E48B4E9}" dt="2023-04-11T10:05:35.385" v="4878" actId="2696"/>
        <pc:sldMkLst>
          <pc:docMk/>
          <pc:sldMk cId="2131172823" sldId="395"/>
        </pc:sldMkLst>
        <pc:spChg chg="mod">
          <ac:chgData name="Rana Alhalaseh" userId="77599387-2e60-4e13-a056-5c29cbf8c9b4" providerId="ADAL" clId="{70ACCAF3-C5F1-4BD5-84E6-80BA1E48B4E9}" dt="2023-04-11T10:03:16.778" v="4805" actId="20577"/>
          <ac:spMkLst>
            <pc:docMk/>
            <pc:sldMk cId="2131172823" sldId="395"/>
            <ac:spMk id="2" creationId="{9BBDCCDF-5637-56E7-060B-5961D43BB6B6}"/>
          </ac:spMkLst>
        </pc:spChg>
        <pc:spChg chg="mod">
          <ac:chgData name="Rana Alhalaseh" userId="77599387-2e60-4e13-a056-5c29cbf8c9b4" providerId="ADAL" clId="{70ACCAF3-C5F1-4BD5-84E6-80BA1E48B4E9}" dt="2023-04-11T10:05:04.504" v="4877" actId="207"/>
          <ac:spMkLst>
            <pc:docMk/>
            <pc:sldMk cId="2131172823" sldId="395"/>
            <ac:spMk id="3" creationId="{0D1E5A2C-734E-E782-B2FA-13C2CE440F3E}"/>
          </ac:spMkLst>
        </pc:spChg>
      </pc:sldChg>
      <pc:sldChg chg="modSp new del mod">
        <pc:chgData name="Rana Alhalaseh" userId="77599387-2e60-4e13-a056-5c29cbf8c9b4" providerId="ADAL" clId="{70ACCAF3-C5F1-4BD5-84E6-80BA1E48B4E9}" dt="2023-04-11T10:02:47.664" v="4798" actId="2696"/>
        <pc:sldMkLst>
          <pc:docMk/>
          <pc:sldMk cId="156762732" sldId="396"/>
        </pc:sldMkLst>
        <pc:spChg chg="mod">
          <ac:chgData name="Rana Alhalaseh" userId="77599387-2e60-4e13-a056-5c29cbf8c9b4" providerId="ADAL" clId="{70ACCAF3-C5F1-4BD5-84E6-80BA1E48B4E9}" dt="2023-04-11T09:58:19.944" v="4493" actId="20577"/>
          <ac:spMkLst>
            <pc:docMk/>
            <pc:sldMk cId="156762732" sldId="396"/>
            <ac:spMk id="2" creationId="{1DCD48C3-73D7-7098-1932-77E7827B19C5}"/>
          </ac:spMkLst>
        </pc:spChg>
        <pc:spChg chg="mod">
          <ac:chgData name="Rana Alhalaseh" userId="77599387-2e60-4e13-a056-5c29cbf8c9b4" providerId="ADAL" clId="{70ACCAF3-C5F1-4BD5-84E6-80BA1E48B4E9}" dt="2023-04-11T09:59:16.847" v="4638" actId="21"/>
          <ac:spMkLst>
            <pc:docMk/>
            <pc:sldMk cId="156762732" sldId="396"/>
            <ac:spMk id="3" creationId="{07E3EB40-4FD4-1AFC-AD8D-C6230D9CE65C}"/>
          </ac:spMkLst>
        </pc:spChg>
      </pc:sldChg>
      <pc:sldMasterChg chg="modSp mod">
        <pc:chgData name="Rana Alhalaseh" userId="77599387-2e60-4e13-a056-5c29cbf8c9b4" providerId="ADAL" clId="{70ACCAF3-C5F1-4BD5-84E6-80BA1E48B4E9}" dt="2023-04-03T11:00:09.430" v="112" actId="20577"/>
        <pc:sldMasterMkLst>
          <pc:docMk/>
          <pc:sldMasterMk cId="0" sldId="2147485146"/>
        </pc:sldMasterMkLst>
        <pc:spChg chg="mod">
          <ac:chgData name="Rana Alhalaseh" userId="77599387-2e60-4e13-a056-5c29cbf8c9b4" providerId="ADAL" clId="{70ACCAF3-C5F1-4BD5-84E6-80BA1E48B4E9}" dt="2023-04-03T11:00:09.430" v="112" actId="20577"/>
          <ac:spMkLst>
            <pc:docMk/>
            <pc:sldMasterMk cId="0" sldId="2147485146"/>
            <ac:spMk id="14" creationId="{04953B71-6776-413E-AC69-E69762C9C33E}"/>
          </ac:spMkLst>
        </pc:spChg>
      </pc:sldMasterChg>
    </pc:docChg>
  </pc:docChgLst>
  <pc:docChgLst>
    <pc:chgData name="David Rothbaum" userId="dcb82c17-9b33-4529-8157-66abecc171e2" providerId="ADAL" clId="{0F399F84-18FF-4E73-9B42-F9B2DF2E20BB}"/>
    <pc:docChg chg="">
      <pc:chgData name="David Rothbaum" userId="dcb82c17-9b33-4529-8157-66abecc171e2" providerId="ADAL" clId="{0F399F84-18FF-4E73-9B42-F9B2DF2E20BB}" dt="2023-02-09T14:32:49.906" v="2"/>
      <pc:docMkLst>
        <pc:docMk/>
      </pc:docMkLst>
      <pc:sldChg chg="addCm">
        <pc:chgData name="David Rothbaum" userId="dcb82c17-9b33-4529-8157-66abecc171e2" providerId="ADAL" clId="{0F399F84-18FF-4E73-9B42-F9B2DF2E20BB}" dt="2023-02-09T14:29:51.393" v="1"/>
        <pc:sldMkLst>
          <pc:docMk/>
          <pc:sldMk cId="2091816527" sldId="373"/>
        </pc:sldMkLst>
      </pc:sldChg>
      <pc:sldChg chg="addCm">
        <pc:chgData name="David Rothbaum" userId="dcb82c17-9b33-4529-8157-66abecc171e2" providerId="ADAL" clId="{0F399F84-18FF-4E73-9B42-F9B2DF2E20BB}" dt="2023-02-09T14:32:49.906" v="2"/>
        <pc:sldMkLst>
          <pc:docMk/>
          <pc:sldMk cId="1367250945" sldId="375"/>
        </pc:sldMkLst>
      </pc:sldChg>
    </pc:docChg>
  </pc:docChgLst>
  <pc:docChgLst>
    <pc:chgData name="Jörgen Axell" userId="bd66d977-e518-4fd4-9b40-143010c0d19a" providerId="ADAL" clId="{83D634AA-A108-4C14-B1B7-682ADFE07B01}"/>
    <pc:docChg chg="undo custSel modSld">
      <pc:chgData name="Jörgen Axell" userId="bd66d977-e518-4fd4-9b40-143010c0d19a" providerId="ADAL" clId="{83D634AA-A108-4C14-B1B7-682ADFE07B01}" dt="2023-02-10T13:41:35.234" v="597" actId="20577"/>
      <pc:docMkLst>
        <pc:docMk/>
      </pc:docMkLst>
      <pc:sldChg chg="addCm">
        <pc:chgData name="Jörgen Axell" userId="bd66d977-e518-4fd4-9b40-143010c0d19a" providerId="ADAL" clId="{83D634AA-A108-4C14-B1B7-682ADFE07B01}" dt="2023-02-10T08:46:39.862" v="2"/>
        <pc:sldMkLst>
          <pc:docMk/>
          <pc:sldMk cId="1639440512" sldId="377"/>
        </pc:sldMkLst>
      </pc:sldChg>
      <pc:sldChg chg="addCm">
        <pc:chgData name="Jörgen Axell" userId="bd66d977-e518-4fd4-9b40-143010c0d19a" providerId="ADAL" clId="{83D634AA-A108-4C14-B1B7-682ADFE07B01}" dt="2023-02-10T08:48:32.654" v="3"/>
        <pc:sldMkLst>
          <pc:docMk/>
          <pc:sldMk cId="675043210" sldId="379"/>
        </pc:sldMkLst>
      </pc:sldChg>
      <pc:sldChg chg="modSp mod">
        <pc:chgData name="Jörgen Axell" userId="bd66d977-e518-4fd4-9b40-143010c0d19a" providerId="ADAL" clId="{83D634AA-A108-4C14-B1B7-682ADFE07B01}" dt="2023-02-10T13:41:35.234" v="597" actId="20577"/>
        <pc:sldMkLst>
          <pc:docMk/>
          <pc:sldMk cId="98445855" sldId="380"/>
        </pc:sldMkLst>
        <pc:spChg chg="mod">
          <ac:chgData name="Jörgen Axell" userId="bd66d977-e518-4fd4-9b40-143010c0d19a" providerId="ADAL" clId="{83D634AA-A108-4C14-B1B7-682ADFE07B01}" dt="2023-02-10T13:41:35.234" v="597" actId="20577"/>
          <ac:spMkLst>
            <pc:docMk/>
            <pc:sldMk cId="98445855" sldId="380"/>
            <ac:spMk id="3" creationId="{9A4D5336-11EF-A225-8DB8-A574A96C1DD3}"/>
          </ac:spMkLst>
        </pc:spChg>
      </pc:sldChg>
    </pc:docChg>
  </pc:docChgLst>
  <pc:docChgLst>
    <pc:chgData clId="Web-{A3BE7852-5522-9F6C-DE11-62A77E8F9C6F}"/>
    <pc:docChg chg="modSld">
      <pc:chgData name="" userId="" providerId="" clId="Web-{A3BE7852-5522-9F6C-DE11-62A77E8F9C6F}" dt="2023-02-10T12:53:45.522" v="0" actId="20577"/>
      <pc:docMkLst>
        <pc:docMk/>
      </pc:docMkLst>
      <pc:sldChg chg="modSp">
        <pc:chgData name="" userId="" providerId="" clId="Web-{A3BE7852-5522-9F6C-DE11-62A77E8F9C6F}" dt="2023-02-10T12:53:45.522" v="0" actId="20577"/>
        <pc:sldMkLst>
          <pc:docMk/>
          <pc:sldMk cId="98445855" sldId="380"/>
        </pc:sldMkLst>
        <pc:spChg chg="mod">
          <ac:chgData name="" userId="" providerId="" clId="Web-{A3BE7852-5522-9F6C-DE11-62A77E8F9C6F}" dt="2023-02-10T12:53:45.522" v="0" actId="20577"/>
          <ac:spMkLst>
            <pc:docMk/>
            <pc:sldMk cId="98445855" sldId="380"/>
            <ac:spMk id="3" creationId="{9A4D5336-11EF-A225-8DB8-A574A96C1DD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74698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#58</a:t>
            </a:r>
            <a:endParaRPr lang="en-US" altLang="en-US" sz="1200" b="1" dirty="0">
              <a:latin typeface="Arial "/>
            </a:endParaRPr>
          </a:p>
          <a:p>
            <a:pPr eaLnBrk="1" hangingPunct="1">
              <a:defRPr/>
            </a:pP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Chicago, USA 13</a:t>
            </a:r>
            <a:r>
              <a:rPr lang="en-GB" sz="1200" b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17</a:t>
            </a:r>
            <a:r>
              <a:rPr lang="en-GB" sz="1200" b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November 2023</a:t>
            </a:r>
            <a:endParaRPr lang="sv-SE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>
                <a:highlight>
                  <a:srgbClr val="FFFF00"/>
                </a:highlight>
              </a:rPr>
              <a:t>S6-23xxx</a:t>
            </a:r>
            <a:r>
              <a:rPr lang="en-GB" altLang="en-US" sz="1200"/>
              <a:t> </a:t>
            </a:r>
            <a:endParaRPr lang="en-GB" altLang="en-US" sz="120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7976" y="2084084"/>
            <a:ext cx="9139405" cy="1989289"/>
          </a:xfrm>
        </p:spPr>
        <p:txBody>
          <a:bodyPr/>
          <a:lstStyle/>
          <a:p>
            <a:pPr eaLnBrk="1" hangingPunct="1"/>
            <a:r>
              <a:rPr lang="en-GB" altLang="en-US" dirty="0"/>
              <a:t>MCGWUE discussion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667976" y="448837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Rana Alhalaseh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Ericsson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A7EA4-3D1E-50A7-AAC9-A0C9FF1D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2C6F2-0C61-A1E7-DB3D-8372A13FF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security related aspects are needed? </a:t>
            </a:r>
          </a:p>
          <a:p>
            <a:r>
              <a:rPr lang="en-US" dirty="0"/>
              <a:t>What is the purpose of the connection authorization procedure defined in clauses 11.5.1.2 and 11.5.1.3?</a:t>
            </a:r>
          </a:p>
          <a:p>
            <a:r>
              <a:rPr lang="en-US" dirty="0"/>
              <a:t>What is the role of the MC gateway UE for non-3GPP devices behind it? The role with respect to:</a:t>
            </a:r>
          </a:p>
          <a:p>
            <a:pPr lvl="1"/>
            <a:r>
              <a:rPr lang="en-US" dirty="0"/>
              <a:t>Authentication and authorization</a:t>
            </a:r>
          </a:p>
          <a:p>
            <a:pPr lvl="1"/>
            <a:r>
              <a:rPr lang="en-US" dirty="0"/>
              <a:t>IP address assignment </a:t>
            </a:r>
          </a:p>
          <a:p>
            <a:pPr lvl="1"/>
            <a:r>
              <a:rPr lang="en-US" dirty="0"/>
              <a:t>Relaying media/signaling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8248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infopath/2007/PartnerControls"/>
    <ds:schemaRef ds:uri="http://purl.org/dc/elements/1.1/"/>
    <ds:schemaRef ds:uri="679a257e-872f-4c98-9e8a-0a9c104f72cd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280d8efa-eff2-4910-88d2-79ca146720c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280d8efa-eff2-4910-88d2-79ca146720c4"/>
    <ds:schemaRef ds:uri="679a257e-872f-4c98-9e8a-0a9c104f72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13814</TotalTime>
  <Words>62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</vt:lpstr>
      <vt:lpstr>Calibri</vt:lpstr>
      <vt:lpstr>Calibri Light</vt:lpstr>
      <vt:lpstr>Times New Roman</vt:lpstr>
      <vt:lpstr>Office Theme</vt:lpstr>
      <vt:lpstr>MCGWUE discussion</vt:lpstr>
      <vt:lpstr>Questions for discussion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Ericsson</cp:lastModifiedBy>
  <cp:revision>1</cp:revision>
  <dcterms:created xsi:type="dcterms:W3CDTF">2010-02-05T13:52:04Z</dcterms:created>
  <dcterms:modified xsi:type="dcterms:W3CDTF">2023-11-01T10:01:35Z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