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303" r:id="rId5"/>
    <p:sldId id="969" r:id="rId6"/>
    <p:sldId id="970" r:id="rId7"/>
    <p:sldId id="973" r:id="rId8"/>
    <p:sldId id="967" r:id="rId9"/>
    <p:sldId id="971" r:id="rId10"/>
    <p:sldId id="972" r:id="rId11"/>
    <p:sldId id="975" r:id="rId12"/>
    <p:sldId id="545" r:id="rId13"/>
  </p:sldIdLst>
  <p:sldSz cx="12192000" cy="68580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CC00"/>
    <a:srgbClr val="33CC33"/>
    <a:srgbClr val="72AF2F"/>
    <a:srgbClr val="00CC66"/>
    <a:srgbClr val="008000"/>
    <a:srgbClr val="D0D8E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901C3-FFDC-45E9-B980-1F0159DF0485}" v="155" dt="2023-03-15T13:17:50.30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3" autoAdjust="0"/>
    <p:restoredTop sz="94872" autoAdjust="0"/>
  </p:normalViewPr>
  <p:slideViewPr>
    <p:cSldViewPr snapToGrid="0">
      <p:cViewPr varScale="1">
        <p:scale>
          <a:sx n="73" d="100"/>
          <a:sy n="73" d="100"/>
        </p:scale>
        <p:origin x="56" y="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7512"/>
    </p:cViewPr>
  </p:sorterViewPr>
  <p:notesViewPr>
    <p:cSldViewPr snapToGrid="0">
      <p:cViewPr varScale="1">
        <p:scale>
          <a:sx n="51" d="100"/>
          <a:sy n="51" d="100"/>
        </p:scale>
        <p:origin x="297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oloway" userId="0fba1a10-d962-45e3-b40e-c1d035eec118" providerId="ADAL" clId="{0B1901C3-FFDC-45E9-B980-1F0159DF0485}"/>
    <pc:docChg chg="undo redo custSel addSld delSld modSld sldOrd modMainMaster">
      <pc:chgData name="Alan Soloway" userId="0fba1a10-d962-45e3-b40e-c1d035eec118" providerId="ADAL" clId="{0B1901C3-FFDC-45E9-B980-1F0159DF0485}" dt="2023-03-15T13:17:53.220" v="2498" actId="47"/>
      <pc:docMkLst>
        <pc:docMk/>
      </pc:docMkLst>
      <pc:sldChg chg="modSp mod">
        <pc:chgData name="Alan Soloway" userId="0fba1a10-d962-45e3-b40e-c1d035eec118" providerId="ADAL" clId="{0B1901C3-FFDC-45E9-B980-1F0159DF0485}" dt="2023-03-13T13:46:36.261" v="2321" actId="14100"/>
        <pc:sldMkLst>
          <pc:docMk/>
          <pc:sldMk cId="0" sldId="303"/>
        </pc:sldMkLst>
        <pc:spChg chg="mod">
          <ac:chgData name="Alan Soloway" userId="0fba1a10-d962-45e3-b40e-c1d035eec118" providerId="ADAL" clId="{0B1901C3-FFDC-45E9-B980-1F0159DF0485}" dt="2023-03-13T13:46:36.261" v="2321" actId="14100"/>
          <ac:spMkLst>
            <pc:docMk/>
            <pc:sldMk cId="0" sldId="303"/>
            <ac:spMk id="9219" creationId="{8EE155D7-4578-4DE9-B201-A26BBC2A7B65}"/>
          </ac:spMkLst>
        </pc:spChg>
      </pc:sldChg>
      <pc:sldChg chg="addSp delSp modSp mod">
        <pc:chgData name="Alan Soloway" userId="0fba1a10-d962-45e3-b40e-c1d035eec118" providerId="ADAL" clId="{0B1901C3-FFDC-45E9-B980-1F0159DF0485}" dt="2023-03-07T23:59:38.387" v="2197" actId="1076"/>
        <pc:sldMkLst>
          <pc:docMk/>
          <pc:sldMk cId="2787748043" sldId="533"/>
        </pc:sldMkLst>
        <pc:graphicFrameChg chg="add mod modGraphic">
          <ac:chgData name="Alan Soloway" userId="0fba1a10-d962-45e3-b40e-c1d035eec118" providerId="ADAL" clId="{0B1901C3-FFDC-45E9-B980-1F0159DF0485}" dt="2023-03-07T23:59:38.387" v="2197" actId="1076"/>
          <ac:graphicFrameMkLst>
            <pc:docMk/>
            <pc:sldMk cId="2787748043" sldId="533"/>
            <ac:graphicFrameMk id="2" creationId="{ABAF9D71-2C34-AF26-DA46-FF7869F7FFE0}"/>
          </ac:graphicFrameMkLst>
        </pc:graphicFrameChg>
        <pc:graphicFrameChg chg="del modGraphic">
          <ac:chgData name="Alan Soloway" userId="0fba1a10-d962-45e3-b40e-c1d035eec118" providerId="ADAL" clId="{0B1901C3-FFDC-45E9-B980-1F0159DF0485}" dt="2023-03-07T23:58:48.905" v="2179" actId="478"/>
          <ac:graphicFrameMkLst>
            <pc:docMk/>
            <pc:sldMk cId="2787748043" sldId="533"/>
            <ac:graphicFrameMk id="3" creationId="{1E9E094F-729B-C4A4-940D-6F86198ACBEC}"/>
          </ac:graphicFrameMkLst>
        </pc:graphicFrameChg>
      </pc:sldChg>
      <pc:sldChg chg="addSp delSp modSp">
        <pc:chgData name="Alan Soloway" userId="0fba1a10-d962-45e3-b40e-c1d035eec118" providerId="ADAL" clId="{0B1901C3-FFDC-45E9-B980-1F0159DF0485}" dt="2023-03-06T18:09:16.265" v="550"/>
        <pc:sldMkLst>
          <pc:docMk/>
          <pc:sldMk cId="740844187" sldId="536"/>
        </pc:sldMkLst>
        <pc:spChg chg="add del mod">
          <ac:chgData name="Alan Soloway" userId="0fba1a10-d962-45e3-b40e-c1d035eec118" providerId="ADAL" clId="{0B1901C3-FFDC-45E9-B980-1F0159DF0485}" dt="2023-03-06T18:09:16.265" v="550"/>
          <ac:spMkLst>
            <pc:docMk/>
            <pc:sldMk cId="740844187" sldId="536"/>
            <ac:spMk id="2" creationId="{58EF201F-7EEB-6F04-C78D-2BA9913F5DE5}"/>
          </ac:spMkLst>
        </pc:spChg>
      </pc:sldChg>
      <pc:sldChg chg="modSp mod">
        <pc:chgData name="Alan Soloway" userId="0fba1a10-d962-45e3-b40e-c1d035eec118" providerId="ADAL" clId="{0B1901C3-FFDC-45E9-B980-1F0159DF0485}" dt="2023-03-14T13:05:15.358" v="2471" actId="108"/>
        <pc:sldMkLst>
          <pc:docMk/>
          <pc:sldMk cId="4221313708" sldId="537"/>
        </pc:sldMkLst>
        <pc:spChg chg="mod">
          <ac:chgData name="Alan Soloway" userId="0fba1a10-d962-45e3-b40e-c1d035eec118" providerId="ADAL" clId="{0B1901C3-FFDC-45E9-B980-1F0159DF0485}" dt="2023-03-14T13:05:02.967" v="2469" actId="14100"/>
          <ac:spMkLst>
            <pc:docMk/>
            <pc:sldMk cId="4221313708" sldId="537"/>
            <ac:spMk id="19458" creationId="{00000000-0000-0000-0000-000000000000}"/>
          </ac:spMkLst>
        </pc:spChg>
        <pc:spChg chg="mod">
          <ac:chgData name="Alan Soloway" userId="0fba1a10-d962-45e3-b40e-c1d035eec118" providerId="ADAL" clId="{0B1901C3-FFDC-45E9-B980-1F0159DF0485}" dt="2023-03-14T13:05:15.358" v="2471" actId="108"/>
          <ac:spMkLst>
            <pc:docMk/>
            <pc:sldMk cId="4221313708" sldId="537"/>
            <ac:spMk id="19459" creationId="{00000000-0000-0000-0000-000000000000}"/>
          </ac:spMkLst>
        </pc:spChg>
      </pc:sldChg>
      <pc:sldChg chg="modSp mod">
        <pc:chgData name="Alan Soloway" userId="0fba1a10-d962-45e3-b40e-c1d035eec118" providerId="ADAL" clId="{0B1901C3-FFDC-45E9-B980-1F0159DF0485}" dt="2023-03-13T13:58:08.105" v="2440" actId="20577"/>
        <pc:sldMkLst>
          <pc:docMk/>
          <pc:sldMk cId="132225336" sldId="538"/>
        </pc:sldMkLst>
        <pc:spChg chg="mod">
          <ac:chgData name="Alan Soloway" userId="0fba1a10-d962-45e3-b40e-c1d035eec118" providerId="ADAL" clId="{0B1901C3-FFDC-45E9-B980-1F0159DF0485}" dt="2023-03-13T13:58:08.105" v="2440" actId="20577"/>
          <ac:spMkLst>
            <pc:docMk/>
            <pc:sldMk cId="132225336" sldId="538"/>
            <ac:spMk id="20483" creationId="{00000000-0000-0000-0000-000000000000}"/>
          </ac:spMkLst>
        </pc:spChg>
      </pc:sldChg>
      <pc:sldChg chg="delSp modSp mod">
        <pc:chgData name="Alan Soloway" userId="0fba1a10-d962-45e3-b40e-c1d035eec118" providerId="ADAL" clId="{0B1901C3-FFDC-45E9-B980-1F0159DF0485}" dt="2023-03-07T23:53:09.083" v="2159" actId="14100"/>
        <pc:sldMkLst>
          <pc:docMk/>
          <pc:sldMk cId="3557362136" sldId="548"/>
        </pc:sldMkLst>
        <pc:spChg chg="del">
          <ac:chgData name="Alan Soloway" userId="0fba1a10-d962-45e3-b40e-c1d035eec118" providerId="ADAL" clId="{0B1901C3-FFDC-45E9-B980-1F0159DF0485}" dt="2023-03-07T23:52:57.778" v="2156" actId="478"/>
          <ac:spMkLst>
            <pc:docMk/>
            <pc:sldMk cId="3557362136" sldId="548"/>
            <ac:spMk id="11" creationId="{00000000-0000-0000-0000-000000000000}"/>
          </ac:spMkLst>
        </pc:spChg>
        <pc:spChg chg="del">
          <ac:chgData name="Alan Soloway" userId="0fba1a10-d962-45e3-b40e-c1d035eec118" providerId="ADAL" clId="{0B1901C3-FFDC-45E9-B980-1F0159DF0485}" dt="2023-03-07T23:52:57.778" v="2156" actId="478"/>
          <ac:spMkLst>
            <pc:docMk/>
            <pc:sldMk cId="3557362136" sldId="548"/>
            <ac:spMk id="16" creationId="{00000000-0000-0000-0000-000000000000}"/>
          </ac:spMkLst>
        </pc:spChg>
        <pc:spChg chg="del">
          <ac:chgData name="Alan Soloway" userId="0fba1a10-d962-45e3-b40e-c1d035eec118" providerId="ADAL" clId="{0B1901C3-FFDC-45E9-B980-1F0159DF0485}" dt="2023-03-07T23:52:57.778" v="2156" actId="478"/>
          <ac:spMkLst>
            <pc:docMk/>
            <pc:sldMk cId="3557362136" sldId="548"/>
            <ac:spMk id="17" creationId="{00000000-0000-0000-0000-000000000000}"/>
          </ac:spMkLst>
        </pc:spChg>
        <pc:spChg chg="del">
          <ac:chgData name="Alan Soloway" userId="0fba1a10-d962-45e3-b40e-c1d035eec118" providerId="ADAL" clId="{0B1901C3-FFDC-45E9-B980-1F0159DF0485}" dt="2023-03-07T23:52:57.778" v="2156" actId="478"/>
          <ac:spMkLst>
            <pc:docMk/>
            <pc:sldMk cId="3557362136" sldId="548"/>
            <ac:spMk id="18" creationId="{00000000-0000-0000-0000-000000000000}"/>
          </ac:spMkLst>
        </pc:spChg>
        <pc:graphicFrameChg chg="mod">
          <ac:chgData name="Alan Soloway" userId="0fba1a10-d962-45e3-b40e-c1d035eec118" providerId="ADAL" clId="{0B1901C3-FFDC-45E9-B980-1F0159DF0485}" dt="2023-03-07T23:53:09.083" v="2159" actId="14100"/>
          <ac:graphicFrameMkLst>
            <pc:docMk/>
            <pc:sldMk cId="3557362136" sldId="548"/>
            <ac:graphicFrameMk id="10" creationId="{00000000-0000-0000-0000-000000000000}"/>
          </ac:graphicFrameMkLst>
        </pc:graphicFrameChg>
      </pc:sldChg>
      <pc:sldChg chg="addSp delSp modSp mod">
        <pc:chgData name="Alan Soloway" userId="0fba1a10-d962-45e3-b40e-c1d035eec118" providerId="ADAL" clId="{0B1901C3-FFDC-45E9-B980-1F0159DF0485}" dt="2023-03-07T23:57:17.319" v="2176" actId="14100"/>
        <pc:sldMkLst>
          <pc:docMk/>
          <pc:sldMk cId="2359965303" sldId="549"/>
        </pc:sldMkLst>
        <pc:spChg chg="add del">
          <ac:chgData name="Alan Soloway" userId="0fba1a10-d962-45e3-b40e-c1d035eec118" providerId="ADAL" clId="{0B1901C3-FFDC-45E9-B980-1F0159DF0485}" dt="2023-03-07T23:54:56.555" v="2165" actId="478"/>
          <ac:spMkLst>
            <pc:docMk/>
            <pc:sldMk cId="2359965303" sldId="549"/>
            <ac:spMk id="10" creationId="{00000000-0000-0000-0000-000000000000}"/>
          </ac:spMkLst>
        </pc:spChg>
        <pc:spChg chg="add del">
          <ac:chgData name="Alan Soloway" userId="0fba1a10-d962-45e3-b40e-c1d035eec118" providerId="ADAL" clId="{0B1901C3-FFDC-45E9-B980-1F0159DF0485}" dt="2023-03-07T23:54:56.555" v="2165" actId="478"/>
          <ac:spMkLst>
            <pc:docMk/>
            <pc:sldMk cId="2359965303" sldId="549"/>
            <ac:spMk id="11" creationId="{00000000-0000-0000-0000-000000000000}"/>
          </ac:spMkLst>
        </pc:spChg>
        <pc:spChg chg="add del">
          <ac:chgData name="Alan Soloway" userId="0fba1a10-d962-45e3-b40e-c1d035eec118" providerId="ADAL" clId="{0B1901C3-FFDC-45E9-B980-1F0159DF0485}" dt="2023-03-07T23:54:56.555" v="2165" actId="478"/>
          <ac:spMkLst>
            <pc:docMk/>
            <pc:sldMk cId="2359965303" sldId="549"/>
            <ac:spMk id="12" creationId="{00000000-0000-0000-0000-000000000000}"/>
          </ac:spMkLst>
        </pc:spChg>
        <pc:spChg chg="add del">
          <ac:chgData name="Alan Soloway" userId="0fba1a10-d962-45e3-b40e-c1d035eec118" providerId="ADAL" clId="{0B1901C3-FFDC-45E9-B980-1F0159DF0485}" dt="2023-03-07T23:54:56.555" v="2165" actId="478"/>
          <ac:spMkLst>
            <pc:docMk/>
            <pc:sldMk cId="2359965303" sldId="549"/>
            <ac:spMk id="14" creationId="{00000000-0000-0000-0000-000000000000}"/>
          </ac:spMkLst>
        </pc:spChg>
        <pc:graphicFrameChg chg="mod">
          <ac:chgData name="Alan Soloway" userId="0fba1a10-d962-45e3-b40e-c1d035eec118" providerId="ADAL" clId="{0B1901C3-FFDC-45E9-B980-1F0159DF0485}" dt="2023-03-07T23:57:17.319" v="2176" actId="14100"/>
          <ac:graphicFrameMkLst>
            <pc:docMk/>
            <pc:sldMk cId="2359965303" sldId="549"/>
            <ac:graphicFrameMk id="27651" creationId="{00000000-0000-0000-0000-000000000000}"/>
          </ac:graphicFrameMkLst>
        </pc:graphicFrameChg>
      </pc:sldChg>
      <pc:sldChg chg="modSp mod">
        <pc:chgData name="Alan Soloway" userId="0fba1a10-d962-45e3-b40e-c1d035eec118" providerId="ADAL" clId="{0B1901C3-FFDC-45E9-B980-1F0159DF0485}" dt="2023-03-13T13:50:37.292" v="2344" actId="6549"/>
        <pc:sldMkLst>
          <pc:docMk/>
          <pc:sldMk cId="2706820255" sldId="555"/>
        </pc:sldMkLst>
        <pc:spChg chg="mod">
          <ac:chgData name="Alan Soloway" userId="0fba1a10-d962-45e3-b40e-c1d035eec118" providerId="ADAL" clId="{0B1901C3-FFDC-45E9-B980-1F0159DF0485}" dt="2023-03-13T13:50:37.292" v="2344" actId="6549"/>
          <ac:spMkLst>
            <pc:docMk/>
            <pc:sldMk cId="2706820255" sldId="555"/>
            <ac:spMk id="20483" creationId="{00000000-0000-0000-0000-000000000000}"/>
          </ac:spMkLst>
        </pc:spChg>
      </pc:sldChg>
      <pc:sldChg chg="modSp mod">
        <pc:chgData name="Alan Soloway" userId="0fba1a10-d962-45e3-b40e-c1d035eec118" providerId="ADAL" clId="{0B1901C3-FFDC-45E9-B980-1F0159DF0485}" dt="2023-03-07T22:37:24.873" v="1085" actId="5793"/>
        <pc:sldMkLst>
          <pc:docMk/>
          <pc:sldMk cId="0" sldId="706"/>
        </pc:sldMkLst>
        <pc:spChg chg="mod">
          <ac:chgData name="Alan Soloway" userId="0fba1a10-d962-45e3-b40e-c1d035eec118" providerId="ADAL" clId="{0B1901C3-FFDC-45E9-B980-1F0159DF0485}" dt="2023-03-07T22:37:24.873" v="1085" actId="5793"/>
          <ac:spMkLst>
            <pc:docMk/>
            <pc:sldMk cId="0" sldId="706"/>
            <ac:spMk id="4" creationId="{C51BA142-0292-48F8-94DE-9CD911896ADC}"/>
          </ac:spMkLst>
        </pc:spChg>
      </pc:sldChg>
      <pc:sldChg chg="modSp mod">
        <pc:chgData name="Alan Soloway" userId="0fba1a10-d962-45e3-b40e-c1d035eec118" providerId="ADAL" clId="{0B1901C3-FFDC-45E9-B980-1F0159DF0485}" dt="2023-03-07T22:34:05.243" v="972" actId="20577"/>
        <pc:sldMkLst>
          <pc:docMk/>
          <pc:sldMk cId="308324996" sldId="967"/>
        </pc:sldMkLst>
        <pc:spChg chg="mod">
          <ac:chgData name="Alan Soloway" userId="0fba1a10-d962-45e3-b40e-c1d035eec118" providerId="ADAL" clId="{0B1901C3-FFDC-45E9-B980-1F0159DF0485}" dt="2023-03-07T22:34:05.243" v="972" actId="20577"/>
          <ac:spMkLst>
            <pc:docMk/>
            <pc:sldMk cId="308324996" sldId="967"/>
            <ac:spMk id="3" creationId="{DF5979A1-654D-F17A-0230-A6C8D64C244E}"/>
          </ac:spMkLst>
        </pc:spChg>
      </pc:sldChg>
      <pc:sldChg chg="addSp delSp modSp add del mod">
        <pc:chgData name="Alan Soloway" userId="0fba1a10-d962-45e3-b40e-c1d035eec118" providerId="ADAL" clId="{0B1901C3-FFDC-45E9-B980-1F0159DF0485}" dt="2023-03-07T22:14:07.192" v="884" actId="47"/>
        <pc:sldMkLst>
          <pc:docMk/>
          <pc:sldMk cId="0" sldId="1115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15"/>
            <ac:spMk id="3" creationId="{E5164659-EFFA-8BCD-E7A6-17430F864D5C}"/>
          </ac:spMkLst>
        </pc:spChg>
        <pc:spChg chg="del mod">
          <ac:chgData name="Alan Soloway" userId="0fba1a10-d962-45e3-b40e-c1d035eec118" providerId="ADAL" clId="{0B1901C3-FFDC-45E9-B980-1F0159DF0485}" dt="2023-03-06T18:00:47.081" v="419" actId="478"/>
          <ac:spMkLst>
            <pc:docMk/>
            <pc:sldMk cId="0" sldId="1115"/>
            <ac:spMk id="5155" creationId="{24E62420-0E60-5393-3F33-AE1421EBBB20}"/>
          </ac:spMkLst>
        </pc:spChg>
        <pc:graphicFrameChg chg="mod modGraphic">
          <ac:chgData name="Alan Soloway" userId="0fba1a10-d962-45e3-b40e-c1d035eec118" providerId="ADAL" clId="{0B1901C3-FFDC-45E9-B980-1F0159DF0485}" dt="2023-03-06T18:32:29.036" v="687"/>
          <ac:graphicFrameMkLst>
            <pc:docMk/>
            <pc:sldMk cId="0" sldId="1115"/>
            <ac:graphicFrameMk id="2" creationId="{79978A8A-0263-B291-C99E-5B1E34D963A0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1T15:14:44.192" v="2299" actId="47"/>
        <pc:sldMkLst>
          <pc:docMk/>
          <pc:sldMk cId="0" sldId="1116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16"/>
            <ac:spMk id="3" creationId="{7728048E-38A1-2E06-4446-14C163C64BA2}"/>
          </ac:spMkLst>
        </pc:spChg>
        <pc:spChg chg="del mod">
          <ac:chgData name="Alan Soloway" userId="0fba1a10-d962-45e3-b40e-c1d035eec118" providerId="ADAL" clId="{0B1901C3-FFDC-45E9-B980-1F0159DF0485}" dt="2023-03-06T18:00:54.755" v="422" actId="478"/>
          <ac:spMkLst>
            <pc:docMk/>
            <pc:sldMk cId="0" sldId="1116"/>
            <ac:spMk id="4" creationId="{387A64CA-A3F3-74B6-43F6-16852CDA2B48}"/>
          </ac:spMkLst>
        </pc:spChg>
        <pc:graphicFrameChg chg="mod modGraphic">
          <ac:chgData name="Alan Soloway" userId="0fba1a10-d962-45e3-b40e-c1d035eec118" providerId="ADAL" clId="{0B1901C3-FFDC-45E9-B980-1F0159DF0485}" dt="2023-03-06T18:32:40.584" v="690"/>
          <ac:graphicFrameMkLst>
            <pc:docMk/>
            <pc:sldMk cId="0" sldId="1116"/>
            <ac:graphicFrameMk id="2" creationId="{18AD1688-0CEB-1111-9051-B75B14F2D81B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1T15:13:46.045" v="2297" actId="47"/>
        <pc:sldMkLst>
          <pc:docMk/>
          <pc:sldMk cId="0" sldId="1117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17"/>
            <ac:spMk id="3" creationId="{67ABCE36-4297-2EF0-0E2B-228B8F784524}"/>
          </ac:spMkLst>
        </pc:spChg>
        <pc:spChg chg="del mod">
          <ac:chgData name="Alan Soloway" userId="0fba1a10-d962-45e3-b40e-c1d035eec118" providerId="ADAL" clId="{0B1901C3-FFDC-45E9-B980-1F0159DF0485}" dt="2023-03-06T18:00:44.655" v="418" actId="478"/>
          <ac:spMkLst>
            <pc:docMk/>
            <pc:sldMk cId="0" sldId="1117"/>
            <ac:spMk id="4" creationId="{095AFC39-C760-F806-8881-5C7ED05864F7}"/>
          </ac:spMkLst>
        </pc:spChg>
        <pc:spChg chg="mod">
          <ac:chgData name="Alan Soloway" userId="0fba1a10-d962-45e3-b40e-c1d035eec118" providerId="ADAL" clId="{0B1901C3-FFDC-45E9-B980-1F0159DF0485}" dt="2023-03-06T18:12:02.013" v="573" actId="20577"/>
          <ac:spMkLst>
            <pc:docMk/>
            <pc:sldMk cId="0" sldId="1117"/>
            <ac:spMk id="7170" creationId="{E538F72E-A232-C941-8D97-E8F643A39711}"/>
          </ac:spMkLst>
        </pc:spChg>
        <pc:graphicFrameChg chg="mod modGraphic">
          <ac:chgData name="Alan Soloway" userId="0fba1a10-d962-45e3-b40e-c1d035eec118" providerId="ADAL" clId="{0B1901C3-FFDC-45E9-B980-1F0159DF0485}" dt="2023-03-06T18:32:24.018" v="686"/>
          <ac:graphicFrameMkLst>
            <pc:docMk/>
            <pc:sldMk cId="0" sldId="1117"/>
            <ac:graphicFrameMk id="2" creationId="{B1B26E72-82A2-BB26-A277-D9AD9F0B9454}"/>
          </ac:graphicFrameMkLst>
        </pc:graphicFrameChg>
      </pc:sldChg>
      <pc:sldChg chg="addSp delSp modSp mod">
        <pc:chgData name="Alan Soloway" userId="0fba1a10-d962-45e3-b40e-c1d035eec118" providerId="ADAL" clId="{0B1901C3-FFDC-45E9-B980-1F0159DF0485}" dt="2023-03-07T22:14:01.560" v="883" actId="14100"/>
        <pc:sldMkLst>
          <pc:docMk/>
          <pc:sldMk cId="0" sldId="1118"/>
        </pc:sldMkLst>
        <pc:spChg chg="add mod">
          <ac:chgData name="Alan Soloway" userId="0fba1a10-d962-45e3-b40e-c1d035eec118" providerId="ADAL" clId="{0B1901C3-FFDC-45E9-B980-1F0159DF0485}" dt="2023-03-07T22:14:01.560" v="883" actId="14100"/>
          <ac:spMkLst>
            <pc:docMk/>
            <pc:sldMk cId="0" sldId="1118"/>
            <ac:spMk id="3" creationId="{3AB965C0-C4F7-FCDA-0B54-3E26812BFB49}"/>
          </ac:spMkLst>
        </pc:spChg>
        <pc:spChg chg="del mod">
          <ac:chgData name="Alan Soloway" userId="0fba1a10-d962-45e3-b40e-c1d035eec118" providerId="ADAL" clId="{0B1901C3-FFDC-45E9-B980-1F0159DF0485}" dt="2023-03-06T18:00:41.540" v="417" actId="478"/>
          <ac:spMkLst>
            <pc:docMk/>
            <pc:sldMk cId="0" sldId="1118"/>
            <ac:spMk id="7203" creationId="{9FD4F9C7-E45F-E973-693F-874B80F5DE0B}"/>
          </ac:spMkLst>
        </pc:spChg>
        <pc:graphicFrameChg chg="modGraphic">
          <ac:chgData name="Alan Soloway" userId="0fba1a10-d962-45e3-b40e-c1d035eec118" providerId="ADAL" clId="{0B1901C3-FFDC-45E9-B980-1F0159DF0485}" dt="2023-03-06T18:32:16.118" v="685" actId="20577"/>
          <ac:graphicFrameMkLst>
            <pc:docMk/>
            <pc:sldMk cId="0" sldId="1118"/>
            <ac:graphicFrameMk id="2" creationId="{68C683C3-0D94-1BD3-4A65-69E6B3367ADC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4:26.833" v="2315" actId="47"/>
        <pc:sldMkLst>
          <pc:docMk/>
          <pc:sldMk cId="0" sldId="1119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19"/>
            <ac:spMk id="3" creationId="{3BCA5448-D35D-4519-7EE3-DC0544333F66}"/>
          </ac:spMkLst>
        </pc:spChg>
        <pc:spChg chg="del mod">
          <ac:chgData name="Alan Soloway" userId="0fba1a10-d962-45e3-b40e-c1d035eec118" providerId="ADAL" clId="{0B1901C3-FFDC-45E9-B980-1F0159DF0485}" dt="2023-03-06T18:00:20.806" v="410" actId="478"/>
          <ac:spMkLst>
            <pc:docMk/>
            <pc:sldMk cId="0" sldId="1119"/>
            <ac:spMk id="4" creationId="{391F9154-5501-8430-14EC-6F66A6CFCC78}"/>
          </ac:spMkLst>
        </pc:spChg>
        <pc:graphicFrameChg chg="modGraphic">
          <ac:chgData name="Alan Soloway" userId="0fba1a10-d962-45e3-b40e-c1d035eec118" providerId="ADAL" clId="{0B1901C3-FFDC-45E9-B980-1F0159DF0485}" dt="2023-03-06T18:07:25.732" v="503" actId="20577"/>
          <ac:graphicFrameMkLst>
            <pc:docMk/>
            <pc:sldMk cId="0" sldId="1119"/>
            <ac:graphicFrameMk id="2" creationId="{E64009A6-C860-41A4-09FC-FAA6DB3F40E2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4:13.283" v="2311" actId="47"/>
        <pc:sldMkLst>
          <pc:docMk/>
          <pc:sldMk cId="0" sldId="1120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0"/>
            <ac:spMk id="2" creationId="{E5539FD9-74C8-7AD8-0AB0-5251AF915577}"/>
          </ac:spMkLst>
        </pc:spChg>
        <pc:spChg chg="del mod">
          <ac:chgData name="Alan Soloway" userId="0fba1a10-d962-45e3-b40e-c1d035eec118" providerId="ADAL" clId="{0B1901C3-FFDC-45E9-B980-1F0159DF0485}" dt="2023-03-06T18:00:09.265" v="406" actId="478"/>
          <ac:spMkLst>
            <pc:docMk/>
            <pc:sldMk cId="0" sldId="1120"/>
            <ac:spMk id="4" creationId="{56B6919C-346A-C9ED-CFB1-8BAFE28EAF62}"/>
          </ac:spMkLst>
        </pc:spChg>
        <pc:graphicFrameChg chg="modGraphic">
          <ac:chgData name="Alan Soloway" userId="0fba1a10-d962-45e3-b40e-c1d035eec118" providerId="ADAL" clId="{0B1901C3-FFDC-45E9-B980-1F0159DF0485}" dt="2023-03-06T18:04:36.096" v="465" actId="20577"/>
          <ac:graphicFrameMkLst>
            <pc:docMk/>
            <pc:sldMk cId="0" sldId="1120"/>
            <ac:graphicFrameMk id="3" creationId="{CF35DDEB-7A64-39F8-C086-39DBDF8F4976}"/>
          </ac:graphicFrameMkLst>
        </pc:graphicFrameChg>
      </pc:sldChg>
      <pc:sldChg chg="addSp delSp modSp mod">
        <pc:chgData name="Alan Soloway" userId="0fba1a10-d962-45e3-b40e-c1d035eec118" providerId="ADAL" clId="{0B1901C3-FFDC-45E9-B980-1F0159DF0485}" dt="2023-03-08T16:08:27.907" v="2198"/>
        <pc:sldMkLst>
          <pc:docMk/>
          <pc:sldMk cId="0" sldId="1121"/>
        </pc:sldMkLst>
        <pc:spChg chg="add mod">
          <ac:chgData name="Alan Soloway" userId="0fba1a10-d962-45e3-b40e-c1d035eec118" providerId="ADAL" clId="{0B1901C3-FFDC-45E9-B980-1F0159DF0485}" dt="2023-03-08T16:08:27.907" v="2198"/>
          <ac:spMkLst>
            <pc:docMk/>
            <pc:sldMk cId="0" sldId="1121"/>
            <ac:spMk id="3" creationId="{FA8E2D4F-7E5A-590C-29C2-13E741112FE5}"/>
          </ac:spMkLst>
        </pc:spChg>
        <pc:spChg chg="del mod">
          <ac:chgData name="Alan Soloway" userId="0fba1a10-d962-45e3-b40e-c1d035eec118" providerId="ADAL" clId="{0B1901C3-FFDC-45E9-B980-1F0159DF0485}" dt="2023-03-06T18:00:23.692" v="411" actId="478"/>
          <ac:spMkLst>
            <pc:docMk/>
            <pc:sldMk cId="0" sldId="1121"/>
            <ac:spMk id="4" creationId="{2E1B2A8E-D4E0-478B-B3D6-C06EBB5EA87D}"/>
          </ac:spMkLst>
        </pc:spChg>
        <pc:graphicFrameChg chg="modGraphic">
          <ac:chgData name="Alan Soloway" userId="0fba1a10-d962-45e3-b40e-c1d035eec118" providerId="ADAL" clId="{0B1901C3-FFDC-45E9-B980-1F0159DF0485}" dt="2023-03-06T18:07:42.319" v="511" actId="20577"/>
          <ac:graphicFrameMkLst>
            <pc:docMk/>
            <pc:sldMk cId="0" sldId="1121"/>
            <ac:graphicFrameMk id="2" creationId="{B5EF82A3-7356-DF3D-1834-68283CF739C6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7T14:22:11.980" v="792" actId="47"/>
        <pc:sldMkLst>
          <pc:docMk/>
          <pc:sldMk cId="0" sldId="1122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2"/>
            <ac:spMk id="3" creationId="{091742AE-2479-F38E-331E-BBD216E857B1}"/>
          </ac:spMkLst>
        </pc:spChg>
        <pc:spChg chg="del mod">
          <ac:chgData name="Alan Soloway" userId="0fba1a10-d962-45e3-b40e-c1d035eec118" providerId="ADAL" clId="{0B1901C3-FFDC-45E9-B980-1F0159DF0485}" dt="2023-03-06T18:00:34.012" v="414" actId="478"/>
          <ac:spMkLst>
            <pc:docMk/>
            <pc:sldMk cId="0" sldId="1122"/>
            <ac:spMk id="4" creationId="{7EA633D7-0A31-717A-58EF-AEDA941A8E7D}"/>
          </ac:spMkLst>
        </pc:spChg>
      </pc:sldChg>
      <pc:sldChg chg="addSp delSp modSp del mod">
        <pc:chgData name="Alan Soloway" userId="0fba1a10-d962-45e3-b40e-c1d035eec118" providerId="ADAL" clId="{0B1901C3-FFDC-45E9-B980-1F0159DF0485}" dt="2023-03-07T14:22:27.797" v="797" actId="47"/>
        <pc:sldMkLst>
          <pc:docMk/>
          <pc:sldMk cId="0" sldId="1123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3"/>
            <ac:spMk id="3" creationId="{1E6FE724-303D-EC18-5260-876556DF1BE5}"/>
          </ac:spMkLst>
        </pc:spChg>
        <pc:spChg chg="del mod">
          <ac:chgData name="Alan Soloway" userId="0fba1a10-d962-45e3-b40e-c1d035eec118" providerId="ADAL" clId="{0B1901C3-FFDC-45E9-B980-1F0159DF0485}" dt="2023-03-06T18:00:39.105" v="416" actId="478"/>
          <ac:spMkLst>
            <pc:docMk/>
            <pc:sldMk cId="0" sldId="1123"/>
            <ac:spMk id="4" creationId="{23E94077-2B06-B697-9A8E-678EEC42FA02}"/>
          </ac:spMkLst>
        </pc:spChg>
        <pc:graphicFrameChg chg="modGraphic">
          <ac:chgData name="Alan Soloway" userId="0fba1a10-d962-45e3-b40e-c1d035eec118" providerId="ADAL" clId="{0B1901C3-FFDC-45E9-B980-1F0159DF0485}" dt="2023-03-06T18:11:11.595" v="567" actId="20577"/>
          <ac:graphicFrameMkLst>
            <pc:docMk/>
            <pc:sldMk cId="0" sldId="1123"/>
            <ac:graphicFrameMk id="2" creationId="{5399ABD5-8426-A164-2B74-13A7D2F879E7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7T14:08:02.026" v="744" actId="47"/>
        <pc:sldMkLst>
          <pc:docMk/>
          <pc:sldMk cId="0" sldId="1124"/>
        </pc:sldMkLst>
        <pc:spChg chg="add mod">
          <ac:chgData name="Alan Soloway" userId="0fba1a10-d962-45e3-b40e-c1d035eec118" providerId="ADAL" clId="{0B1901C3-FFDC-45E9-B980-1F0159DF0485}" dt="2023-03-06T18:08:49.821" v="521"/>
          <ac:spMkLst>
            <pc:docMk/>
            <pc:sldMk cId="0" sldId="1124"/>
            <ac:spMk id="3" creationId="{929A697F-EF7B-4657-3196-B2394B4C9276}"/>
          </ac:spMkLst>
        </pc:spChg>
        <pc:spChg chg="del mod">
          <ac:chgData name="Alan Soloway" userId="0fba1a10-d962-45e3-b40e-c1d035eec118" providerId="ADAL" clId="{0B1901C3-FFDC-45E9-B980-1F0159DF0485}" dt="2023-03-06T18:00:06.590" v="405" actId="478"/>
          <ac:spMkLst>
            <pc:docMk/>
            <pc:sldMk cId="0" sldId="1124"/>
            <ac:spMk id="4" creationId="{2133B8AA-99EB-958B-441D-9A6ED3264D7C}"/>
          </ac:spMkLst>
        </pc:spChg>
        <pc:graphicFrameChg chg="modGraphic">
          <ac:chgData name="Alan Soloway" userId="0fba1a10-d962-45e3-b40e-c1d035eec118" providerId="ADAL" clId="{0B1901C3-FFDC-45E9-B980-1F0159DF0485}" dt="2023-03-06T18:04:30.227" v="462" actId="20577"/>
          <ac:graphicFrameMkLst>
            <pc:docMk/>
            <pc:sldMk cId="0" sldId="1124"/>
            <ac:graphicFrameMk id="2" creationId="{2223EB76-6A69-0650-F819-27613306FB1E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4:16.483" v="2312" actId="47"/>
        <pc:sldMkLst>
          <pc:docMk/>
          <pc:sldMk cId="0" sldId="1125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5"/>
            <ac:spMk id="3" creationId="{EDD3AD9E-CED0-2C6B-08DA-5318568DAC23}"/>
          </ac:spMkLst>
        </pc:spChg>
        <pc:spChg chg="del mod">
          <ac:chgData name="Alan Soloway" userId="0fba1a10-d962-45e3-b40e-c1d035eec118" providerId="ADAL" clId="{0B1901C3-FFDC-45E9-B980-1F0159DF0485}" dt="2023-03-06T18:00:11.472" v="407" actId="478"/>
          <ac:spMkLst>
            <pc:docMk/>
            <pc:sldMk cId="0" sldId="1125"/>
            <ac:spMk id="4" creationId="{EEDC2BEA-3199-CAD9-D4F2-1A93F0170498}"/>
          </ac:spMkLst>
        </pc:spChg>
        <pc:graphicFrameChg chg="modGraphic">
          <ac:chgData name="Alan Soloway" userId="0fba1a10-d962-45e3-b40e-c1d035eec118" providerId="ADAL" clId="{0B1901C3-FFDC-45E9-B980-1F0159DF0485}" dt="2023-03-06T18:04:54.480" v="468" actId="20577"/>
          <ac:graphicFrameMkLst>
            <pc:docMk/>
            <pc:sldMk cId="0" sldId="1125"/>
            <ac:graphicFrameMk id="2" creationId="{FAF10E3F-9722-19B6-62C7-3B366C406C2F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1T15:13:09.695" v="2295" actId="47"/>
        <pc:sldMkLst>
          <pc:docMk/>
          <pc:sldMk cId="0" sldId="1126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6"/>
            <ac:spMk id="3" creationId="{DC25B0E0-4F2F-B3C6-4463-3C7B005F3549}"/>
          </ac:spMkLst>
        </pc:spChg>
        <pc:spChg chg="del mod">
          <ac:chgData name="Alan Soloway" userId="0fba1a10-d962-45e3-b40e-c1d035eec118" providerId="ADAL" clId="{0B1901C3-FFDC-45E9-B980-1F0159DF0485}" dt="2023-03-06T17:59:52.799" v="401" actId="478"/>
          <ac:spMkLst>
            <pc:docMk/>
            <pc:sldMk cId="0" sldId="1126"/>
            <ac:spMk id="4" creationId="{3EB0BCA2-FBA6-2984-C731-F3BA6B0BD9D1}"/>
          </ac:spMkLst>
        </pc:spChg>
        <pc:graphicFrameChg chg="modGraphic">
          <ac:chgData name="Alan Soloway" userId="0fba1a10-d962-45e3-b40e-c1d035eec118" providerId="ADAL" clId="{0B1901C3-FFDC-45E9-B980-1F0159DF0485}" dt="2023-03-06T18:02:44.237" v="444" actId="20577"/>
          <ac:graphicFrameMkLst>
            <pc:docMk/>
            <pc:sldMk cId="0" sldId="1126"/>
            <ac:graphicFrameMk id="2" creationId="{90A5063D-1703-330A-C175-134841E2C25B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3:54.061" v="2308" actId="47"/>
        <pc:sldMkLst>
          <pc:docMk/>
          <pc:sldMk cId="0" sldId="1127"/>
        </pc:sldMkLst>
        <pc:spChg chg="add mod">
          <ac:chgData name="Alan Soloway" userId="0fba1a10-d962-45e3-b40e-c1d035eec118" providerId="ADAL" clId="{0B1901C3-FFDC-45E9-B980-1F0159DF0485}" dt="2023-03-09T14:58:53.324" v="2270" actId="20577"/>
          <ac:spMkLst>
            <pc:docMk/>
            <pc:sldMk cId="0" sldId="1127"/>
            <ac:spMk id="2" creationId="{636D6B54-9114-32EF-4501-37DED0701F7A}"/>
          </ac:spMkLst>
        </pc:spChg>
        <pc:spChg chg="del mod">
          <ac:chgData name="Alan Soloway" userId="0fba1a10-d962-45e3-b40e-c1d035eec118" providerId="ADAL" clId="{0B1901C3-FFDC-45E9-B980-1F0159DF0485}" dt="2023-03-06T17:59:57.606" v="402" actId="478"/>
          <ac:spMkLst>
            <pc:docMk/>
            <pc:sldMk cId="0" sldId="1127"/>
            <ac:spMk id="4" creationId="{00000000-0000-0000-0000-000000000000}"/>
          </ac:spMkLst>
        </pc:spChg>
        <pc:graphicFrameChg chg="modGraphic">
          <ac:chgData name="Alan Soloway" userId="0fba1a10-d962-45e3-b40e-c1d035eec118" providerId="ADAL" clId="{0B1901C3-FFDC-45E9-B980-1F0159DF0485}" dt="2023-03-06T18:03:45.635" v="449" actId="20577"/>
          <ac:graphicFrameMkLst>
            <pc:docMk/>
            <pc:sldMk cId="0" sldId="1127"/>
            <ac:graphicFrameMk id="3" creationId="{EF19BD5C-DC3A-D314-86E9-13A10CC35D15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9T14:59:47.479" v="2278" actId="47"/>
        <pc:sldMkLst>
          <pc:docMk/>
          <pc:sldMk cId="0" sldId="1128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28"/>
            <ac:spMk id="2" creationId="{96F7933E-D76F-EFCB-6293-A7CFFCCD6045}"/>
          </ac:spMkLst>
        </pc:spChg>
        <pc:spChg chg="del mod">
          <ac:chgData name="Alan Soloway" userId="0fba1a10-d962-45e3-b40e-c1d035eec118" providerId="ADAL" clId="{0B1901C3-FFDC-45E9-B980-1F0159DF0485}" dt="2023-03-06T18:00:52.296" v="421" actId="478"/>
          <ac:spMkLst>
            <pc:docMk/>
            <pc:sldMk cId="0" sldId="1128"/>
            <ac:spMk id="4" creationId="{00000000-0000-0000-0000-000000000000}"/>
          </ac:spMkLst>
        </pc:spChg>
        <pc:graphicFrameChg chg="mod modGraphic">
          <ac:chgData name="Alan Soloway" userId="0fba1a10-d962-45e3-b40e-c1d035eec118" providerId="ADAL" clId="{0B1901C3-FFDC-45E9-B980-1F0159DF0485}" dt="2023-03-06T18:32:37.150" v="689"/>
          <ac:graphicFrameMkLst>
            <pc:docMk/>
            <pc:sldMk cId="0" sldId="1128"/>
            <ac:graphicFrameMk id="3" creationId="{62D02C26-785C-1D3D-793D-A65E81AD39BD}"/>
          </ac:graphicFrameMkLst>
        </pc:graphicFrameChg>
      </pc:sldChg>
      <pc:sldChg chg="modSp mod ord">
        <pc:chgData name="Alan Soloway" userId="0fba1a10-d962-45e3-b40e-c1d035eec118" providerId="ADAL" clId="{0B1901C3-FFDC-45E9-B980-1F0159DF0485}" dt="2023-03-07T23:56:20.547" v="2169"/>
        <pc:sldMkLst>
          <pc:docMk/>
          <pc:sldMk cId="2712885716" sldId="1130"/>
        </pc:sldMkLst>
        <pc:spChg chg="mod">
          <ac:chgData name="Alan Soloway" userId="0fba1a10-d962-45e3-b40e-c1d035eec118" providerId="ADAL" clId="{0B1901C3-FFDC-45E9-B980-1F0159DF0485}" dt="2023-03-07T21:21:07.242" v="818" actId="20577"/>
          <ac:spMkLst>
            <pc:docMk/>
            <pc:sldMk cId="2712885716" sldId="1130"/>
            <ac:spMk id="2" creationId="{A4622016-CAE3-8F63-B68A-750665977F4E}"/>
          </ac:spMkLst>
        </pc:spChg>
        <pc:spChg chg="mod">
          <ac:chgData name="Alan Soloway" userId="0fba1a10-d962-45e3-b40e-c1d035eec118" providerId="ADAL" clId="{0B1901C3-FFDC-45E9-B980-1F0159DF0485}" dt="2023-03-07T23:40:55.420" v="2109" actId="20577"/>
          <ac:spMkLst>
            <pc:docMk/>
            <pc:sldMk cId="2712885716" sldId="1130"/>
            <ac:spMk id="3" creationId="{77564346-AA69-7907-9599-0421F5BFB701}"/>
          </ac:spMkLst>
        </pc:spChg>
      </pc:sldChg>
      <pc:sldChg chg="modSp mod">
        <pc:chgData name="Alan Soloway" userId="0fba1a10-d962-45e3-b40e-c1d035eec118" providerId="ADAL" clId="{0B1901C3-FFDC-45E9-B980-1F0159DF0485}" dt="2023-03-06T18:06:51.392" v="497"/>
        <pc:sldMkLst>
          <pc:docMk/>
          <pc:sldMk cId="3114860468" sldId="1132"/>
        </pc:sldMkLst>
        <pc:graphicFrameChg chg="mod modGraphic">
          <ac:chgData name="Alan Soloway" userId="0fba1a10-d962-45e3-b40e-c1d035eec118" providerId="ADAL" clId="{0B1901C3-FFDC-45E9-B980-1F0159DF0485}" dt="2023-03-06T18:06:51.392" v="497"/>
          <ac:graphicFrameMkLst>
            <pc:docMk/>
            <pc:sldMk cId="3114860468" sldId="1132"/>
            <ac:graphicFrameMk id="2" creationId="{8D5D58F9-DFEF-B3E1-CC7A-F422796534EB}"/>
          </ac:graphicFrameMkLst>
        </pc:graphicFrameChg>
      </pc:sldChg>
      <pc:sldChg chg="addSp delSp modSp mod">
        <pc:chgData name="Alan Soloway" userId="0fba1a10-d962-45e3-b40e-c1d035eec118" providerId="ADAL" clId="{0B1901C3-FFDC-45E9-B980-1F0159DF0485}" dt="2023-03-11T15:15:06.765" v="2303" actId="20577"/>
        <pc:sldMkLst>
          <pc:docMk/>
          <pc:sldMk cId="3829580410" sldId="1133"/>
        </pc:sldMkLst>
        <pc:spChg chg="add del mod">
          <ac:chgData name="Alan Soloway" userId="0fba1a10-d962-45e3-b40e-c1d035eec118" providerId="ADAL" clId="{0B1901C3-FFDC-45E9-B980-1F0159DF0485}" dt="2023-03-06T18:08:56.572" v="529"/>
          <ac:spMkLst>
            <pc:docMk/>
            <pc:sldMk cId="3829580410" sldId="1133"/>
            <ac:spMk id="3" creationId="{FB54BC2E-8FA8-E20F-6C56-B6220FFD232D}"/>
          </ac:spMkLst>
        </pc:spChg>
        <pc:graphicFrameChg chg="mod modGraphic">
          <ac:chgData name="Alan Soloway" userId="0fba1a10-d962-45e3-b40e-c1d035eec118" providerId="ADAL" clId="{0B1901C3-FFDC-45E9-B980-1F0159DF0485}" dt="2023-03-11T15:15:06.765" v="2303" actId="20577"/>
          <ac:graphicFrameMkLst>
            <pc:docMk/>
            <pc:sldMk cId="3829580410" sldId="1133"/>
            <ac:graphicFrameMk id="2" creationId="{8D5D58F9-DFEF-B3E1-CC7A-F422796534EB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4:20.289" v="2313" actId="47"/>
        <pc:sldMkLst>
          <pc:docMk/>
          <pc:sldMk cId="0" sldId="1134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34"/>
            <ac:spMk id="3" creationId="{AFF8C894-D30F-B14C-7B2A-E87C0574AAA3}"/>
          </ac:spMkLst>
        </pc:spChg>
        <pc:spChg chg="del mod">
          <ac:chgData name="Alan Soloway" userId="0fba1a10-d962-45e3-b40e-c1d035eec118" providerId="ADAL" clId="{0B1901C3-FFDC-45E9-B980-1F0159DF0485}" dt="2023-03-06T18:00:14.295" v="408" actId="478"/>
          <ac:spMkLst>
            <pc:docMk/>
            <pc:sldMk cId="0" sldId="1134"/>
            <ac:spMk id="4" creationId="{E9FE763E-2056-D7F1-0280-21F863AAF14D}"/>
          </ac:spMkLst>
        </pc:spChg>
        <pc:graphicFrameChg chg="modGraphic">
          <ac:chgData name="Alan Soloway" userId="0fba1a10-d962-45e3-b40e-c1d035eec118" providerId="ADAL" clId="{0B1901C3-FFDC-45E9-B980-1F0159DF0485}" dt="2023-03-06T18:05:09.335" v="473" actId="20577"/>
          <ac:graphicFrameMkLst>
            <pc:docMk/>
            <pc:sldMk cId="0" sldId="1134"/>
            <ac:graphicFrameMk id="2" creationId="{48B54CDC-A788-2CE1-8D4A-A96F20BB5146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4:23.602" v="2314" actId="47"/>
        <pc:sldMkLst>
          <pc:docMk/>
          <pc:sldMk cId="0" sldId="1135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35"/>
            <ac:spMk id="3" creationId="{819A6580-DAED-8003-372B-1A3ED1948715}"/>
          </ac:spMkLst>
        </pc:spChg>
        <pc:spChg chg="del mod">
          <ac:chgData name="Alan Soloway" userId="0fba1a10-d962-45e3-b40e-c1d035eec118" providerId="ADAL" clId="{0B1901C3-FFDC-45E9-B980-1F0159DF0485}" dt="2023-03-06T18:00:18.181" v="409" actId="478"/>
          <ac:spMkLst>
            <pc:docMk/>
            <pc:sldMk cId="0" sldId="1135"/>
            <ac:spMk id="4" creationId="{2C5D04E9-038E-548C-8006-3771BF59D46A}"/>
          </ac:spMkLst>
        </pc:spChg>
        <pc:graphicFrameChg chg="mod modGraphic">
          <ac:chgData name="Alan Soloway" userId="0fba1a10-d962-45e3-b40e-c1d035eec118" providerId="ADAL" clId="{0B1901C3-FFDC-45E9-B980-1F0159DF0485}" dt="2023-03-06T18:07:10.716" v="498"/>
          <ac:graphicFrameMkLst>
            <pc:docMk/>
            <pc:sldMk cId="0" sldId="1135"/>
            <ac:graphicFrameMk id="2" creationId="{7FE6793A-50BA-A8F9-1853-A4028F6BC064}"/>
          </ac:graphicFrameMkLst>
        </pc:graphicFrameChg>
      </pc:sldChg>
      <pc:sldChg chg="addSp delSp modSp add del mod">
        <pc:chgData name="Alan Soloway" userId="0fba1a10-d962-45e3-b40e-c1d035eec118" providerId="ADAL" clId="{0B1901C3-FFDC-45E9-B980-1F0159DF0485}" dt="2023-03-15T13:10:36.232" v="2493"/>
        <pc:sldMkLst>
          <pc:docMk/>
          <pc:sldMk cId="0" sldId="1136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36"/>
            <ac:spMk id="3" creationId="{0CE91615-EDA9-E797-4618-4EC3952E699A}"/>
          </ac:spMkLst>
        </pc:spChg>
        <pc:spChg chg="del mod">
          <ac:chgData name="Alan Soloway" userId="0fba1a10-d962-45e3-b40e-c1d035eec118" providerId="ADAL" clId="{0B1901C3-FFDC-45E9-B980-1F0159DF0485}" dt="2023-03-06T18:00:31.252" v="413" actId="478"/>
          <ac:spMkLst>
            <pc:docMk/>
            <pc:sldMk cId="0" sldId="1136"/>
            <ac:spMk id="4" creationId="{4E980B5C-291D-1C89-D0B6-64E811CFA5B1}"/>
          </ac:spMkLst>
        </pc:spChg>
      </pc:sldChg>
      <pc:sldChg chg="modSp mod ord">
        <pc:chgData name="Alan Soloway" userId="0fba1a10-d962-45e3-b40e-c1d035eec118" providerId="ADAL" clId="{0B1901C3-FFDC-45E9-B980-1F0159DF0485}" dt="2023-03-13T14:00:37.165" v="2442" actId="20577"/>
        <pc:sldMkLst>
          <pc:docMk/>
          <pc:sldMk cId="1486771013" sldId="1137"/>
        </pc:sldMkLst>
        <pc:spChg chg="mod">
          <ac:chgData name="Alan Soloway" userId="0fba1a10-d962-45e3-b40e-c1d035eec118" providerId="ADAL" clId="{0B1901C3-FFDC-45E9-B980-1F0159DF0485}" dt="2023-03-07T21:21:47.126" v="853" actId="20577"/>
          <ac:spMkLst>
            <pc:docMk/>
            <pc:sldMk cId="1486771013" sldId="1137"/>
            <ac:spMk id="2" creationId="{A4622016-CAE3-8F63-B68A-750665977F4E}"/>
          </ac:spMkLst>
        </pc:spChg>
        <pc:spChg chg="mod">
          <ac:chgData name="Alan Soloway" userId="0fba1a10-d962-45e3-b40e-c1d035eec118" providerId="ADAL" clId="{0B1901C3-FFDC-45E9-B980-1F0159DF0485}" dt="2023-03-13T14:00:37.165" v="2442" actId="20577"/>
          <ac:spMkLst>
            <pc:docMk/>
            <pc:sldMk cId="1486771013" sldId="1137"/>
            <ac:spMk id="3" creationId="{77564346-AA69-7907-9599-0421F5BFB701}"/>
          </ac:spMkLst>
        </pc:spChg>
      </pc:sldChg>
      <pc:sldChg chg="addSp delSp modSp del mod">
        <pc:chgData name="Alan Soloway" userId="0fba1a10-d962-45e3-b40e-c1d035eec118" providerId="ADAL" clId="{0B1901C3-FFDC-45E9-B980-1F0159DF0485}" dt="2023-03-09T14:38:04.537" v="2236" actId="47"/>
        <pc:sldMkLst>
          <pc:docMk/>
          <pc:sldMk cId="0" sldId="1138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38"/>
            <ac:spMk id="3" creationId="{82F199CB-22BE-143A-BEA1-3737C109E328}"/>
          </ac:spMkLst>
        </pc:spChg>
        <pc:spChg chg="del mod">
          <ac:chgData name="Alan Soloway" userId="0fba1a10-d962-45e3-b40e-c1d035eec118" providerId="ADAL" clId="{0B1901C3-FFDC-45E9-B980-1F0159DF0485}" dt="2023-03-06T18:00:00.528" v="403" actId="478"/>
          <ac:spMkLst>
            <pc:docMk/>
            <pc:sldMk cId="0" sldId="1138"/>
            <ac:spMk id="4" creationId="{F5144905-404F-3F2A-E2D4-D2D6A7626595}"/>
          </ac:spMkLst>
        </pc:spChg>
        <pc:graphicFrameChg chg="modGraphic">
          <ac:chgData name="Alan Soloway" userId="0fba1a10-d962-45e3-b40e-c1d035eec118" providerId="ADAL" clId="{0B1901C3-FFDC-45E9-B980-1F0159DF0485}" dt="2023-03-06T18:03:51.969" v="454" actId="20577"/>
          <ac:graphicFrameMkLst>
            <pc:docMk/>
            <pc:sldMk cId="0" sldId="1138"/>
            <ac:graphicFrameMk id="2" creationId="{703A38D3-7BE5-ED66-51B0-FA7453CB06DB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9T14:38:37.088" v="2240" actId="47"/>
        <pc:sldMkLst>
          <pc:docMk/>
          <pc:sldMk cId="0" sldId="1139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39"/>
            <ac:spMk id="3" creationId="{5199A398-B5D1-E839-C560-3F5BA48F5F0C}"/>
          </ac:spMkLst>
        </pc:spChg>
        <pc:spChg chg="del mod">
          <ac:chgData name="Alan Soloway" userId="0fba1a10-d962-45e3-b40e-c1d035eec118" providerId="ADAL" clId="{0B1901C3-FFDC-45E9-B980-1F0159DF0485}" dt="2023-03-06T18:00:49.609" v="420" actId="478"/>
          <ac:spMkLst>
            <pc:docMk/>
            <pc:sldMk cId="0" sldId="1139"/>
            <ac:spMk id="4" creationId="{02AA77BF-844C-E1C1-7EFA-4973C1D034DF}"/>
          </ac:spMkLst>
        </pc:spChg>
        <pc:graphicFrameChg chg="mod modGraphic">
          <ac:chgData name="Alan Soloway" userId="0fba1a10-d962-45e3-b40e-c1d035eec118" providerId="ADAL" clId="{0B1901C3-FFDC-45E9-B980-1F0159DF0485}" dt="2023-03-06T18:32:33.202" v="688"/>
          <ac:graphicFrameMkLst>
            <pc:docMk/>
            <pc:sldMk cId="0" sldId="1139"/>
            <ac:graphicFrameMk id="2" creationId="{8C94EDFB-02BA-17B9-3679-86485042E1C6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9T14:56:45.253" v="2244" actId="47"/>
        <pc:sldMkLst>
          <pc:docMk/>
          <pc:sldMk cId="363133267" sldId="1140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363133267" sldId="1140"/>
            <ac:spMk id="3" creationId="{AF2F3B1E-BEEF-CB9B-BA02-60CFC68DE987}"/>
          </ac:spMkLst>
        </pc:spChg>
        <pc:spChg chg="del mod">
          <ac:chgData name="Alan Soloway" userId="0fba1a10-d962-45e3-b40e-c1d035eec118" providerId="ADAL" clId="{0B1901C3-FFDC-45E9-B980-1F0159DF0485}" dt="2023-03-06T17:58:01.802" v="363" actId="478"/>
          <ac:spMkLst>
            <pc:docMk/>
            <pc:sldMk cId="363133267" sldId="1140"/>
            <ac:spMk id="4" creationId="{387A64CA-A3F3-74B6-43F6-16852CDA2B48}"/>
          </ac:spMkLst>
        </pc:spChg>
        <pc:graphicFrameChg chg="modGraphic">
          <ac:chgData name="Alan Soloway" userId="0fba1a10-d962-45e3-b40e-c1d035eec118" providerId="ADAL" clId="{0B1901C3-FFDC-45E9-B980-1F0159DF0485}" dt="2023-03-06T18:15:19.472" v="612" actId="20577"/>
          <ac:graphicFrameMkLst>
            <pc:docMk/>
            <pc:sldMk cId="363133267" sldId="1140"/>
            <ac:graphicFrameMk id="2" creationId="{84DE5C4A-06C9-FA0C-8D1E-38A42FFB779B}"/>
          </ac:graphicFrameMkLst>
        </pc:graphicFrameChg>
      </pc:sldChg>
      <pc:sldChg chg="addSp delSp modSp add del mod">
        <pc:chgData name="Alan Soloway" userId="0fba1a10-d962-45e3-b40e-c1d035eec118" providerId="ADAL" clId="{0B1901C3-FFDC-45E9-B980-1F0159DF0485}" dt="2023-03-15T13:17:50.289" v="2497"/>
        <pc:sldMkLst>
          <pc:docMk/>
          <pc:sldMk cId="0" sldId="1141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41"/>
            <ac:spMk id="3" creationId="{F1EFBF33-C2D7-14F2-72BA-BD004EA80168}"/>
          </ac:spMkLst>
        </pc:spChg>
        <pc:spChg chg="del mod">
          <ac:chgData name="Alan Soloway" userId="0fba1a10-d962-45e3-b40e-c1d035eec118" providerId="ADAL" clId="{0B1901C3-FFDC-45E9-B980-1F0159DF0485}" dt="2023-03-06T18:00:36.702" v="415" actId="478"/>
          <ac:spMkLst>
            <pc:docMk/>
            <pc:sldMk cId="0" sldId="1141"/>
            <ac:spMk id="4" creationId="{96E78928-218B-3A6C-94D1-DFE46F10E3AE}"/>
          </ac:spMkLst>
        </pc:spChg>
        <pc:graphicFrameChg chg="modGraphic">
          <ac:chgData name="Alan Soloway" userId="0fba1a10-d962-45e3-b40e-c1d035eec118" providerId="ADAL" clId="{0B1901C3-FFDC-45E9-B980-1F0159DF0485}" dt="2023-03-06T18:32:08.182" v="679" actId="20577"/>
          <ac:graphicFrameMkLst>
            <pc:docMk/>
            <pc:sldMk cId="0" sldId="1141"/>
            <ac:graphicFrameMk id="2" creationId="{128F6ADE-EA66-87BA-27AA-764612255711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1T15:12:28.147" v="2293" actId="47"/>
        <pc:sldMkLst>
          <pc:docMk/>
          <pc:sldMk cId="0" sldId="1142"/>
        </pc:sldMkLst>
        <pc:spChg chg="add del">
          <ac:chgData name="Alan Soloway" userId="0fba1a10-d962-45e3-b40e-c1d035eec118" providerId="ADAL" clId="{0B1901C3-FFDC-45E9-B980-1F0159DF0485}" dt="2023-03-11T15:11:44.418" v="2285" actId="22"/>
          <ac:spMkLst>
            <pc:docMk/>
            <pc:sldMk cId="0" sldId="1142"/>
            <ac:spMk id="3" creationId="{D46878D5-392D-3D0F-08CE-9325DB422F65}"/>
          </ac:spMkLst>
        </pc:spChg>
        <pc:spChg chg="add del mod">
          <ac:chgData name="Alan Soloway" userId="0fba1a10-d962-45e3-b40e-c1d035eec118" providerId="ADAL" clId="{0B1901C3-FFDC-45E9-B980-1F0159DF0485}" dt="2023-03-11T15:11:51.766" v="2289" actId="478"/>
          <ac:spMkLst>
            <pc:docMk/>
            <pc:sldMk cId="0" sldId="1142"/>
            <ac:spMk id="4" creationId="{A20B923F-E199-4178-CE42-352B860B46C7}"/>
          </ac:spMkLst>
        </pc:spChg>
        <pc:spChg chg="add del">
          <ac:chgData name="Alan Soloway" userId="0fba1a10-d962-45e3-b40e-c1d035eec118" providerId="ADAL" clId="{0B1901C3-FFDC-45E9-B980-1F0159DF0485}" dt="2023-03-11T15:11:51.326" v="2288" actId="22"/>
          <ac:spMkLst>
            <pc:docMk/>
            <pc:sldMk cId="0" sldId="1142"/>
            <ac:spMk id="7" creationId="{73B1C7BD-D427-52AF-16A1-9A43C058DADA}"/>
          </ac:spMkLst>
        </pc:spChg>
        <pc:graphicFrameChg chg="modGraphic">
          <ac:chgData name="Alan Soloway" userId="0fba1a10-d962-45e3-b40e-c1d035eec118" providerId="ADAL" clId="{0B1901C3-FFDC-45E9-B980-1F0159DF0485}" dt="2023-03-06T17:41:20.586" v="266" actId="6549"/>
          <ac:graphicFrameMkLst>
            <pc:docMk/>
            <pc:sldMk cId="0" sldId="1142"/>
            <ac:graphicFrameMk id="5" creationId="{16AD20E2-C745-F276-69F2-D6A17839FF06}"/>
          </ac:graphicFrameMkLst>
        </pc:graphicFrameChg>
      </pc:sldChg>
      <pc:sldChg chg="modSp add del mod">
        <pc:chgData name="Alan Soloway" userId="0fba1a10-d962-45e3-b40e-c1d035eec118" providerId="ADAL" clId="{0B1901C3-FFDC-45E9-B980-1F0159DF0485}" dt="2023-03-15T13:11:36.697" v="2496" actId="47"/>
        <pc:sldMkLst>
          <pc:docMk/>
          <pc:sldMk cId="2271342114" sldId="1143"/>
        </pc:sldMkLst>
        <pc:spChg chg="mod">
          <ac:chgData name="Alan Soloway" userId="0fba1a10-d962-45e3-b40e-c1d035eec118" providerId="ADAL" clId="{0B1901C3-FFDC-45E9-B980-1F0159DF0485}" dt="2023-03-07T14:14:34.675" v="765"/>
          <ac:spMkLst>
            <pc:docMk/>
            <pc:sldMk cId="2271342114" sldId="1143"/>
            <ac:spMk id="3" creationId="{D62A78E9-0D73-F707-85E2-ACD21AB93F4B}"/>
          </ac:spMkLst>
        </pc:spChg>
        <pc:graphicFrameChg chg="mod modGraphic">
          <ac:chgData name="Alan Soloway" userId="0fba1a10-d962-45e3-b40e-c1d035eec118" providerId="ADAL" clId="{0B1901C3-FFDC-45E9-B980-1F0159DF0485}" dt="2023-03-06T18:33:13.135" v="695"/>
          <ac:graphicFrameMkLst>
            <pc:docMk/>
            <pc:sldMk cId="2271342114" sldId="1143"/>
            <ac:graphicFrameMk id="2" creationId="{DFB35103-2DF9-3F03-3932-8253BE6D0264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6T18:21:08.022" v="624" actId="2696"/>
        <pc:sldMkLst>
          <pc:docMk/>
          <pc:sldMk cId="3803426546" sldId="1143"/>
        </pc:sldMkLst>
        <pc:spChg chg="add mod">
          <ac:chgData name="Alan Soloway" userId="0fba1a10-d962-45e3-b40e-c1d035eec118" providerId="ADAL" clId="{0B1901C3-FFDC-45E9-B980-1F0159DF0485}" dt="2023-03-06T18:09:08.304" v="542"/>
          <ac:spMkLst>
            <pc:docMk/>
            <pc:sldMk cId="3803426546" sldId="1143"/>
            <ac:spMk id="3" creationId="{D62A78E9-0D73-F707-85E2-ACD21AB93F4B}"/>
          </ac:spMkLst>
        </pc:spChg>
        <pc:spChg chg="del">
          <ac:chgData name="Alan Soloway" userId="0fba1a10-d962-45e3-b40e-c1d035eec118" providerId="ADAL" clId="{0B1901C3-FFDC-45E9-B980-1F0159DF0485}" dt="2023-03-06T17:58:06.510" v="364" actId="478"/>
          <ac:spMkLst>
            <pc:docMk/>
            <pc:sldMk cId="3803426546" sldId="1143"/>
            <ac:spMk id="4" creationId="{387A64CA-A3F3-74B6-43F6-16852CDA2B48}"/>
          </ac:spMkLst>
        </pc:spChg>
        <pc:graphicFrameChg chg="modGraphic">
          <ac:chgData name="Alan Soloway" userId="0fba1a10-d962-45e3-b40e-c1d035eec118" providerId="ADAL" clId="{0B1901C3-FFDC-45E9-B980-1F0159DF0485}" dt="2023-03-06T18:01:53.582" v="434" actId="6549"/>
          <ac:graphicFrameMkLst>
            <pc:docMk/>
            <pc:sldMk cId="3803426546" sldId="1143"/>
            <ac:graphicFrameMk id="2" creationId="{DFB35103-2DF9-3F03-3932-8253BE6D0264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8T22:48:44.405" v="2223" actId="47"/>
        <pc:sldMkLst>
          <pc:docMk/>
          <pc:sldMk cId="1380869109" sldId="1144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1380869109" sldId="1144"/>
            <ac:spMk id="3" creationId="{13E51EED-1535-6566-80CC-C4F2DB72D417}"/>
          </ac:spMkLst>
        </pc:spChg>
        <pc:spChg chg="del">
          <ac:chgData name="Alan Soloway" userId="0fba1a10-d962-45e3-b40e-c1d035eec118" providerId="ADAL" clId="{0B1901C3-FFDC-45E9-B980-1F0159DF0485}" dt="2023-03-06T17:58:10.481" v="365" actId="478"/>
          <ac:spMkLst>
            <pc:docMk/>
            <pc:sldMk cId="1380869109" sldId="1144"/>
            <ac:spMk id="4" creationId="{387A64CA-A3F3-74B6-43F6-16852CDA2B48}"/>
          </ac:spMkLst>
        </pc:spChg>
        <pc:graphicFrameChg chg="mod modGraphic">
          <ac:chgData name="Alan Soloway" userId="0fba1a10-d962-45e3-b40e-c1d035eec118" providerId="ADAL" clId="{0B1901C3-FFDC-45E9-B980-1F0159DF0485}" dt="2023-03-06T18:33:01.711" v="694"/>
          <ac:graphicFrameMkLst>
            <pc:docMk/>
            <pc:sldMk cId="1380869109" sldId="1144"/>
            <ac:graphicFrameMk id="2" creationId="{A73E3009-96A1-34F5-6D31-0CB53BBFD61D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6T18:19:20.563" v="620" actId="2696"/>
        <pc:sldMkLst>
          <pc:docMk/>
          <pc:sldMk cId="2915568671" sldId="1145"/>
        </pc:sldMkLst>
        <pc:spChg chg="add mod">
          <ac:chgData name="Alan Soloway" userId="0fba1a10-d962-45e3-b40e-c1d035eec118" providerId="ADAL" clId="{0B1901C3-FFDC-45E9-B980-1F0159DF0485}" dt="2023-03-06T18:09:10.224" v="544"/>
          <ac:spMkLst>
            <pc:docMk/>
            <pc:sldMk cId="2915568671" sldId="1145"/>
            <ac:spMk id="3" creationId="{358047F5-A6E9-4CB7-6687-38F41613E92E}"/>
          </ac:spMkLst>
        </pc:spChg>
        <pc:spChg chg="del mod">
          <ac:chgData name="Alan Soloway" userId="0fba1a10-d962-45e3-b40e-c1d035eec118" providerId="ADAL" clId="{0B1901C3-FFDC-45E9-B980-1F0159DF0485}" dt="2023-03-06T17:58:14.584" v="367" actId="478"/>
          <ac:spMkLst>
            <pc:docMk/>
            <pc:sldMk cId="2915568671" sldId="1145"/>
            <ac:spMk id="4" creationId="{387A64CA-A3F3-74B6-43F6-16852CDA2B48}"/>
          </ac:spMkLst>
        </pc:spChg>
        <pc:graphicFrameChg chg="modGraphic">
          <ac:chgData name="Alan Soloway" userId="0fba1a10-d962-45e3-b40e-c1d035eec118" providerId="ADAL" clId="{0B1901C3-FFDC-45E9-B980-1F0159DF0485}" dt="2023-03-06T18:01:55.927" v="435" actId="6549"/>
          <ac:graphicFrameMkLst>
            <pc:docMk/>
            <pc:sldMk cId="2915568671" sldId="1145"/>
            <ac:graphicFrameMk id="2" creationId="{3307C011-745A-439D-B871-1BD90C0D323A}"/>
          </ac:graphicFrameMkLst>
        </pc:graphicFrameChg>
      </pc:sldChg>
      <pc:sldChg chg="modSp add mod">
        <pc:chgData name="Alan Soloway" userId="0fba1a10-d962-45e3-b40e-c1d035eec118" providerId="ADAL" clId="{0B1901C3-FFDC-45E9-B980-1F0159DF0485}" dt="2023-03-08T22:46:23.712" v="2216" actId="404"/>
        <pc:sldMkLst>
          <pc:docMk/>
          <pc:sldMk cId="3698076293" sldId="1145"/>
        </pc:sldMkLst>
        <pc:spChg chg="mod">
          <ac:chgData name="Alan Soloway" userId="0fba1a10-d962-45e3-b40e-c1d035eec118" providerId="ADAL" clId="{0B1901C3-FFDC-45E9-B980-1F0159DF0485}" dt="2023-03-08T22:46:23.712" v="2216" actId="404"/>
          <ac:spMkLst>
            <pc:docMk/>
            <pc:sldMk cId="3698076293" sldId="1145"/>
            <ac:spMk id="3" creationId="{358047F5-A6E9-4CB7-6687-38F41613E92E}"/>
          </ac:spMkLst>
        </pc:spChg>
        <pc:graphicFrameChg chg="mod modGraphic">
          <ac:chgData name="Alan Soloway" userId="0fba1a10-d962-45e3-b40e-c1d035eec118" providerId="ADAL" clId="{0B1901C3-FFDC-45E9-B980-1F0159DF0485}" dt="2023-03-06T18:32:53.150" v="692"/>
          <ac:graphicFrameMkLst>
            <pc:docMk/>
            <pc:sldMk cId="3698076293" sldId="1145"/>
            <ac:graphicFrameMk id="2" creationId="{3307C011-745A-439D-B871-1BD90C0D323A}"/>
          </ac:graphicFrameMkLst>
        </pc:graphicFrameChg>
      </pc:sldChg>
      <pc:sldChg chg="modSp add mod">
        <pc:chgData name="Alan Soloway" userId="0fba1a10-d962-45e3-b40e-c1d035eec118" providerId="ADAL" clId="{0B1901C3-FFDC-45E9-B980-1F0159DF0485}" dt="2023-03-08T22:47:05.319" v="2222" actId="20577"/>
        <pc:sldMkLst>
          <pc:docMk/>
          <pc:sldMk cId="3183051460" sldId="1146"/>
        </pc:sldMkLst>
        <pc:spChg chg="add mod">
          <ac:chgData name="Alan Soloway" userId="0fba1a10-d962-45e3-b40e-c1d035eec118" providerId="ADAL" clId="{0B1901C3-FFDC-45E9-B980-1F0159DF0485}" dt="2023-03-08T22:47:05.319" v="2222" actId="20577"/>
          <ac:spMkLst>
            <pc:docMk/>
            <pc:sldMk cId="3183051460" sldId="1146"/>
            <ac:spMk id="3" creationId="{20E95339-7FC4-5174-FE28-99070C33BCB4}"/>
          </ac:spMkLst>
        </pc:spChg>
        <pc:spChg chg="del">
          <ac:chgData name="Alan Soloway" userId="0fba1a10-d962-45e3-b40e-c1d035eec118" providerId="ADAL" clId="{0B1901C3-FFDC-45E9-B980-1F0159DF0485}" dt="2023-03-06T17:58:18.376" v="368" actId="478"/>
          <ac:spMkLst>
            <pc:docMk/>
            <pc:sldMk cId="3183051460" sldId="1146"/>
            <ac:spMk id="4" creationId="{EDF995BC-4BB6-27E2-1D49-697E20D6467A}"/>
          </ac:spMkLst>
        </pc:spChg>
        <pc:graphicFrameChg chg="mod modGraphic">
          <ac:chgData name="Alan Soloway" userId="0fba1a10-d962-45e3-b40e-c1d035eec118" providerId="ADAL" clId="{0B1901C3-FFDC-45E9-B980-1F0159DF0485}" dt="2023-03-06T18:32:56.720" v="693"/>
          <ac:graphicFrameMkLst>
            <pc:docMk/>
            <pc:sldMk cId="3183051460" sldId="1146"/>
            <ac:graphicFrameMk id="2" creationId="{D4ABE3EA-0F3D-C92C-A5B3-50988DF2D9D8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6T21:02:20.087" v="742" actId="20577"/>
        <pc:sldMkLst>
          <pc:docMk/>
          <pc:sldMk cId="2976198417" sldId="1147"/>
        </pc:sldMkLst>
        <pc:spChg chg="del">
          <ac:chgData name="Alan Soloway" userId="0fba1a10-d962-45e3-b40e-c1d035eec118" providerId="ADAL" clId="{0B1901C3-FFDC-45E9-B980-1F0159DF0485}" dt="2023-03-06T17:58:21.720" v="369" actId="478"/>
          <ac:spMkLst>
            <pc:docMk/>
            <pc:sldMk cId="2976198417" sldId="1147"/>
            <ac:spMk id="2" creationId="{5AFDCEB2-11BC-184D-58A9-E333625586BE}"/>
          </ac:spMkLst>
        </pc:spChg>
        <pc:spChg chg="add mod">
          <ac:chgData name="Alan Soloway" userId="0fba1a10-d962-45e3-b40e-c1d035eec118" providerId="ADAL" clId="{0B1901C3-FFDC-45E9-B980-1F0159DF0485}" dt="2023-03-06T21:02:20.087" v="742" actId="20577"/>
          <ac:spMkLst>
            <pc:docMk/>
            <pc:sldMk cId="2976198417" sldId="1147"/>
            <ac:spMk id="3" creationId="{4595DF37-6405-7D84-BFE0-485DCA4F1766}"/>
          </ac:spMkLst>
        </pc:spChg>
        <pc:graphicFrameChg chg="modGraphic">
          <ac:chgData name="Alan Soloway" userId="0fba1a10-d962-45e3-b40e-c1d035eec118" providerId="ADAL" clId="{0B1901C3-FFDC-45E9-B980-1F0159DF0485}" dt="2023-03-06T18:01:59.523" v="437" actId="6549"/>
          <ac:graphicFrameMkLst>
            <pc:docMk/>
            <pc:sldMk cId="2976198417" sldId="1147"/>
            <ac:graphicFrameMk id="4" creationId="{6610AC5D-62C6-9B39-D595-64977CA48639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13T13:33:25.853" v="2307" actId="47"/>
        <pc:sldMkLst>
          <pc:docMk/>
          <pc:sldMk cId="0" sldId="1148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48"/>
            <ac:spMk id="3" creationId="{35EB6970-E406-DC58-7496-3099CB62A0EE}"/>
          </ac:spMkLst>
        </pc:spChg>
        <pc:spChg chg="del mod">
          <ac:chgData name="Alan Soloway" userId="0fba1a10-d962-45e3-b40e-c1d035eec118" providerId="ADAL" clId="{0B1901C3-FFDC-45E9-B980-1F0159DF0485}" dt="2023-03-06T18:00:03.407" v="404" actId="478"/>
          <ac:spMkLst>
            <pc:docMk/>
            <pc:sldMk cId="0" sldId="1148"/>
            <ac:spMk id="4" creationId="{01FB2396-30FE-947D-3924-FDFB30A0DA54}"/>
          </ac:spMkLst>
        </pc:spChg>
        <pc:graphicFrameChg chg="modGraphic">
          <ac:chgData name="Alan Soloway" userId="0fba1a10-d962-45e3-b40e-c1d035eec118" providerId="ADAL" clId="{0B1901C3-FFDC-45E9-B980-1F0159DF0485}" dt="2023-03-06T18:04:06.433" v="459" actId="20577"/>
          <ac:graphicFrameMkLst>
            <pc:docMk/>
            <pc:sldMk cId="0" sldId="1148"/>
            <ac:graphicFrameMk id="2" creationId="{D25B8854-AFAC-71AC-0101-8809415BC848}"/>
          </ac:graphicFrameMkLst>
        </pc:graphicFrameChg>
      </pc:sldChg>
      <pc:sldChg chg="addSp delSp modSp add del mod">
        <pc:chgData name="Alan Soloway" userId="0fba1a10-d962-45e3-b40e-c1d035eec118" providerId="ADAL" clId="{0B1901C3-FFDC-45E9-B980-1F0159DF0485}" dt="2023-03-15T13:10:36.232" v="2493"/>
        <pc:sldMkLst>
          <pc:docMk/>
          <pc:sldMk cId="1934624053" sldId="1149"/>
        </pc:sldMkLst>
        <pc:spChg chg="add mod">
          <ac:chgData name="Alan Soloway" userId="0fba1a10-d962-45e3-b40e-c1d035eec118" providerId="ADAL" clId="{0B1901C3-FFDC-45E9-B980-1F0159DF0485}" dt="2023-03-07T14:14:34.675" v="765"/>
          <ac:spMkLst>
            <pc:docMk/>
            <pc:sldMk cId="1934624053" sldId="1149"/>
            <ac:spMk id="3" creationId="{6FF058A5-85AD-4534-244E-BF1FD4A990A1}"/>
          </ac:spMkLst>
        </pc:spChg>
        <pc:spChg chg="del mod">
          <ac:chgData name="Alan Soloway" userId="0fba1a10-d962-45e3-b40e-c1d035eec118" providerId="ADAL" clId="{0B1901C3-FFDC-45E9-B980-1F0159DF0485}" dt="2023-03-06T18:00:27.684" v="412" actId="478"/>
          <ac:spMkLst>
            <pc:docMk/>
            <pc:sldMk cId="1934624053" sldId="1149"/>
            <ac:spMk id="4" creationId="{96E78928-218B-3A6C-94D1-DFE46F10E3AE}"/>
          </ac:spMkLst>
        </pc:spChg>
        <pc:graphicFrameChg chg="modGraphic">
          <ac:chgData name="Alan Soloway" userId="0fba1a10-d962-45e3-b40e-c1d035eec118" providerId="ADAL" clId="{0B1901C3-FFDC-45E9-B980-1F0159DF0485}" dt="2023-03-06T18:10:33.698" v="555" actId="20577"/>
          <ac:graphicFrameMkLst>
            <pc:docMk/>
            <pc:sldMk cId="1934624053" sldId="1149"/>
            <ac:graphicFrameMk id="2" creationId="{128F6ADE-EA66-87BA-27AA-764612255711}"/>
          </ac:graphicFrameMkLst>
        </pc:graphicFrameChg>
      </pc:sldChg>
      <pc:sldChg chg="addSp delSp modSp del mod">
        <pc:chgData name="Alan Soloway" userId="0fba1a10-d962-45e3-b40e-c1d035eec118" providerId="ADAL" clId="{0B1901C3-FFDC-45E9-B980-1F0159DF0485}" dt="2023-03-07T14:11:53.479" v="763" actId="47"/>
        <pc:sldMkLst>
          <pc:docMk/>
          <pc:sldMk cId="2811349686" sldId="1150"/>
        </pc:sldMkLst>
        <pc:spChg chg="del">
          <ac:chgData name="Alan Soloway" userId="0fba1a10-d962-45e3-b40e-c1d035eec118" providerId="ADAL" clId="{0B1901C3-FFDC-45E9-B980-1F0159DF0485}" dt="2023-03-06T17:58:25.123" v="370" actId="478"/>
          <ac:spMkLst>
            <pc:docMk/>
            <pc:sldMk cId="2811349686" sldId="1150"/>
            <ac:spMk id="2" creationId="{5AFDCEB2-11BC-184D-58A9-E333625586BE}"/>
          </ac:spMkLst>
        </pc:spChg>
        <pc:spChg chg="add mod">
          <ac:chgData name="Alan Soloway" userId="0fba1a10-d962-45e3-b40e-c1d035eec118" providerId="ADAL" clId="{0B1901C3-FFDC-45E9-B980-1F0159DF0485}" dt="2023-03-06T18:09:13.217" v="547"/>
          <ac:spMkLst>
            <pc:docMk/>
            <pc:sldMk cId="2811349686" sldId="1150"/>
            <ac:spMk id="3" creationId="{5B2182CC-343A-7950-042F-F3CB7522295A}"/>
          </ac:spMkLst>
        </pc:spChg>
        <pc:graphicFrameChg chg="modGraphic">
          <ac:chgData name="Alan Soloway" userId="0fba1a10-d962-45e3-b40e-c1d035eec118" providerId="ADAL" clId="{0B1901C3-FFDC-45E9-B980-1F0159DF0485}" dt="2023-03-06T18:24:56.619" v="643" actId="20577"/>
          <ac:graphicFrameMkLst>
            <pc:docMk/>
            <pc:sldMk cId="2811349686" sldId="1150"/>
            <ac:graphicFrameMk id="4" creationId="{6610AC5D-62C6-9B39-D595-64977CA48639}"/>
          </ac:graphicFrameMkLst>
        </pc:graphicFrameChg>
      </pc:sldChg>
      <pc:sldChg chg="addSp delSp modSp mod">
        <pc:chgData name="Alan Soloway" userId="0fba1a10-d962-45e3-b40e-c1d035eec118" providerId="ADAL" clId="{0B1901C3-FFDC-45E9-B980-1F0159DF0485}" dt="2023-03-08T16:09:00.312" v="2200" actId="14100"/>
        <pc:sldMkLst>
          <pc:docMk/>
          <pc:sldMk cId="1426030642" sldId="1151"/>
        </pc:sldMkLst>
        <pc:spChg chg="del">
          <ac:chgData name="Alan Soloway" userId="0fba1a10-d962-45e3-b40e-c1d035eec118" providerId="ADAL" clId="{0B1901C3-FFDC-45E9-B980-1F0159DF0485}" dt="2023-03-06T17:58:28.225" v="371" actId="478"/>
          <ac:spMkLst>
            <pc:docMk/>
            <pc:sldMk cId="1426030642" sldId="1151"/>
            <ac:spMk id="2" creationId="{5AFDCEB2-11BC-184D-58A9-E333625586BE}"/>
          </ac:spMkLst>
        </pc:spChg>
        <pc:spChg chg="add mod">
          <ac:chgData name="Alan Soloway" userId="0fba1a10-d962-45e3-b40e-c1d035eec118" providerId="ADAL" clId="{0B1901C3-FFDC-45E9-B980-1F0159DF0485}" dt="2023-03-08T16:09:00.312" v="2200" actId="14100"/>
          <ac:spMkLst>
            <pc:docMk/>
            <pc:sldMk cId="1426030642" sldId="1151"/>
            <ac:spMk id="3" creationId="{C6EA7B88-2251-76F4-0F1A-ACC2E4C05284}"/>
          </ac:spMkLst>
        </pc:spChg>
        <pc:graphicFrameChg chg="modGraphic">
          <ac:chgData name="Alan Soloway" userId="0fba1a10-d962-45e3-b40e-c1d035eec118" providerId="ADAL" clId="{0B1901C3-FFDC-45E9-B980-1F0159DF0485}" dt="2023-03-06T18:25:29.550" v="655" actId="20577"/>
          <ac:graphicFrameMkLst>
            <pc:docMk/>
            <pc:sldMk cId="1426030642" sldId="1151"/>
            <ac:graphicFrameMk id="4" creationId="{6610AC5D-62C6-9B39-D595-64977CA48639}"/>
          </ac:graphicFrameMkLst>
        </pc:graphicFrameChg>
      </pc:sldChg>
      <pc:sldChg chg="modSp add del">
        <pc:chgData name="Alan Soloway" userId="0fba1a10-d962-45e3-b40e-c1d035eec118" providerId="ADAL" clId="{0B1901C3-FFDC-45E9-B980-1F0159DF0485}" dt="2023-03-13T13:34:06.091" v="2310" actId="47"/>
        <pc:sldMkLst>
          <pc:docMk/>
          <pc:sldMk cId="0" sldId="1152"/>
        </pc:sldMkLst>
        <pc:spChg chg="mod">
          <ac:chgData name="Alan Soloway" userId="0fba1a10-d962-45e3-b40e-c1d035eec118" providerId="ADAL" clId="{0B1901C3-FFDC-45E9-B980-1F0159DF0485}" dt="2023-03-07T14:14:34.675" v="765"/>
          <ac:spMkLst>
            <pc:docMk/>
            <pc:sldMk cId="0" sldId="1152"/>
            <ac:spMk id="3" creationId="{929A697F-EF7B-4657-3196-B2394B4C9276}"/>
          </ac:spMkLst>
        </pc:spChg>
      </pc:sldChg>
      <pc:sldChg chg="modSp add mod ord">
        <pc:chgData name="Alan Soloway" userId="0fba1a10-d962-45e3-b40e-c1d035eec118" providerId="ADAL" clId="{0B1901C3-FFDC-45E9-B980-1F0159DF0485}" dt="2023-03-07T14:16:45.988" v="771"/>
        <pc:sldMkLst>
          <pc:docMk/>
          <pc:sldMk cId="865619414" sldId="1153"/>
        </pc:sldMkLst>
        <pc:spChg chg="mod">
          <ac:chgData name="Alan Soloway" userId="0fba1a10-d962-45e3-b40e-c1d035eec118" providerId="ADAL" clId="{0B1901C3-FFDC-45E9-B980-1F0159DF0485}" dt="2023-03-07T14:14:34.675" v="765"/>
          <ac:spMkLst>
            <pc:docMk/>
            <pc:sldMk cId="865619414" sldId="1153"/>
            <ac:spMk id="3" creationId="{5B2182CC-343A-7950-042F-F3CB7522295A}"/>
          </ac:spMkLst>
        </pc:spChg>
        <pc:graphicFrameChg chg="modGraphic">
          <ac:chgData name="Alan Soloway" userId="0fba1a10-d962-45e3-b40e-c1d035eec118" providerId="ADAL" clId="{0B1901C3-FFDC-45E9-B980-1F0159DF0485}" dt="2023-03-07T14:12:38.386" v="764" actId="6549"/>
          <ac:graphicFrameMkLst>
            <pc:docMk/>
            <pc:sldMk cId="865619414" sldId="1153"/>
            <ac:graphicFrameMk id="4" creationId="{6610AC5D-62C6-9B39-D595-64977CA48639}"/>
          </ac:graphicFrameMkLst>
        </pc:graphicFrameChg>
      </pc:sldChg>
      <pc:sldChg chg="modSp add mod">
        <pc:chgData name="Alan Soloway" userId="0fba1a10-d962-45e3-b40e-c1d035eec118" providerId="ADAL" clId="{0B1901C3-FFDC-45E9-B980-1F0159DF0485}" dt="2023-03-07T14:15:27.049" v="769" actId="20577"/>
        <pc:sldMkLst>
          <pc:docMk/>
          <pc:sldMk cId="0" sldId="1154"/>
        </pc:sldMkLst>
        <pc:spChg chg="mod">
          <ac:chgData name="Alan Soloway" userId="0fba1a10-d962-45e3-b40e-c1d035eec118" providerId="ADAL" clId="{0B1901C3-FFDC-45E9-B980-1F0159DF0485}" dt="2023-03-07T14:15:27.049" v="769" actId="20577"/>
          <ac:spMkLst>
            <pc:docMk/>
            <pc:sldMk cId="0" sldId="1154"/>
            <ac:spMk id="3" creationId="{E5164659-EFFA-8BCD-E7A6-17430F864D5C}"/>
          </ac:spMkLst>
        </pc:spChg>
      </pc:sldChg>
      <pc:sldChg chg="modSp add mod">
        <pc:chgData name="Alan Soloway" userId="0fba1a10-d962-45e3-b40e-c1d035eec118" providerId="ADAL" clId="{0B1901C3-FFDC-45E9-B980-1F0159DF0485}" dt="2023-03-08T22:49:42.012" v="2232" actId="14100"/>
        <pc:sldMkLst>
          <pc:docMk/>
          <pc:sldMk cId="3938059991" sldId="1155"/>
        </pc:sldMkLst>
        <pc:spChg chg="mod">
          <ac:chgData name="Alan Soloway" userId="0fba1a10-d962-45e3-b40e-c1d035eec118" providerId="ADAL" clId="{0B1901C3-FFDC-45E9-B980-1F0159DF0485}" dt="2023-03-08T22:49:42.012" v="2232" actId="14100"/>
          <ac:spMkLst>
            <pc:docMk/>
            <pc:sldMk cId="3938059991" sldId="1155"/>
            <ac:spMk id="3" creationId="{13E51EED-1535-6566-80CC-C4F2DB72D417}"/>
          </ac:spMkLst>
        </pc:spChg>
      </pc:sldChg>
      <pc:sldChg chg="modSp add del mod">
        <pc:chgData name="Alan Soloway" userId="0fba1a10-d962-45e3-b40e-c1d035eec118" providerId="ADAL" clId="{0B1901C3-FFDC-45E9-B980-1F0159DF0485}" dt="2023-03-15T13:10:36.232" v="2493"/>
        <pc:sldMkLst>
          <pc:docMk/>
          <pc:sldMk cId="0" sldId="1156"/>
        </pc:sldMkLst>
        <pc:spChg chg="mod">
          <ac:chgData name="Alan Soloway" userId="0fba1a10-d962-45e3-b40e-c1d035eec118" providerId="ADAL" clId="{0B1901C3-FFDC-45E9-B980-1F0159DF0485}" dt="2023-03-07T14:22:15.871" v="794" actId="20577"/>
          <ac:spMkLst>
            <pc:docMk/>
            <pc:sldMk cId="0" sldId="1156"/>
            <ac:spMk id="3" creationId="{091742AE-2479-F38E-331E-BBD216E857B1}"/>
          </ac:spMkLst>
        </pc:spChg>
      </pc:sldChg>
      <pc:sldChg chg="modSp add mod">
        <pc:chgData name="Alan Soloway" userId="0fba1a10-d962-45e3-b40e-c1d035eec118" providerId="ADAL" clId="{0B1901C3-FFDC-45E9-B980-1F0159DF0485}" dt="2023-03-07T14:22:31.998" v="799" actId="20577"/>
        <pc:sldMkLst>
          <pc:docMk/>
          <pc:sldMk cId="3800410228" sldId="1157"/>
        </pc:sldMkLst>
        <pc:spChg chg="mod">
          <ac:chgData name="Alan Soloway" userId="0fba1a10-d962-45e3-b40e-c1d035eec118" providerId="ADAL" clId="{0B1901C3-FFDC-45E9-B980-1F0159DF0485}" dt="2023-03-07T14:22:31.998" v="799" actId="20577"/>
          <ac:spMkLst>
            <pc:docMk/>
            <pc:sldMk cId="3800410228" sldId="1157"/>
            <ac:spMk id="3" creationId="{1E6FE724-303D-EC18-5260-876556DF1BE5}"/>
          </ac:spMkLst>
        </pc:spChg>
      </pc:sldChg>
      <pc:sldChg chg="modSp add mod">
        <pc:chgData name="Alan Soloway" userId="0fba1a10-d962-45e3-b40e-c1d035eec118" providerId="ADAL" clId="{0B1901C3-FFDC-45E9-B980-1F0159DF0485}" dt="2023-03-13T15:15:25.733" v="2460" actId="20577"/>
        <pc:sldMkLst>
          <pc:docMk/>
          <pc:sldMk cId="1228186463" sldId="1158"/>
        </pc:sldMkLst>
        <pc:spChg chg="mod">
          <ac:chgData name="Alan Soloway" userId="0fba1a10-d962-45e3-b40e-c1d035eec118" providerId="ADAL" clId="{0B1901C3-FFDC-45E9-B980-1F0159DF0485}" dt="2023-03-07T22:46:47.828" v="1725" actId="20577"/>
          <ac:spMkLst>
            <pc:docMk/>
            <pc:sldMk cId="1228186463" sldId="1158"/>
            <ac:spMk id="2" creationId="{BF894623-6CE2-EAA3-0967-A9437871746F}"/>
          </ac:spMkLst>
        </pc:spChg>
        <pc:spChg chg="mod">
          <ac:chgData name="Alan Soloway" userId="0fba1a10-d962-45e3-b40e-c1d035eec118" providerId="ADAL" clId="{0B1901C3-FFDC-45E9-B980-1F0159DF0485}" dt="2023-03-13T15:15:25.733" v="2460" actId="20577"/>
          <ac:spMkLst>
            <pc:docMk/>
            <pc:sldMk cId="1228186463" sldId="1158"/>
            <ac:spMk id="3" creationId="{DF5979A1-654D-F17A-0230-A6C8D64C244E}"/>
          </ac:spMkLst>
        </pc:spChg>
      </pc:sldChg>
      <pc:sldChg chg="modSp add del mod">
        <pc:chgData name="Alan Soloway" userId="0fba1a10-d962-45e3-b40e-c1d035eec118" providerId="ADAL" clId="{0B1901C3-FFDC-45E9-B980-1F0159DF0485}" dt="2023-03-13T13:33:59.020" v="2309" actId="47"/>
        <pc:sldMkLst>
          <pc:docMk/>
          <pc:sldMk cId="0" sldId="1159"/>
        </pc:sldMkLst>
        <pc:spChg chg="mod">
          <ac:chgData name="Alan Soloway" userId="0fba1a10-d962-45e3-b40e-c1d035eec118" providerId="ADAL" clId="{0B1901C3-FFDC-45E9-B980-1F0159DF0485}" dt="2023-03-09T14:37:58.429" v="2235" actId="20577"/>
          <ac:spMkLst>
            <pc:docMk/>
            <pc:sldMk cId="0" sldId="1159"/>
            <ac:spMk id="3" creationId="{82F199CB-22BE-143A-BEA1-3737C109E328}"/>
          </ac:spMkLst>
        </pc:spChg>
      </pc:sldChg>
      <pc:sldChg chg="modSp add mod">
        <pc:chgData name="Alan Soloway" userId="0fba1a10-d962-45e3-b40e-c1d035eec118" providerId="ADAL" clId="{0B1901C3-FFDC-45E9-B980-1F0159DF0485}" dt="2023-03-09T14:38:27.104" v="2239" actId="20577"/>
        <pc:sldMkLst>
          <pc:docMk/>
          <pc:sldMk cId="0" sldId="1160"/>
        </pc:sldMkLst>
        <pc:spChg chg="mod">
          <ac:chgData name="Alan Soloway" userId="0fba1a10-d962-45e3-b40e-c1d035eec118" providerId="ADAL" clId="{0B1901C3-FFDC-45E9-B980-1F0159DF0485}" dt="2023-03-09T14:38:27.104" v="2239" actId="20577"/>
          <ac:spMkLst>
            <pc:docMk/>
            <pc:sldMk cId="0" sldId="1160"/>
            <ac:spMk id="3" creationId="{5199A398-B5D1-E839-C560-3F5BA48F5F0C}"/>
          </ac:spMkLst>
        </pc:spChg>
      </pc:sldChg>
      <pc:sldChg chg="modSp add mod">
        <pc:chgData name="Alan Soloway" userId="0fba1a10-d962-45e3-b40e-c1d035eec118" providerId="ADAL" clId="{0B1901C3-FFDC-45E9-B980-1F0159DF0485}" dt="2023-03-09T14:57:03.514" v="2258" actId="20577"/>
        <pc:sldMkLst>
          <pc:docMk/>
          <pc:sldMk cId="3617136387" sldId="1161"/>
        </pc:sldMkLst>
        <pc:spChg chg="mod">
          <ac:chgData name="Alan Soloway" userId="0fba1a10-d962-45e3-b40e-c1d035eec118" providerId="ADAL" clId="{0B1901C3-FFDC-45E9-B980-1F0159DF0485}" dt="2023-03-09T14:57:03.514" v="2258" actId="20577"/>
          <ac:spMkLst>
            <pc:docMk/>
            <pc:sldMk cId="3617136387" sldId="1161"/>
            <ac:spMk id="3" creationId="{AF2F3B1E-BEEF-CB9B-BA02-60CFC68DE987}"/>
          </ac:spMkLst>
        </pc:spChg>
      </pc:sldChg>
      <pc:sldChg chg="modSp add del mod">
        <pc:chgData name="Alan Soloway" userId="0fba1a10-d962-45e3-b40e-c1d035eec118" providerId="ADAL" clId="{0B1901C3-FFDC-45E9-B980-1F0159DF0485}" dt="2023-03-09T14:59:38.542" v="2277" actId="20577"/>
        <pc:sldMkLst>
          <pc:docMk/>
          <pc:sldMk cId="0" sldId="1162"/>
        </pc:sldMkLst>
        <pc:spChg chg="mod">
          <ac:chgData name="Alan Soloway" userId="0fba1a10-d962-45e3-b40e-c1d035eec118" providerId="ADAL" clId="{0B1901C3-FFDC-45E9-B980-1F0159DF0485}" dt="2023-03-09T14:59:38.542" v="2277" actId="20577"/>
          <ac:spMkLst>
            <pc:docMk/>
            <pc:sldMk cId="0" sldId="1162"/>
            <ac:spMk id="2" creationId="{00000000-0000-0000-0000-000000000000}"/>
          </ac:spMkLst>
        </pc:spChg>
      </pc:sldChg>
      <pc:sldChg chg="add">
        <pc:chgData name="Alan Soloway" userId="0fba1a10-d962-45e3-b40e-c1d035eec118" providerId="ADAL" clId="{0B1901C3-FFDC-45E9-B980-1F0159DF0485}" dt="2023-03-11T15:12:20.873" v="2292"/>
        <pc:sldMkLst>
          <pc:docMk/>
          <pc:sldMk cId="0" sldId="1163"/>
        </pc:sldMkLst>
      </pc:sldChg>
      <pc:sldChg chg="add">
        <pc:chgData name="Alan Soloway" userId="0fba1a10-d962-45e3-b40e-c1d035eec118" providerId="ADAL" clId="{0B1901C3-FFDC-45E9-B980-1F0159DF0485}" dt="2023-03-11T15:13:07.304" v="2294"/>
        <pc:sldMkLst>
          <pc:docMk/>
          <pc:sldMk cId="0" sldId="1164"/>
        </pc:sldMkLst>
      </pc:sldChg>
      <pc:sldChg chg="add">
        <pc:chgData name="Alan Soloway" userId="0fba1a10-d962-45e3-b40e-c1d035eec118" providerId="ADAL" clId="{0B1901C3-FFDC-45E9-B980-1F0159DF0485}" dt="2023-03-11T15:13:39.370" v="2296"/>
        <pc:sldMkLst>
          <pc:docMk/>
          <pc:sldMk cId="0" sldId="1165"/>
        </pc:sldMkLst>
      </pc:sldChg>
      <pc:sldChg chg="modSp add mod">
        <pc:chgData name="Alan Soloway" userId="0fba1a10-d962-45e3-b40e-c1d035eec118" providerId="ADAL" clId="{0B1901C3-FFDC-45E9-B980-1F0159DF0485}" dt="2023-03-11T15:14:48.135" v="2301" actId="20577"/>
        <pc:sldMkLst>
          <pc:docMk/>
          <pc:sldMk cId="0" sldId="1166"/>
        </pc:sldMkLst>
        <pc:spChg chg="mod">
          <ac:chgData name="Alan Soloway" userId="0fba1a10-d962-45e3-b40e-c1d035eec118" providerId="ADAL" clId="{0B1901C3-FFDC-45E9-B980-1F0159DF0485}" dt="2023-03-11T15:14:48.135" v="2301" actId="20577"/>
          <ac:spMkLst>
            <pc:docMk/>
            <pc:sldMk cId="0" sldId="1166"/>
            <ac:spMk id="3" creationId="{7728048E-38A1-2E06-4446-14C163C64BA2}"/>
          </ac:spMkLst>
        </pc:spChg>
      </pc:sldChg>
      <pc:sldChg chg="modSp add mod">
        <pc:chgData name="Alan Soloway" userId="0fba1a10-d962-45e3-b40e-c1d035eec118" providerId="ADAL" clId="{0B1901C3-FFDC-45E9-B980-1F0159DF0485}" dt="2023-03-13T13:33:21.086" v="2306" actId="20577"/>
        <pc:sldMkLst>
          <pc:docMk/>
          <pc:sldMk cId="0" sldId="1167"/>
        </pc:sldMkLst>
        <pc:spChg chg="mod">
          <ac:chgData name="Alan Soloway" userId="0fba1a10-d962-45e3-b40e-c1d035eec118" providerId="ADAL" clId="{0B1901C3-FFDC-45E9-B980-1F0159DF0485}" dt="2023-03-13T13:33:21.086" v="2306" actId="20577"/>
          <ac:spMkLst>
            <pc:docMk/>
            <pc:sldMk cId="0" sldId="1167"/>
            <ac:spMk id="3" creationId="{35EB6970-E406-DC58-7496-3099CB62A0EE}"/>
          </ac:spMkLst>
        </pc:spChg>
      </pc:sldChg>
      <pc:sldChg chg="add del">
        <pc:chgData name="Alan Soloway" userId="0fba1a10-d962-45e3-b40e-c1d035eec118" providerId="ADAL" clId="{0B1901C3-FFDC-45E9-B980-1F0159DF0485}" dt="2023-03-15T13:17:53.220" v="2498" actId="47"/>
        <pc:sldMkLst>
          <pc:docMk/>
          <pc:sldMk cId="0" sldId="1168"/>
        </pc:sldMkLst>
      </pc:sldChg>
      <pc:sldChg chg="add del">
        <pc:chgData name="Alan Soloway" userId="0fba1a10-d962-45e3-b40e-c1d035eec118" providerId="ADAL" clId="{0B1901C3-FFDC-45E9-B980-1F0159DF0485}" dt="2023-03-15T13:05:52.542" v="2477"/>
        <pc:sldMkLst>
          <pc:docMk/>
          <pc:sldMk cId="3449338958" sldId="1168"/>
        </pc:sldMkLst>
      </pc:sldChg>
      <pc:sldChg chg="add del">
        <pc:chgData name="Alan Soloway" userId="0fba1a10-d962-45e3-b40e-c1d035eec118" providerId="ADAL" clId="{0B1901C3-FFDC-45E9-B980-1F0159DF0485}" dt="2023-03-15T13:08:19.958" v="2489"/>
        <pc:sldMkLst>
          <pc:docMk/>
          <pc:sldMk cId="3568362179" sldId="1168"/>
        </pc:sldMkLst>
      </pc:sldChg>
      <pc:sldChg chg="add del">
        <pc:chgData name="Alan Soloway" userId="0fba1a10-d962-45e3-b40e-c1d035eec118" providerId="ADAL" clId="{0B1901C3-FFDC-45E9-B980-1F0159DF0485}" dt="2023-03-15T13:08:19.563" v="2487"/>
        <pc:sldMkLst>
          <pc:docMk/>
          <pc:sldMk cId="433925178" sldId="1169"/>
        </pc:sldMkLst>
      </pc:sldChg>
      <pc:sldChg chg="add">
        <pc:chgData name="Alan Soloway" userId="0fba1a10-d962-45e3-b40e-c1d035eec118" providerId="ADAL" clId="{0B1901C3-FFDC-45E9-B980-1F0159DF0485}" dt="2023-03-15T13:11:34.183" v="2495"/>
        <pc:sldMkLst>
          <pc:docMk/>
          <pc:sldMk cId="433925178" sldId="1169"/>
        </pc:sldMkLst>
      </pc:sldChg>
      <pc:sldChg chg="add del">
        <pc:chgData name="Alan Soloway" userId="0fba1a10-d962-45e3-b40e-c1d035eec118" providerId="ADAL" clId="{0B1901C3-FFDC-45E9-B980-1F0159DF0485}" dt="2023-03-15T13:08:19.196" v="2485"/>
        <pc:sldMkLst>
          <pc:docMk/>
          <pc:sldMk cId="0" sldId="1170"/>
        </pc:sldMkLst>
      </pc:sldChg>
      <pc:sldMasterChg chg="modSp mod modSldLayout">
        <pc:chgData name="Alan Soloway" userId="0fba1a10-d962-45e3-b40e-c1d035eec118" providerId="ADAL" clId="{0B1901C3-FFDC-45E9-B980-1F0159DF0485}" dt="2023-03-13T13:47:01.782" v="2325" actId="20577"/>
        <pc:sldMasterMkLst>
          <pc:docMk/>
          <pc:sldMasterMk cId="0" sldId="2147483729"/>
        </pc:sldMasterMkLst>
        <pc:spChg chg="mod">
          <ac:chgData name="Alan Soloway" userId="0fba1a10-d962-45e3-b40e-c1d035eec118" providerId="ADAL" clId="{0B1901C3-FFDC-45E9-B980-1F0159DF0485}" dt="2023-03-06T18:39:28.418" v="724" actId="20577"/>
          <ac:spMkLst>
            <pc:docMk/>
            <pc:sldMasterMk cId="0" sldId="2147483729"/>
            <ac:spMk id="14" creationId="{030DF169-4F9A-4D13-8638-5028A4E3BEAA}"/>
          </ac:spMkLst>
        </pc:spChg>
        <pc:spChg chg="mod">
          <ac:chgData name="Alan Soloway" userId="0fba1a10-d962-45e3-b40e-c1d035eec118" providerId="ADAL" clId="{0B1901C3-FFDC-45E9-B980-1F0159DF0485}" dt="2023-03-06T18:39:35.557" v="726" actId="20577"/>
          <ac:spMkLst>
            <pc:docMk/>
            <pc:sldMasterMk cId="0" sldId="2147483729"/>
            <ac:spMk id="1032" creationId="{9FBAA978-A6A7-4DCB-B504-0D831B9DD84C}"/>
          </ac:spMkLst>
        </pc:spChg>
        <pc:sldLayoutChg chg="modSp mod">
          <pc:chgData name="Alan Soloway" userId="0fba1a10-d962-45e3-b40e-c1d035eec118" providerId="ADAL" clId="{0B1901C3-FFDC-45E9-B980-1F0159DF0485}" dt="2023-03-13T13:47:01.782" v="2325" actId="20577"/>
          <pc:sldLayoutMkLst>
            <pc:docMk/>
            <pc:sldMasterMk cId="0" sldId="2147483729"/>
            <pc:sldLayoutMk cId="684747627" sldId="2147483988"/>
          </pc:sldLayoutMkLst>
          <pc:spChg chg="mod">
            <ac:chgData name="Alan Soloway" userId="0fba1a10-d962-45e3-b40e-c1d035eec118" providerId="ADAL" clId="{0B1901C3-FFDC-45E9-B980-1F0159DF0485}" dt="2023-03-06T18:40:43.297" v="740" actId="20577"/>
            <ac:spMkLst>
              <pc:docMk/>
              <pc:sldMasterMk cId="0" sldId="2147483729"/>
              <pc:sldLayoutMk cId="684747627" sldId="2147483988"/>
              <ac:spMk id="4" creationId="{AB6CF3B8-1087-4EA1-B913-F019DD3E242C}"/>
            </ac:spMkLst>
          </pc:spChg>
          <pc:spChg chg="mod">
            <ac:chgData name="Alan Soloway" userId="0fba1a10-d962-45e3-b40e-c1d035eec118" providerId="ADAL" clId="{0B1901C3-FFDC-45E9-B980-1F0159DF0485}" dt="2023-03-13T13:47:01.782" v="2325" actId="20577"/>
            <ac:spMkLst>
              <pc:docMk/>
              <pc:sldMasterMk cId="0" sldId="2147483729"/>
              <pc:sldLayoutMk cId="684747627" sldId="2147483988"/>
              <ac:spMk id="5" creationId="{95FCF8CD-2C30-4430-B3A5-F165BE96BF3D}"/>
            </ac:spMkLst>
          </pc:spChg>
        </pc:sldLayoutChg>
      </pc:sldMasterChg>
    </pc:docChg>
  </pc:docChgLst>
  <pc:docChgLst>
    <pc:chgData name="Alan Soloway" userId="0fba1a10-d962-45e3-b40e-c1d035eec118" providerId="ADAL" clId="{AA1A4FD0-D796-4470-8510-1E4BBC315DDF}"/>
    <pc:docChg chg="undo custSel addSld delSld modSld sldOrd modMainMaster">
      <pc:chgData name="Alan Soloway" userId="0fba1a10-d962-45e3-b40e-c1d035eec118" providerId="ADAL" clId="{AA1A4FD0-D796-4470-8510-1E4BBC315DDF}" dt="2022-09-07T15:18:28.842" v="2842" actId="20577"/>
      <pc:docMkLst>
        <pc:docMk/>
      </pc:docMkLst>
      <pc:sldChg chg="modSp mod">
        <pc:chgData name="Alan Soloway" userId="0fba1a10-d962-45e3-b40e-c1d035eec118" providerId="ADAL" clId="{AA1A4FD0-D796-4470-8510-1E4BBC315DDF}" dt="2022-09-06T14:33:45.063" v="89" actId="20577"/>
        <pc:sldMkLst>
          <pc:docMk/>
          <pc:sldMk cId="0" sldId="303"/>
        </pc:sldMkLst>
        <pc:spChg chg="mod">
          <ac:chgData name="Alan Soloway" userId="0fba1a10-d962-45e3-b40e-c1d035eec118" providerId="ADAL" clId="{AA1A4FD0-D796-4470-8510-1E4BBC315DDF}" dt="2022-09-06T14:33:45.063" v="89" actId="20577"/>
          <ac:spMkLst>
            <pc:docMk/>
            <pc:sldMk cId="0" sldId="303"/>
            <ac:spMk id="4" creationId="{A466663D-F8DD-4C2B-86B0-D8D110D84A17}"/>
          </ac:spMkLst>
        </pc:spChg>
        <pc:spChg chg="mod">
          <ac:chgData name="Alan Soloway" userId="0fba1a10-d962-45e3-b40e-c1d035eec118" providerId="ADAL" clId="{AA1A4FD0-D796-4470-8510-1E4BBC315DDF}" dt="2022-09-06T14:32:51.030" v="87" actId="20577"/>
          <ac:spMkLst>
            <pc:docMk/>
            <pc:sldMk cId="0" sldId="303"/>
            <ac:spMk id="5123" creationId="{CE970FC0-E315-4AAB-908E-5027477CC002}"/>
          </ac:spMkLst>
        </pc:spChg>
        <pc:spChg chg="mod">
          <ac:chgData name="Alan Soloway" userId="0fba1a10-d962-45e3-b40e-c1d035eec118" providerId="ADAL" clId="{AA1A4FD0-D796-4470-8510-1E4BBC315DDF}" dt="2022-09-06T14:32:29.026" v="48" actId="20577"/>
          <ac:spMkLst>
            <pc:docMk/>
            <pc:sldMk cId="0" sldId="303"/>
            <ac:spMk id="9219" creationId="{8EE155D7-4578-4DE9-B201-A26BBC2A7B65}"/>
          </ac:spMkLst>
        </pc:spChg>
      </pc:sldChg>
      <pc:sldChg chg="modSp add del mod">
        <pc:chgData name="Alan Soloway" userId="0fba1a10-d962-45e3-b40e-c1d035eec118" providerId="ADAL" clId="{AA1A4FD0-D796-4470-8510-1E4BBC315DDF}" dt="2022-09-06T17:20:02.062" v="564" actId="47"/>
        <pc:sldMkLst>
          <pc:docMk/>
          <pc:sldMk cId="542279442" sldId="531"/>
        </pc:sldMkLst>
        <pc:spChg chg="mod">
          <ac:chgData name="Alan Soloway" userId="0fba1a10-d962-45e3-b40e-c1d035eec118" providerId="ADAL" clId="{AA1A4FD0-D796-4470-8510-1E4BBC315DDF}" dt="2022-09-06T17:19:45.531" v="560" actId="21"/>
          <ac:spMkLst>
            <pc:docMk/>
            <pc:sldMk cId="542279442" sldId="531"/>
            <ac:spMk id="4" creationId="{00000000-0000-0000-0000-000000000000}"/>
          </ac:spMkLst>
        </pc:spChg>
      </pc:sldChg>
      <pc:sldChg chg="addSp delSp modSp add mod">
        <pc:chgData name="Alan Soloway" userId="0fba1a10-d962-45e3-b40e-c1d035eec118" providerId="ADAL" clId="{AA1A4FD0-D796-4470-8510-1E4BBC315DDF}" dt="2022-09-06T17:21:51.009" v="603" actId="120"/>
        <pc:sldMkLst>
          <pc:docMk/>
          <pc:sldMk cId="2787748043" sldId="533"/>
        </pc:sldMkLst>
        <pc:spChg chg="mod">
          <ac:chgData name="Alan Soloway" userId="0fba1a10-d962-45e3-b40e-c1d035eec118" providerId="ADAL" clId="{AA1A4FD0-D796-4470-8510-1E4BBC315DDF}" dt="2022-09-06T17:21:51.009" v="603" actId="120"/>
          <ac:spMkLst>
            <pc:docMk/>
            <pc:sldMk cId="2787748043" sldId="533"/>
            <ac:spMk id="6" creationId="{00000000-0000-0000-0000-000000000000}"/>
          </ac:spMkLst>
        </pc:spChg>
        <pc:graphicFrameChg chg="add mod modGraphic">
          <ac:chgData name="Alan Soloway" userId="0fba1a10-d962-45e3-b40e-c1d035eec118" providerId="ADAL" clId="{AA1A4FD0-D796-4470-8510-1E4BBC315DDF}" dt="2022-09-06T16:45:26.753" v="309" actId="1076"/>
          <ac:graphicFrameMkLst>
            <pc:docMk/>
            <pc:sldMk cId="2787748043" sldId="533"/>
            <ac:graphicFrameMk id="2" creationId="{D6B24BEE-4269-770A-5624-8449AB55DEE9}"/>
          </ac:graphicFrameMkLst>
        </pc:graphicFrameChg>
        <pc:graphicFrameChg chg="del">
          <ac:chgData name="Alan Soloway" userId="0fba1a10-d962-45e3-b40e-c1d035eec118" providerId="ADAL" clId="{AA1A4FD0-D796-4470-8510-1E4BBC315DDF}" dt="2022-09-06T16:43:14.834" v="261" actId="478"/>
          <ac:graphicFrameMkLst>
            <pc:docMk/>
            <pc:sldMk cId="2787748043" sldId="533"/>
            <ac:graphicFrameMk id="4" creationId="{C929C885-3587-4334-937A-5BE04FEBFDA2}"/>
          </ac:graphicFrameMkLst>
        </pc:graphicFrameChg>
      </pc:sldChg>
      <pc:sldChg chg="add">
        <pc:chgData name="Alan Soloway" userId="0fba1a10-d962-45e3-b40e-c1d035eec118" providerId="ADAL" clId="{AA1A4FD0-D796-4470-8510-1E4BBC315DDF}" dt="2022-09-06T16:47:58.642" v="330"/>
        <pc:sldMkLst>
          <pc:docMk/>
          <pc:sldMk cId="740844187" sldId="536"/>
        </pc:sldMkLst>
      </pc:sldChg>
      <pc:sldChg chg="modSp add mod modTransition">
        <pc:chgData name="Alan Soloway" userId="0fba1a10-d962-45e3-b40e-c1d035eec118" providerId="ADAL" clId="{AA1A4FD0-D796-4470-8510-1E4BBC315DDF}" dt="2022-09-06T20:44:05.299" v="2676" actId="14100"/>
        <pc:sldMkLst>
          <pc:docMk/>
          <pc:sldMk cId="4221313708" sldId="537"/>
        </pc:sldMkLst>
        <pc:spChg chg="mod">
          <ac:chgData name="Alan Soloway" userId="0fba1a10-d962-45e3-b40e-c1d035eec118" providerId="ADAL" clId="{AA1A4FD0-D796-4470-8510-1E4BBC315DDF}" dt="2022-09-06T20:44:05.299" v="2676" actId="14100"/>
          <ac:spMkLst>
            <pc:docMk/>
            <pc:sldMk cId="4221313708" sldId="537"/>
            <ac:spMk id="19459" creationId="{00000000-0000-0000-0000-000000000000}"/>
          </ac:spMkLst>
        </pc:spChg>
      </pc:sldChg>
      <pc:sldChg chg="modSp add mod modTransition">
        <pc:chgData name="Alan Soloway" userId="0fba1a10-d962-45e3-b40e-c1d035eec118" providerId="ADAL" clId="{AA1A4FD0-D796-4470-8510-1E4BBC315DDF}" dt="2022-09-06T20:38:00.873" v="2535" actId="20577"/>
        <pc:sldMkLst>
          <pc:docMk/>
          <pc:sldMk cId="132225336" sldId="538"/>
        </pc:sldMkLst>
        <pc:spChg chg="mod">
          <ac:chgData name="Alan Soloway" userId="0fba1a10-d962-45e3-b40e-c1d035eec118" providerId="ADAL" clId="{AA1A4FD0-D796-4470-8510-1E4BBC315DDF}" dt="2022-09-06T20:38:00.873" v="2535" actId="20577"/>
          <ac:spMkLst>
            <pc:docMk/>
            <pc:sldMk cId="132225336" sldId="538"/>
            <ac:spMk id="20483" creationId="{00000000-0000-0000-0000-000000000000}"/>
          </ac:spMkLst>
        </pc:spChg>
      </pc:sldChg>
      <pc:sldChg chg="add modTransition">
        <pc:chgData name="Alan Soloway" userId="0fba1a10-d962-45e3-b40e-c1d035eec118" providerId="ADAL" clId="{AA1A4FD0-D796-4470-8510-1E4BBC315DDF}" dt="2022-09-06T16:47:58.642" v="330"/>
        <pc:sldMkLst>
          <pc:docMk/>
          <pc:sldMk cId="2078828090" sldId="545"/>
        </pc:sldMkLst>
      </pc:sldChg>
      <pc:sldChg chg="delSp modSp add mod modTransition">
        <pc:chgData name="Alan Soloway" userId="0fba1a10-d962-45e3-b40e-c1d035eec118" providerId="ADAL" clId="{AA1A4FD0-D796-4470-8510-1E4BBC315DDF}" dt="2022-09-06T20:30:51.486" v="2422" actId="14100"/>
        <pc:sldMkLst>
          <pc:docMk/>
          <pc:sldMk cId="3557362136" sldId="548"/>
        </pc:sldMkLst>
        <pc:spChg chg="del">
          <ac:chgData name="Alan Soloway" userId="0fba1a10-d962-45e3-b40e-c1d035eec118" providerId="ADAL" clId="{AA1A4FD0-D796-4470-8510-1E4BBC315DDF}" dt="2022-09-06T20:30:36.596" v="2419" actId="478"/>
          <ac:spMkLst>
            <pc:docMk/>
            <pc:sldMk cId="3557362136" sldId="548"/>
            <ac:spMk id="19" creationId="{00000000-0000-0000-0000-000000000000}"/>
          </ac:spMkLst>
        </pc:spChg>
        <pc:graphicFrameChg chg="mod">
          <ac:chgData name="Alan Soloway" userId="0fba1a10-d962-45e3-b40e-c1d035eec118" providerId="ADAL" clId="{AA1A4FD0-D796-4470-8510-1E4BBC315DDF}" dt="2022-09-06T20:30:51.486" v="2422" actId="14100"/>
          <ac:graphicFrameMkLst>
            <pc:docMk/>
            <pc:sldMk cId="3557362136" sldId="548"/>
            <ac:graphicFrameMk id="10" creationId="{00000000-0000-0000-0000-000000000000}"/>
          </ac:graphicFrameMkLst>
        </pc:graphicFrameChg>
      </pc:sldChg>
      <pc:sldChg chg="modSp add mod modTransition">
        <pc:chgData name="Alan Soloway" userId="0fba1a10-d962-45e3-b40e-c1d035eec118" providerId="ADAL" clId="{AA1A4FD0-D796-4470-8510-1E4BBC315DDF}" dt="2022-09-06T19:36:02.732" v="1914"/>
        <pc:sldMkLst>
          <pc:docMk/>
          <pc:sldMk cId="2359965303" sldId="549"/>
        </pc:sldMkLst>
        <pc:spChg chg="mod">
          <ac:chgData name="Alan Soloway" userId="0fba1a10-d962-45e3-b40e-c1d035eec118" providerId="ADAL" clId="{AA1A4FD0-D796-4470-8510-1E4BBC315DDF}" dt="2022-09-06T17:20:50.481" v="576" actId="122"/>
          <ac:spMkLst>
            <pc:docMk/>
            <pc:sldMk cId="2359965303" sldId="549"/>
            <ac:spMk id="8" creationId="{00000000-0000-0000-0000-000000000000}"/>
          </ac:spMkLst>
        </pc:spChg>
        <pc:graphicFrameChg chg="mod">
          <ac:chgData name="Alan Soloway" userId="0fba1a10-d962-45e3-b40e-c1d035eec118" providerId="ADAL" clId="{AA1A4FD0-D796-4470-8510-1E4BBC315DDF}" dt="2022-09-06T19:36:02.732" v="1914"/>
          <ac:graphicFrameMkLst>
            <pc:docMk/>
            <pc:sldMk cId="2359965303" sldId="549"/>
            <ac:graphicFrameMk id="27651" creationId="{00000000-0000-0000-0000-000000000000}"/>
          </ac:graphicFrameMkLst>
        </pc:graphicFrameChg>
      </pc:sldChg>
      <pc:sldChg chg="modSp add del mod ord">
        <pc:chgData name="Alan Soloway" userId="0fba1a10-d962-45e3-b40e-c1d035eec118" providerId="ADAL" clId="{AA1A4FD0-D796-4470-8510-1E4BBC315DDF}" dt="2022-09-06T17:50:00.015" v="1014" actId="47"/>
        <pc:sldMkLst>
          <pc:docMk/>
          <pc:sldMk cId="2613388993" sldId="550"/>
        </pc:sldMkLst>
        <pc:spChg chg="mod">
          <ac:chgData name="Alan Soloway" userId="0fba1a10-d962-45e3-b40e-c1d035eec118" providerId="ADAL" clId="{AA1A4FD0-D796-4470-8510-1E4BBC315DDF}" dt="2022-09-06T16:58:48.794" v="384" actId="20577"/>
          <ac:spMkLst>
            <pc:docMk/>
            <pc:sldMk cId="2613388993" sldId="550"/>
            <ac:spMk id="16386" creationId="{00000000-0000-0000-0000-000000000000}"/>
          </ac:spMkLst>
        </pc:spChg>
      </pc:sldChg>
      <pc:sldChg chg="modSp add del mod">
        <pc:chgData name="Alan Soloway" userId="0fba1a10-d962-45e3-b40e-c1d035eec118" providerId="ADAL" clId="{AA1A4FD0-D796-4470-8510-1E4BBC315DDF}" dt="2022-09-06T17:31:33.710" v="724" actId="2696"/>
        <pc:sldMkLst>
          <pc:docMk/>
          <pc:sldMk cId="316022195" sldId="551"/>
        </pc:sldMkLst>
        <pc:spChg chg="mod">
          <ac:chgData name="Alan Soloway" userId="0fba1a10-d962-45e3-b40e-c1d035eec118" providerId="ADAL" clId="{AA1A4FD0-D796-4470-8510-1E4BBC315DDF}" dt="2022-09-06T16:58:37.079" v="376" actId="20577"/>
          <ac:spMkLst>
            <pc:docMk/>
            <pc:sldMk cId="316022195" sldId="551"/>
            <ac:spMk id="16386" creationId="{00000000-0000-0000-0000-000000000000}"/>
          </ac:spMkLst>
        </pc:spChg>
      </pc:sldChg>
      <pc:sldChg chg="add del">
        <pc:chgData name="Alan Soloway" userId="0fba1a10-d962-45e3-b40e-c1d035eec118" providerId="ADAL" clId="{AA1A4FD0-D796-4470-8510-1E4BBC315DDF}" dt="2022-09-06T17:40:36.453" v="849" actId="47"/>
        <pc:sldMkLst>
          <pc:docMk/>
          <pc:sldMk cId="3972992419" sldId="551"/>
        </pc:sldMkLst>
      </pc:sldChg>
      <pc:sldChg chg="modSp add del mod">
        <pc:chgData name="Alan Soloway" userId="0fba1a10-d962-45e3-b40e-c1d035eec118" providerId="ADAL" clId="{AA1A4FD0-D796-4470-8510-1E4BBC315DDF}" dt="2022-09-06T17:47:21.696" v="983" actId="47"/>
        <pc:sldMkLst>
          <pc:docMk/>
          <pc:sldMk cId="2040643138" sldId="554"/>
        </pc:sldMkLst>
        <pc:spChg chg="mod">
          <ac:chgData name="Alan Soloway" userId="0fba1a10-d962-45e3-b40e-c1d035eec118" providerId="ADAL" clId="{AA1A4FD0-D796-4470-8510-1E4BBC315DDF}" dt="2022-09-06T16:58:42.312" v="380" actId="20577"/>
          <ac:spMkLst>
            <pc:docMk/>
            <pc:sldMk cId="2040643138" sldId="554"/>
            <ac:spMk id="16386" creationId="{00000000-0000-0000-0000-000000000000}"/>
          </ac:spMkLst>
        </pc:spChg>
      </pc:sldChg>
      <pc:sldChg chg="modSp add mod modTransition">
        <pc:chgData name="Alan Soloway" userId="0fba1a10-d962-45e3-b40e-c1d035eec118" providerId="ADAL" clId="{AA1A4FD0-D796-4470-8510-1E4BBC315DDF}" dt="2022-09-06T20:42:41.307" v="2675" actId="6549"/>
        <pc:sldMkLst>
          <pc:docMk/>
          <pc:sldMk cId="2706820255" sldId="555"/>
        </pc:sldMkLst>
        <pc:spChg chg="mod">
          <ac:chgData name="Alan Soloway" userId="0fba1a10-d962-45e3-b40e-c1d035eec118" providerId="ADAL" clId="{AA1A4FD0-D796-4470-8510-1E4BBC315DDF}" dt="2022-09-06T20:42:41.307" v="2675" actId="6549"/>
          <ac:spMkLst>
            <pc:docMk/>
            <pc:sldMk cId="2706820255" sldId="555"/>
            <ac:spMk id="20483" creationId="{00000000-0000-0000-0000-000000000000}"/>
          </ac:spMkLst>
        </pc:spChg>
      </pc:sldChg>
      <pc:sldChg chg="add del">
        <pc:chgData name="Alan Soloway" userId="0fba1a10-d962-45e3-b40e-c1d035eec118" providerId="ADAL" clId="{AA1A4FD0-D796-4470-8510-1E4BBC315DDF}" dt="2022-09-06T17:20:32.643" v="574" actId="47"/>
        <pc:sldMkLst>
          <pc:docMk/>
          <pc:sldMk cId="3022514315" sldId="574"/>
        </pc:sldMkLst>
      </pc:sldChg>
      <pc:sldChg chg="add del">
        <pc:chgData name="Alan Soloway" userId="0fba1a10-d962-45e3-b40e-c1d035eec118" providerId="ADAL" clId="{AA1A4FD0-D796-4470-8510-1E4BBC315DDF}" dt="2022-09-06T16:58:14.735" v="364" actId="47"/>
        <pc:sldMkLst>
          <pc:docMk/>
          <pc:sldMk cId="2583654643" sldId="575"/>
        </pc:sldMkLst>
      </pc:sldChg>
      <pc:sldChg chg="add del">
        <pc:chgData name="Alan Soloway" userId="0fba1a10-d962-45e3-b40e-c1d035eec118" providerId="ADAL" clId="{AA1A4FD0-D796-4470-8510-1E4BBC315DDF}" dt="2022-09-06T16:58:14.735" v="364" actId="47"/>
        <pc:sldMkLst>
          <pc:docMk/>
          <pc:sldMk cId="3740766622" sldId="576"/>
        </pc:sldMkLst>
      </pc:sldChg>
      <pc:sldChg chg="add del">
        <pc:chgData name="Alan Soloway" userId="0fba1a10-d962-45e3-b40e-c1d035eec118" providerId="ADAL" clId="{AA1A4FD0-D796-4470-8510-1E4BBC315DDF}" dt="2022-09-06T16:58:14.735" v="364" actId="47"/>
        <pc:sldMkLst>
          <pc:docMk/>
          <pc:sldMk cId="3503280091" sldId="577"/>
        </pc:sldMkLst>
      </pc:sldChg>
      <pc:sldChg chg="add del">
        <pc:chgData name="Alan Soloway" userId="0fba1a10-d962-45e3-b40e-c1d035eec118" providerId="ADAL" clId="{AA1A4FD0-D796-4470-8510-1E4BBC315DDF}" dt="2022-09-06T16:58:14.735" v="364" actId="47"/>
        <pc:sldMkLst>
          <pc:docMk/>
          <pc:sldMk cId="833824752" sldId="578"/>
        </pc:sldMkLst>
      </pc:sldChg>
      <pc:sldChg chg="add del">
        <pc:chgData name="Alan Soloway" userId="0fba1a10-d962-45e3-b40e-c1d035eec118" providerId="ADAL" clId="{AA1A4FD0-D796-4470-8510-1E4BBC315DDF}" dt="2022-09-06T16:58:14.735" v="364" actId="47"/>
        <pc:sldMkLst>
          <pc:docMk/>
          <pc:sldMk cId="1363636271" sldId="579"/>
        </pc:sldMkLst>
      </pc:sldChg>
      <pc:sldChg chg="del">
        <pc:chgData name="Alan Soloway" userId="0fba1a10-d962-45e3-b40e-c1d035eec118" providerId="ADAL" clId="{AA1A4FD0-D796-4470-8510-1E4BBC315DDF}" dt="2022-09-06T16:30:04.655" v="90" actId="47"/>
        <pc:sldMkLst>
          <pc:docMk/>
          <pc:sldMk cId="0" sldId="705"/>
        </pc:sldMkLst>
      </pc:sldChg>
      <pc:sldChg chg="delSp modSp mod">
        <pc:chgData name="Alan Soloway" userId="0fba1a10-d962-45e3-b40e-c1d035eec118" providerId="ADAL" clId="{AA1A4FD0-D796-4470-8510-1E4BBC315DDF}" dt="2022-09-07T02:34:38.872" v="2678" actId="20577"/>
        <pc:sldMkLst>
          <pc:docMk/>
          <pc:sldMk cId="0" sldId="706"/>
        </pc:sldMkLst>
        <pc:spChg chg="mod">
          <ac:chgData name="Alan Soloway" userId="0fba1a10-d962-45e3-b40e-c1d035eec118" providerId="ADAL" clId="{AA1A4FD0-D796-4470-8510-1E4BBC315DDF}" dt="2022-09-06T17:19:18.049" v="558" actId="20577"/>
          <ac:spMkLst>
            <pc:docMk/>
            <pc:sldMk cId="0" sldId="706"/>
            <ac:spMk id="4" creationId="{C51BA142-0292-48F8-94DE-9CD911896ADC}"/>
          </ac:spMkLst>
        </pc:spChg>
        <pc:spChg chg="mod">
          <ac:chgData name="Alan Soloway" userId="0fba1a10-d962-45e3-b40e-c1d035eec118" providerId="ADAL" clId="{AA1A4FD0-D796-4470-8510-1E4BBC315DDF}" dt="2022-09-07T02:34:38.872" v="2678" actId="20577"/>
          <ac:spMkLst>
            <pc:docMk/>
            <pc:sldMk cId="0" sldId="706"/>
            <ac:spMk id="8194" creationId="{95C35E2C-2654-4231-90B2-B345E3EFF796}"/>
          </ac:spMkLst>
        </pc:spChg>
        <pc:graphicFrameChg chg="del">
          <ac:chgData name="Alan Soloway" userId="0fba1a10-d962-45e3-b40e-c1d035eec118" providerId="ADAL" clId="{AA1A4FD0-D796-4470-8510-1E4BBC315DDF}" dt="2022-09-06T16:31:11.298" v="113" actId="478"/>
          <ac:graphicFrameMkLst>
            <pc:docMk/>
            <pc:sldMk cId="0" sldId="706"/>
            <ac:graphicFrameMk id="3" creationId="{133C4F94-9324-43E5-9CD6-AC2A5CFB27D4}"/>
          </ac:graphicFrameMkLst>
        </pc:graphicFrameChg>
      </pc:sldChg>
      <pc:sldChg chg="del">
        <pc:chgData name="Alan Soloway" userId="0fba1a10-d962-45e3-b40e-c1d035eec118" providerId="ADAL" clId="{AA1A4FD0-D796-4470-8510-1E4BBC315DDF}" dt="2022-09-06T16:47:02.739" v="328" actId="47"/>
        <pc:sldMkLst>
          <pc:docMk/>
          <pc:sldMk cId="0" sldId="709"/>
        </pc:sldMkLst>
      </pc:sldChg>
      <pc:sldChg chg="del">
        <pc:chgData name="Alan Soloway" userId="0fba1a10-d962-45e3-b40e-c1d035eec118" providerId="ADAL" clId="{AA1A4FD0-D796-4470-8510-1E4BBC315DDF}" dt="2022-09-06T16:47:12.654" v="329" actId="47"/>
        <pc:sldMkLst>
          <pc:docMk/>
          <pc:sldMk cId="0" sldId="713"/>
        </pc:sldMkLst>
      </pc:sldChg>
      <pc:sldChg chg="del">
        <pc:chgData name="Alan Soloway" userId="0fba1a10-d962-45e3-b40e-c1d035eec118" providerId="ADAL" clId="{AA1A4FD0-D796-4470-8510-1E4BBC315DDF}" dt="2022-09-06T16:48:57.350" v="362" actId="47"/>
        <pc:sldMkLst>
          <pc:docMk/>
          <pc:sldMk cId="0" sldId="735"/>
        </pc:sldMkLst>
      </pc:sldChg>
      <pc:sldChg chg="del">
        <pc:chgData name="Alan Soloway" userId="0fba1a10-d962-45e3-b40e-c1d035eec118" providerId="ADAL" clId="{AA1A4FD0-D796-4470-8510-1E4BBC315DDF}" dt="2022-09-06T16:48:18.668" v="333" actId="47"/>
        <pc:sldMkLst>
          <pc:docMk/>
          <pc:sldMk cId="2348495412" sldId="862"/>
        </pc:sldMkLst>
      </pc:sldChg>
      <pc:sldChg chg="add del">
        <pc:chgData name="Alan Soloway" userId="0fba1a10-d962-45e3-b40e-c1d035eec118" providerId="ADAL" clId="{AA1A4FD0-D796-4470-8510-1E4BBC315DDF}" dt="2022-09-06T16:41:22.052" v="257" actId="47"/>
        <pc:sldMkLst>
          <pc:docMk/>
          <pc:sldMk cId="14523083" sldId="874"/>
        </pc:sldMkLst>
      </pc:sldChg>
      <pc:sldChg chg="del">
        <pc:chgData name="Alan Soloway" userId="0fba1a10-d962-45e3-b40e-c1d035eec118" providerId="ADAL" clId="{AA1A4FD0-D796-4470-8510-1E4BBC315DDF}" dt="2022-09-06T16:38:57.129" v="204" actId="2696"/>
        <pc:sldMkLst>
          <pc:docMk/>
          <pc:sldMk cId="1234489413" sldId="874"/>
        </pc:sldMkLst>
      </pc:sldChg>
      <pc:sldChg chg="del">
        <pc:chgData name="Alan Soloway" userId="0fba1a10-d962-45e3-b40e-c1d035eec118" providerId="ADAL" clId="{AA1A4FD0-D796-4470-8510-1E4BBC315DDF}" dt="2022-09-06T16:41:33.963" v="258" actId="47"/>
        <pc:sldMkLst>
          <pc:docMk/>
          <pc:sldMk cId="323789524" sldId="876"/>
        </pc:sldMkLst>
      </pc:sldChg>
      <pc:sldChg chg="del">
        <pc:chgData name="Alan Soloway" userId="0fba1a10-d962-45e3-b40e-c1d035eec118" providerId="ADAL" clId="{AA1A4FD0-D796-4470-8510-1E4BBC315DDF}" dt="2022-09-06T16:48:17.644" v="332" actId="47"/>
        <pc:sldMkLst>
          <pc:docMk/>
          <pc:sldMk cId="1463756284" sldId="898"/>
        </pc:sldMkLst>
      </pc:sldChg>
      <pc:sldChg chg="del">
        <pc:chgData name="Alan Soloway" userId="0fba1a10-d962-45e3-b40e-c1d035eec118" providerId="ADAL" clId="{AA1A4FD0-D796-4470-8510-1E4BBC315DDF}" dt="2022-09-06T16:41:38.227" v="259" actId="47"/>
        <pc:sldMkLst>
          <pc:docMk/>
          <pc:sldMk cId="2833161234" sldId="901"/>
        </pc:sldMkLst>
      </pc:sldChg>
      <pc:sldChg chg="del">
        <pc:chgData name="Alan Soloway" userId="0fba1a10-d962-45e3-b40e-c1d035eec118" providerId="ADAL" clId="{AA1A4FD0-D796-4470-8510-1E4BBC315DDF}" dt="2022-09-06T16:41:42.872" v="260" actId="47"/>
        <pc:sldMkLst>
          <pc:docMk/>
          <pc:sldMk cId="2332033061" sldId="906"/>
        </pc:sldMkLst>
      </pc:sldChg>
      <pc:sldChg chg="del">
        <pc:chgData name="Alan Soloway" userId="0fba1a10-d962-45e3-b40e-c1d035eec118" providerId="ADAL" clId="{AA1A4FD0-D796-4470-8510-1E4BBC315DDF}" dt="2022-09-06T16:48:16.373" v="331" actId="47"/>
        <pc:sldMkLst>
          <pc:docMk/>
          <pc:sldMk cId="1873196116" sldId="911"/>
        </pc:sldMkLst>
      </pc:sldChg>
      <pc:sldChg chg="del">
        <pc:chgData name="Alan Soloway" userId="0fba1a10-d962-45e3-b40e-c1d035eec118" providerId="ADAL" clId="{AA1A4FD0-D796-4470-8510-1E4BBC315DDF}" dt="2022-09-06T16:48:22.403" v="338" actId="47"/>
        <pc:sldMkLst>
          <pc:docMk/>
          <pc:sldMk cId="3781680350" sldId="916"/>
        </pc:sldMkLst>
      </pc:sldChg>
      <pc:sldChg chg="del">
        <pc:chgData name="Alan Soloway" userId="0fba1a10-d962-45e3-b40e-c1d035eec118" providerId="ADAL" clId="{AA1A4FD0-D796-4470-8510-1E4BBC315DDF}" dt="2022-09-06T16:48:23.008" v="339" actId="47"/>
        <pc:sldMkLst>
          <pc:docMk/>
          <pc:sldMk cId="1332187051" sldId="918"/>
        </pc:sldMkLst>
      </pc:sldChg>
      <pc:sldChg chg="del">
        <pc:chgData name="Alan Soloway" userId="0fba1a10-d962-45e3-b40e-c1d035eec118" providerId="ADAL" clId="{AA1A4FD0-D796-4470-8510-1E4BBC315DDF}" dt="2022-09-06T16:48:19.767" v="334" actId="47"/>
        <pc:sldMkLst>
          <pc:docMk/>
          <pc:sldMk cId="3531992869" sldId="922"/>
        </pc:sldMkLst>
      </pc:sldChg>
      <pc:sldChg chg="del">
        <pc:chgData name="Alan Soloway" userId="0fba1a10-d962-45e3-b40e-c1d035eec118" providerId="ADAL" clId="{AA1A4FD0-D796-4470-8510-1E4BBC315DDF}" dt="2022-09-06T16:48:21.762" v="337" actId="47"/>
        <pc:sldMkLst>
          <pc:docMk/>
          <pc:sldMk cId="4169892443" sldId="925"/>
        </pc:sldMkLst>
      </pc:sldChg>
      <pc:sldChg chg="del">
        <pc:chgData name="Alan Soloway" userId="0fba1a10-d962-45e3-b40e-c1d035eec118" providerId="ADAL" clId="{AA1A4FD0-D796-4470-8510-1E4BBC315DDF}" dt="2022-09-06T16:48:27.362" v="342" actId="47"/>
        <pc:sldMkLst>
          <pc:docMk/>
          <pc:sldMk cId="2762009180" sldId="926"/>
        </pc:sldMkLst>
      </pc:sldChg>
      <pc:sldChg chg="del">
        <pc:chgData name="Alan Soloway" userId="0fba1a10-d962-45e3-b40e-c1d035eec118" providerId="ADAL" clId="{AA1A4FD0-D796-4470-8510-1E4BBC315DDF}" dt="2022-09-06T16:48:29.124" v="343" actId="47"/>
        <pc:sldMkLst>
          <pc:docMk/>
          <pc:sldMk cId="3819298379" sldId="928"/>
        </pc:sldMkLst>
      </pc:sldChg>
      <pc:sldChg chg="del">
        <pc:chgData name="Alan Soloway" userId="0fba1a10-d962-45e3-b40e-c1d035eec118" providerId="ADAL" clId="{AA1A4FD0-D796-4470-8510-1E4BBC315DDF}" dt="2022-09-06T16:48:30.203" v="344" actId="47"/>
        <pc:sldMkLst>
          <pc:docMk/>
          <pc:sldMk cId="2113598731" sldId="929"/>
        </pc:sldMkLst>
      </pc:sldChg>
      <pc:sldChg chg="del">
        <pc:chgData name="Alan Soloway" userId="0fba1a10-d962-45e3-b40e-c1d035eec118" providerId="ADAL" clId="{AA1A4FD0-D796-4470-8510-1E4BBC315DDF}" dt="2022-09-06T16:48:31.121" v="345" actId="47"/>
        <pc:sldMkLst>
          <pc:docMk/>
          <pc:sldMk cId="2753607888" sldId="932"/>
        </pc:sldMkLst>
      </pc:sldChg>
      <pc:sldChg chg="del">
        <pc:chgData name="Alan Soloway" userId="0fba1a10-d962-45e3-b40e-c1d035eec118" providerId="ADAL" clId="{AA1A4FD0-D796-4470-8510-1E4BBC315DDF}" dt="2022-09-06T16:48:51.004" v="361" actId="47"/>
        <pc:sldMkLst>
          <pc:docMk/>
          <pc:sldMk cId="2226438999" sldId="933"/>
        </pc:sldMkLst>
      </pc:sldChg>
      <pc:sldChg chg="del">
        <pc:chgData name="Alan Soloway" userId="0fba1a10-d962-45e3-b40e-c1d035eec118" providerId="ADAL" clId="{AA1A4FD0-D796-4470-8510-1E4BBC315DDF}" dt="2022-09-06T16:48:32.981" v="347" actId="47"/>
        <pc:sldMkLst>
          <pc:docMk/>
          <pc:sldMk cId="2228126874" sldId="936"/>
        </pc:sldMkLst>
      </pc:sldChg>
      <pc:sldChg chg="del">
        <pc:chgData name="Alan Soloway" userId="0fba1a10-d962-45e3-b40e-c1d035eec118" providerId="ADAL" clId="{AA1A4FD0-D796-4470-8510-1E4BBC315DDF}" dt="2022-09-06T16:48:39.713" v="350" actId="47"/>
        <pc:sldMkLst>
          <pc:docMk/>
          <pc:sldMk cId="2709121172" sldId="949"/>
        </pc:sldMkLst>
      </pc:sldChg>
      <pc:sldChg chg="del">
        <pc:chgData name="Alan Soloway" userId="0fba1a10-d962-45e3-b40e-c1d035eec118" providerId="ADAL" clId="{AA1A4FD0-D796-4470-8510-1E4BBC315DDF}" dt="2022-09-06T16:48:20.472" v="335" actId="47"/>
        <pc:sldMkLst>
          <pc:docMk/>
          <pc:sldMk cId="4075851712" sldId="950"/>
        </pc:sldMkLst>
      </pc:sldChg>
      <pc:sldChg chg="del">
        <pc:chgData name="Alan Soloway" userId="0fba1a10-d962-45e3-b40e-c1d035eec118" providerId="ADAL" clId="{AA1A4FD0-D796-4470-8510-1E4BBC315DDF}" dt="2022-09-06T16:48:21.145" v="336" actId="47"/>
        <pc:sldMkLst>
          <pc:docMk/>
          <pc:sldMk cId="1952603742" sldId="951"/>
        </pc:sldMkLst>
      </pc:sldChg>
      <pc:sldChg chg="del">
        <pc:chgData name="Alan Soloway" userId="0fba1a10-d962-45e3-b40e-c1d035eec118" providerId="ADAL" clId="{AA1A4FD0-D796-4470-8510-1E4BBC315DDF}" dt="2022-09-06T16:48:31.946" v="346" actId="47"/>
        <pc:sldMkLst>
          <pc:docMk/>
          <pc:sldMk cId="1998372696" sldId="952"/>
        </pc:sldMkLst>
      </pc:sldChg>
      <pc:sldChg chg="del">
        <pc:chgData name="Alan Soloway" userId="0fba1a10-d962-45e3-b40e-c1d035eec118" providerId="ADAL" clId="{AA1A4FD0-D796-4470-8510-1E4BBC315DDF}" dt="2022-09-06T16:48:34.010" v="348" actId="47"/>
        <pc:sldMkLst>
          <pc:docMk/>
          <pc:sldMk cId="2294517702" sldId="953"/>
        </pc:sldMkLst>
      </pc:sldChg>
      <pc:sldChg chg="del">
        <pc:chgData name="Alan Soloway" userId="0fba1a10-d962-45e3-b40e-c1d035eec118" providerId="ADAL" clId="{AA1A4FD0-D796-4470-8510-1E4BBC315DDF}" dt="2022-09-06T16:48:35.298" v="349" actId="47"/>
        <pc:sldMkLst>
          <pc:docMk/>
          <pc:sldMk cId="1084774666" sldId="954"/>
        </pc:sldMkLst>
      </pc:sldChg>
      <pc:sldChg chg="del">
        <pc:chgData name="Alan Soloway" userId="0fba1a10-d962-45e3-b40e-c1d035eec118" providerId="ADAL" clId="{AA1A4FD0-D796-4470-8510-1E4BBC315DDF}" dt="2022-09-06T16:48:23.773" v="340" actId="47"/>
        <pc:sldMkLst>
          <pc:docMk/>
          <pc:sldMk cId="922627352" sldId="955"/>
        </pc:sldMkLst>
      </pc:sldChg>
      <pc:sldChg chg="del">
        <pc:chgData name="Alan Soloway" userId="0fba1a10-d962-45e3-b40e-c1d035eec118" providerId="ADAL" clId="{AA1A4FD0-D796-4470-8510-1E4BBC315DDF}" dt="2022-09-06T16:48:24.581" v="341" actId="47"/>
        <pc:sldMkLst>
          <pc:docMk/>
          <pc:sldMk cId="1571780847" sldId="956"/>
        </pc:sldMkLst>
      </pc:sldChg>
      <pc:sldChg chg="del">
        <pc:chgData name="Alan Soloway" userId="0fba1a10-d962-45e3-b40e-c1d035eec118" providerId="ADAL" clId="{AA1A4FD0-D796-4470-8510-1E4BBC315DDF}" dt="2022-09-06T16:48:40.427" v="351" actId="47"/>
        <pc:sldMkLst>
          <pc:docMk/>
          <pc:sldMk cId="596206330" sldId="957"/>
        </pc:sldMkLst>
      </pc:sldChg>
      <pc:sldChg chg="del">
        <pc:chgData name="Alan Soloway" userId="0fba1a10-d962-45e3-b40e-c1d035eec118" providerId="ADAL" clId="{AA1A4FD0-D796-4470-8510-1E4BBC315DDF}" dt="2022-09-06T16:48:41.158" v="352" actId="47"/>
        <pc:sldMkLst>
          <pc:docMk/>
          <pc:sldMk cId="1387377070" sldId="958"/>
        </pc:sldMkLst>
      </pc:sldChg>
      <pc:sldChg chg="del">
        <pc:chgData name="Alan Soloway" userId="0fba1a10-d962-45e3-b40e-c1d035eec118" providerId="ADAL" clId="{AA1A4FD0-D796-4470-8510-1E4BBC315DDF}" dt="2022-09-06T16:48:41.927" v="353" actId="47"/>
        <pc:sldMkLst>
          <pc:docMk/>
          <pc:sldMk cId="308510937" sldId="959"/>
        </pc:sldMkLst>
      </pc:sldChg>
      <pc:sldChg chg="del">
        <pc:chgData name="Alan Soloway" userId="0fba1a10-d962-45e3-b40e-c1d035eec118" providerId="ADAL" clId="{AA1A4FD0-D796-4470-8510-1E4BBC315DDF}" dt="2022-09-06T16:48:43.317" v="354" actId="47"/>
        <pc:sldMkLst>
          <pc:docMk/>
          <pc:sldMk cId="2340718777" sldId="960"/>
        </pc:sldMkLst>
      </pc:sldChg>
      <pc:sldChg chg="del">
        <pc:chgData name="Alan Soloway" userId="0fba1a10-d962-45e3-b40e-c1d035eec118" providerId="ADAL" clId="{AA1A4FD0-D796-4470-8510-1E4BBC315DDF}" dt="2022-09-06T16:48:44.777" v="355" actId="47"/>
        <pc:sldMkLst>
          <pc:docMk/>
          <pc:sldMk cId="3877667164" sldId="961"/>
        </pc:sldMkLst>
      </pc:sldChg>
      <pc:sldChg chg="del">
        <pc:chgData name="Alan Soloway" userId="0fba1a10-d962-45e3-b40e-c1d035eec118" providerId="ADAL" clId="{AA1A4FD0-D796-4470-8510-1E4BBC315DDF}" dt="2022-09-06T16:48:46.295" v="356" actId="47"/>
        <pc:sldMkLst>
          <pc:docMk/>
          <pc:sldMk cId="1899735371" sldId="962"/>
        </pc:sldMkLst>
      </pc:sldChg>
      <pc:sldChg chg="del">
        <pc:chgData name="Alan Soloway" userId="0fba1a10-d962-45e3-b40e-c1d035eec118" providerId="ADAL" clId="{AA1A4FD0-D796-4470-8510-1E4BBC315DDF}" dt="2022-09-06T16:48:47.048" v="357" actId="47"/>
        <pc:sldMkLst>
          <pc:docMk/>
          <pc:sldMk cId="3524258526" sldId="963"/>
        </pc:sldMkLst>
      </pc:sldChg>
      <pc:sldChg chg="del">
        <pc:chgData name="Alan Soloway" userId="0fba1a10-d962-45e3-b40e-c1d035eec118" providerId="ADAL" clId="{AA1A4FD0-D796-4470-8510-1E4BBC315DDF}" dt="2022-09-06T16:48:48.224" v="358" actId="47"/>
        <pc:sldMkLst>
          <pc:docMk/>
          <pc:sldMk cId="3208907673" sldId="964"/>
        </pc:sldMkLst>
      </pc:sldChg>
      <pc:sldChg chg="del">
        <pc:chgData name="Alan Soloway" userId="0fba1a10-d962-45e3-b40e-c1d035eec118" providerId="ADAL" clId="{AA1A4FD0-D796-4470-8510-1E4BBC315DDF}" dt="2022-09-06T16:48:49.314" v="359" actId="47"/>
        <pc:sldMkLst>
          <pc:docMk/>
          <pc:sldMk cId="2689491846" sldId="965"/>
        </pc:sldMkLst>
      </pc:sldChg>
      <pc:sldChg chg="del">
        <pc:chgData name="Alan Soloway" userId="0fba1a10-d962-45e3-b40e-c1d035eec118" providerId="ADAL" clId="{AA1A4FD0-D796-4470-8510-1E4BBC315DDF}" dt="2022-09-06T16:48:50.218" v="360" actId="47"/>
        <pc:sldMkLst>
          <pc:docMk/>
          <pc:sldMk cId="3055177837" sldId="966"/>
        </pc:sldMkLst>
      </pc:sldChg>
      <pc:sldChg chg="del">
        <pc:chgData name="Alan Soloway" userId="0fba1a10-d962-45e3-b40e-c1d035eec118" providerId="ADAL" clId="{AA1A4FD0-D796-4470-8510-1E4BBC315DDF}" dt="2022-09-06T14:32:14.984" v="42" actId="47"/>
        <pc:sldMkLst>
          <pc:docMk/>
          <pc:sldMk cId="262336528" sldId="967"/>
        </pc:sldMkLst>
      </pc:sldChg>
      <pc:sldChg chg="modSp new mod">
        <pc:chgData name="Alan Soloway" userId="0fba1a10-d962-45e3-b40e-c1d035eec118" providerId="ADAL" clId="{AA1A4FD0-D796-4470-8510-1E4BBC315DDF}" dt="2022-09-06T20:29:50.717" v="2418" actId="403"/>
        <pc:sldMkLst>
          <pc:docMk/>
          <pc:sldMk cId="308324996" sldId="967"/>
        </pc:sldMkLst>
        <pc:spChg chg="mod">
          <ac:chgData name="Alan Soloway" userId="0fba1a10-d962-45e3-b40e-c1d035eec118" providerId="ADAL" clId="{AA1A4FD0-D796-4470-8510-1E4BBC315DDF}" dt="2022-09-06T16:30:23.376" v="108" actId="20577"/>
          <ac:spMkLst>
            <pc:docMk/>
            <pc:sldMk cId="308324996" sldId="967"/>
            <ac:spMk id="2" creationId="{BF894623-6CE2-EAA3-0967-A9437871746F}"/>
          </ac:spMkLst>
        </pc:spChg>
        <pc:spChg chg="mod">
          <ac:chgData name="Alan Soloway" userId="0fba1a10-d962-45e3-b40e-c1d035eec118" providerId="ADAL" clId="{AA1A4FD0-D796-4470-8510-1E4BBC315DDF}" dt="2022-09-06T20:29:50.717" v="2418" actId="403"/>
          <ac:spMkLst>
            <pc:docMk/>
            <pc:sldMk cId="308324996" sldId="967"/>
            <ac:spMk id="3" creationId="{DF5979A1-654D-F17A-0230-A6C8D64C244E}"/>
          </ac:spMkLst>
        </pc:spChg>
      </pc:sldChg>
      <pc:sldChg chg="modSp add del mod">
        <pc:chgData name="Alan Soloway" userId="0fba1a10-d962-45e3-b40e-c1d035eec118" providerId="ADAL" clId="{AA1A4FD0-D796-4470-8510-1E4BBC315DDF}" dt="2022-09-06T17:28:46.911" v="709" actId="47"/>
        <pc:sldMkLst>
          <pc:docMk/>
          <pc:sldMk cId="512542430" sldId="968"/>
        </pc:sldMkLst>
        <pc:spChg chg="mod">
          <ac:chgData name="Alan Soloway" userId="0fba1a10-d962-45e3-b40e-c1d035eec118" providerId="ADAL" clId="{AA1A4FD0-D796-4470-8510-1E4BBC315DDF}" dt="2022-09-06T16:58:25.686" v="368" actId="20577"/>
          <ac:spMkLst>
            <pc:docMk/>
            <pc:sldMk cId="512542430" sldId="968"/>
            <ac:spMk id="16386" creationId="{00000000-0000-0000-0000-000000000000}"/>
          </ac:spMkLst>
        </pc:spChg>
        <pc:graphicFrameChg chg="modGraphic">
          <ac:chgData name="Alan Soloway" userId="0fba1a10-d962-45e3-b40e-c1d035eec118" providerId="ADAL" clId="{AA1A4FD0-D796-4470-8510-1E4BBC315DDF}" dt="2022-09-06T17:26:19.082" v="654" actId="14734"/>
          <ac:graphicFrameMkLst>
            <pc:docMk/>
            <pc:sldMk cId="512542430" sldId="968"/>
            <ac:graphicFrameMk id="4" creationId="{00000000-0000-0000-0000-000000000000}"/>
          </ac:graphicFrameMkLst>
        </pc:graphicFrameChg>
      </pc:sldChg>
      <pc:sldChg chg="modSp add del mod ord">
        <pc:chgData name="Alan Soloway" userId="0fba1a10-d962-45e3-b40e-c1d035eec118" providerId="ADAL" clId="{AA1A4FD0-D796-4470-8510-1E4BBC315DDF}" dt="2022-09-06T17:31:22.900" v="723" actId="47"/>
        <pc:sldMkLst>
          <pc:docMk/>
          <pc:sldMk cId="355329058" sldId="969"/>
        </pc:sldMkLst>
        <pc:spChg chg="mod">
          <ac:chgData name="Alan Soloway" userId="0fba1a10-d962-45e3-b40e-c1d035eec118" providerId="ADAL" clId="{AA1A4FD0-D796-4470-8510-1E4BBC315DDF}" dt="2022-09-06T16:58:31.879" v="372" actId="20577"/>
          <ac:spMkLst>
            <pc:docMk/>
            <pc:sldMk cId="355329058" sldId="969"/>
            <ac:spMk id="16386" creationId="{00000000-0000-0000-0000-000000000000}"/>
          </ac:spMkLst>
        </pc:spChg>
      </pc:sldChg>
      <pc:sldChg chg="modSp add del mod">
        <pc:chgData name="Alan Soloway" userId="0fba1a10-d962-45e3-b40e-c1d035eec118" providerId="ADAL" clId="{AA1A4FD0-D796-4470-8510-1E4BBC315DDF}" dt="2022-09-06T17:50:09.562" v="1015" actId="2696"/>
        <pc:sldMkLst>
          <pc:docMk/>
          <pc:sldMk cId="1933440298" sldId="970"/>
        </pc:sldMkLst>
        <pc:spChg chg="mod">
          <ac:chgData name="Alan Soloway" userId="0fba1a10-d962-45e3-b40e-c1d035eec118" providerId="ADAL" clId="{AA1A4FD0-D796-4470-8510-1E4BBC315DDF}" dt="2022-09-06T16:58:56.183" v="388" actId="20577"/>
          <ac:spMkLst>
            <pc:docMk/>
            <pc:sldMk cId="1933440298" sldId="970"/>
            <ac:spMk id="16386" creationId="{00000000-0000-0000-0000-000000000000}"/>
          </ac:spMkLst>
        </pc:spChg>
      </pc:sldChg>
      <pc:sldChg chg="add del">
        <pc:chgData name="Alan Soloway" userId="0fba1a10-d962-45e3-b40e-c1d035eec118" providerId="ADAL" clId="{AA1A4FD0-D796-4470-8510-1E4BBC315DDF}" dt="2022-09-06T17:51:16.562" v="1042" actId="47"/>
        <pc:sldMkLst>
          <pc:docMk/>
          <pc:sldMk cId="2960068153" sldId="970"/>
        </pc:sldMkLst>
      </pc:sldChg>
      <pc:sldChg chg="modSp add mod">
        <pc:chgData name="Alan Soloway" userId="0fba1a10-d962-45e3-b40e-c1d035eec118" providerId="ADAL" clId="{AA1A4FD0-D796-4470-8510-1E4BBC315DDF}" dt="2022-09-06T17:00:09.542" v="402" actId="20577"/>
        <pc:sldMkLst>
          <pc:docMk/>
          <pc:sldMk cId="0" sldId="1115"/>
        </pc:sldMkLst>
        <pc:spChg chg="mod">
          <ac:chgData name="Alan Soloway" userId="0fba1a10-d962-45e3-b40e-c1d035eec118" providerId="ADAL" clId="{AA1A4FD0-D796-4470-8510-1E4BBC315DDF}" dt="2022-09-06T17:00:09.542" v="402" actId="20577"/>
          <ac:spMkLst>
            <pc:docMk/>
            <pc:sldMk cId="0" sldId="1115"/>
            <ac:spMk id="5122" creationId="{F79D03B2-0C56-720E-0A9A-745A49B27EC5}"/>
          </ac:spMkLst>
        </pc:spChg>
      </pc:sldChg>
      <pc:sldChg chg="modSp add mod">
        <pc:chgData name="Alan Soloway" userId="0fba1a10-d962-45e3-b40e-c1d035eec118" providerId="ADAL" clId="{AA1A4FD0-D796-4470-8510-1E4BBC315DDF}" dt="2022-09-06T17:01:02.621" v="414" actId="20577"/>
        <pc:sldMkLst>
          <pc:docMk/>
          <pc:sldMk cId="0" sldId="1116"/>
        </pc:sldMkLst>
        <pc:spChg chg="mod">
          <ac:chgData name="Alan Soloway" userId="0fba1a10-d962-45e3-b40e-c1d035eec118" providerId="ADAL" clId="{AA1A4FD0-D796-4470-8510-1E4BBC315DDF}" dt="2022-09-06T17:01:02.621" v="414" actId="20577"/>
          <ac:spMkLst>
            <pc:docMk/>
            <pc:sldMk cId="0" sldId="1116"/>
            <ac:spMk id="7170" creationId="{FE5585AE-F0E2-27D1-0114-FBB37AACE2A5}"/>
          </ac:spMkLst>
        </pc:spChg>
      </pc:sldChg>
      <pc:sldChg chg="modSp add mod">
        <pc:chgData name="Alan Soloway" userId="0fba1a10-d962-45e3-b40e-c1d035eec118" providerId="ADAL" clId="{AA1A4FD0-D796-4470-8510-1E4BBC315DDF}" dt="2022-09-06T20:01:52.718" v="2164" actId="1036"/>
        <pc:sldMkLst>
          <pc:docMk/>
          <pc:sldMk cId="0" sldId="1117"/>
        </pc:sldMkLst>
        <pc:spChg chg="mod">
          <ac:chgData name="Alan Soloway" userId="0fba1a10-d962-45e3-b40e-c1d035eec118" providerId="ADAL" clId="{AA1A4FD0-D796-4470-8510-1E4BBC315DDF}" dt="2022-09-06T20:01:52.718" v="2164" actId="1036"/>
          <ac:spMkLst>
            <pc:docMk/>
            <pc:sldMk cId="0" sldId="1117"/>
            <ac:spMk id="4" creationId="{095AFC39-C760-F806-8881-5C7ED05864F7}"/>
          </ac:spMkLst>
        </pc:spChg>
        <pc:spChg chg="mod">
          <ac:chgData name="Alan Soloway" userId="0fba1a10-d962-45e3-b40e-c1d035eec118" providerId="ADAL" clId="{AA1A4FD0-D796-4470-8510-1E4BBC315DDF}" dt="2022-09-06T17:01:32.941" v="421" actId="20577"/>
          <ac:spMkLst>
            <pc:docMk/>
            <pc:sldMk cId="0" sldId="1117"/>
            <ac:spMk id="7170" creationId="{E538F72E-A232-C941-8D97-E8F643A39711}"/>
          </ac:spMkLst>
        </pc:spChg>
      </pc:sldChg>
      <pc:sldChg chg="modSp add mod">
        <pc:chgData name="Alan Soloway" userId="0fba1a10-d962-45e3-b40e-c1d035eec118" providerId="ADAL" clId="{AA1A4FD0-D796-4470-8510-1E4BBC315DDF}" dt="2022-09-06T17:02:36.982" v="427" actId="20577"/>
        <pc:sldMkLst>
          <pc:docMk/>
          <pc:sldMk cId="0" sldId="1118"/>
        </pc:sldMkLst>
        <pc:spChg chg="mod">
          <ac:chgData name="Alan Soloway" userId="0fba1a10-d962-45e3-b40e-c1d035eec118" providerId="ADAL" clId="{AA1A4FD0-D796-4470-8510-1E4BBC315DDF}" dt="2022-09-06T17:02:36.982" v="427" actId="20577"/>
          <ac:spMkLst>
            <pc:docMk/>
            <pc:sldMk cId="0" sldId="1118"/>
            <ac:spMk id="7170" creationId="{3ED09E5C-F5C4-945C-9F96-155A6472BFF7}"/>
          </ac:spMkLst>
        </pc:spChg>
      </pc:sldChg>
      <pc:sldChg chg="modSp add mod ord">
        <pc:chgData name="Alan Soloway" userId="0fba1a10-d962-45e3-b40e-c1d035eec118" providerId="ADAL" clId="{AA1A4FD0-D796-4470-8510-1E4BBC315DDF}" dt="2022-09-06T17:33:03.888" v="758"/>
        <pc:sldMkLst>
          <pc:docMk/>
          <pc:sldMk cId="0" sldId="1119"/>
        </pc:sldMkLst>
        <pc:spChg chg="mod">
          <ac:chgData name="Alan Soloway" userId="0fba1a10-d962-45e3-b40e-c1d035eec118" providerId="ADAL" clId="{AA1A4FD0-D796-4470-8510-1E4BBC315DDF}" dt="2022-09-06T17:03:24.616" v="429" actId="6549"/>
          <ac:spMkLst>
            <pc:docMk/>
            <pc:sldMk cId="0" sldId="1119"/>
            <ac:spMk id="7170" creationId="{54A5A7F6-30A4-47DE-71BD-1FF510C3F2E8}"/>
          </ac:spMkLst>
        </pc:spChg>
      </pc:sldChg>
      <pc:sldChg chg="modSp add mod">
        <pc:chgData name="Alan Soloway" userId="0fba1a10-d962-45e3-b40e-c1d035eec118" providerId="ADAL" clId="{AA1A4FD0-D796-4470-8510-1E4BBC315DDF}" dt="2022-09-06T19:59:24.260" v="2153" actId="1076"/>
        <pc:sldMkLst>
          <pc:docMk/>
          <pc:sldMk cId="0" sldId="1120"/>
        </pc:sldMkLst>
        <pc:spChg chg="mod">
          <ac:chgData name="Alan Soloway" userId="0fba1a10-d962-45e3-b40e-c1d035eec118" providerId="ADAL" clId="{AA1A4FD0-D796-4470-8510-1E4BBC315DDF}" dt="2022-09-06T19:59:24.260" v="2153" actId="1076"/>
          <ac:spMkLst>
            <pc:docMk/>
            <pc:sldMk cId="0" sldId="1120"/>
            <ac:spMk id="4" creationId="{56B6919C-346A-C9ED-CFB1-8BAFE28EAF62}"/>
          </ac:spMkLst>
        </pc:spChg>
        <pc:spChg chg="mod">
          <ac:chgData name="Alan Soloway" userId="0fba1a10-d962-45e3-b40e-c1d035eec118" providerId="ADAL" clId="{AA1A4FD0-D796-4470-8510-1E4BBC315DDF}" dt="2022-09-06T17:03:53.809" v="447" actId="20577"/>
          <ac:spMkLst>
            <pc:docMk/>
            <pc:sldMk cId="0" sldId="1120"/>
            <ac:spMk id="7170" creationId="{B19BE02C-0930-35B4-BC36-66824434945E}"/>
          </ac:spMkLst>
        </pc:spChg>
      </pc:sldChg>
      <pc:sldChg chg="modSp add mod">
        <pc:chgData name="Alan Soloway" userId="0fba1a10-d962-45e3-b40e-c1d035eec118" providerId="ADAL" clId="{AA1A4FD0-D796-4470-8510-1E4BBC315DDF}" dt="2022-09-06T17:04:53.135" v="461" actId="20577"/>
        <pc:sldMkLst>
          <pc:docMk/>
          <pc:sldMk cId="0" sldId="1121"/>
        </pc:sldMkLst>
        <pc:spChg chg="mod">
          <ac:chgData name="Alan Soloway" userId="0fba1a10-d962-45e3-b40e-c1d035eec118" providerId="ADAL" clId="{AA1A4FD0-D796-4470-8510-1E4BBC315DDF}" dt="2022-09-06T17:04:53.135" v="461" actId="20577"/>
          <ac:spMkLst>
            <pc:docMk/>
            <pc:sldMk cId="0" sldId="1121"/>
            <ac:spMk id="8194" creationId="{F7F9B512-F2D3-8480-1FE0-C048A332D01E}"/>
          </ac:spMkLst>
        </pc:spChg>
      </pc:sldChg>
      <pc:sldChg chg="modSp add mod">
        <pc:chgData name="Alan Soloway" userId="0fba1a10-d962-45e3-b40e-c1d035eec118" providerId="ADAL" clId="{AA1A4FD0-D796-4470-8510-1E4BBC315DDF}" dt="2022-09-06T17:05:34.947" v="468" actId="20577"/>
        <pc:sldMkLst>
          <pc:docMk/>
          <pc:sldMk cId="0" sldId="1122"/>
        </pc:sldMkLst>
        <pc:spChg chg="mod">
          <ac:chgData name="Alan Soloway" userId="0fba1a10-d962-45e3-b40e-c1d035eec118" providerId="ADAL" clId="{AA1A4FD0-D796-4470-8510-1E4BBC315DDF}" dt="2022-09-06T17:05:34.947" v="468" actId="20577"/>
          <ac:spMkLst>
            <pc:docMk/>
            <pc:sldMk cId="0" sldId="1122"/>
            <ac:spMk id="5" creationId="{1BB600F5-7BB9-2D4E-B6D3-BA3D9B46D8B8}"/>
          </ac:spMkLst>
        </pc:spChg>
      </pc:sldChg>
      <pc:sldChg chg="modSp add mod">
        <pc:chgData name="Alan Soloway" userId="0fba1a10-d962-45e3-b40e-c1d035eec118" providerId="ADAL" clId="{AA1A4FD0-D796-4470-8510-1E4BBC315DDF}" dt="2022-09-06T17:06:07.303" v="474" actId="20577"/>
        <pc:sldMkLst>
          <pc:docMk/>
          <pc:sldMk cId="0" sldId="1123"/>
        </pc:sldMkLst>
        <pc:spChg chg="mod">
          <ac:chgData name="Alan Soloway" userId="0fba1a10-d962-45e3-b40e-c1d035eec118" providerId="ADAL" clId="{AA1A4FD0-D796-4470-8510-1E4BBC315DDF}" dt="2022-09-06T17:06:07.303" v="474" actId="20577"/>
          <ac:spMkLst>
            <pc:docMk/>
            <pc:sldMk cId="0" sldId="1123"/>
            <ac:spMk id="9218" creationId="{5A659672-06F2-B571-C00F-DC97D0CEB250}"/>
          </ac:spMkLst>
        </pc:spChg>
      </pc:sldChg>
      <pc:sldChg chg="modSp add mod">
        <pc:chgData name="Alan Soloway" userId="0fba1a10-d962-45e3-b40e-c1d035eec118" providerId="ADAL" clId="{AA1A4FD0-D796-4470-8510-1E4BBC315DDF}" dt="2022-09-06T17:06:49.542" v="483" actId="20577"/>
        <pc:sldMkLst>
          <pc:docMk/>
          <pc:sldMk cId="0" sldId="1124"/>
        </pc:sldMkLst>
        <pc:spChg chg="mod">
          <ac:chgData name="Alan Soloway" userId="0fba1a10-d962-45e3-b40e-c1d035eec118" providerId="ADAL" clId="{AA1A4FD0-D796-4470-8510-1E4BBC315DDF}" dt="2022-09-06T17:06:49.542" v="483" actId="20577"/>
          <ac:spMkLst>
            <pc:docMk/>
            <pc:sldMk cId="0" sldId="1124"/>
            <ac:spMk id="6146" creationId="{43EB7C79-FF81-2F38-6631-286635B22D29}"/>
          </ac:spMkLst>
        </pc:spChg>
      </pc:sldChg>
      <pc:sldChg chg="addSp delSp modSp add mod">
        <pc:chgData name="Alan Soloway" userId="0fba1a10-d962-45e3-b40e-c1d035eec118" providerId="ADAL" clId="{AA1A4FD0-D796-4470-8510-1E4BBC315DDF}" dt="2022-09-06T18:07:15.037" v="1061" actId="22"/>
        <pc:sldMkLst>
          <pc:docMk/>
          <pc:sldMk cId="0" sldId="1125"/>
        </pc:sldMkLst>
        <pc:spChg chg="add del">
          <ac:chgData name="Alan Soloway" userId="0fba1a10-d962-45e3-b40e-c1d035eec118" providerId="ADAL" clId="{AA1A4FD0-D796-4470-8510-1E4BBC315DDF}" dt="2022-09-06T18:07:15.037" v="1061" actId="22"/>
          <ac:spMkLst>
            <pc:docMk/>
            <pc:sldMk cId="0" sldId="1125"/>
            <ac:spMk id="6" creationId="{64BF1AD3-A63D-5332-6602-E4923B87ECC6}"/>
          </ac:spMkLst>
        </pc:spChg>
        <pc:spChg chg="mod">
          <ac:chgData name="Alan Soloway" userId="0fba1a10-d962-45e3-b40e-c1d035eec118" providerId="ADAL" clId="{AA1A4FD0-D796-4470-8510-1E4BBC315DDF}" dt="2022-09-06T17:07:39.722" v="494" actId="20577"/>
          <ac:spMkLst>
            <pc:docMk/>
            <pc:sldMk cId="0" sldId="1125"/>
            <ac:spMk id="8194" creationId="{93628809-969C-B787-24D0-A92F3039AFFD}"/>
          </ac:spMkLst>
        </pc:spChg>
      </pc:sldChg>
      <pc:sldChg chg="modSp add mod">
        <pc:chgData name="Alan Soloway" userId="0fba1a10-d962-45e3-b40e-c1d035eec118" providerId="ADAL" clId="{AA1A4FD0-D796-4470-8510-1E4BBC315DDF}" dt="2022-09-06T20:31:21.826" v="2425" actId="20577"/>
        <pc:sldMkLst>
          <pc:docMk/>
          <pc:sldMk cId="0" sldId="1126"/>
        </pc:sldMkLst>
        <pc:spChg chg="mod">
          <ac:chgData name="Alan Soloway" userId="0fba1a10-d962-45e3-b40e-c1d035eec118" providerId="ADAL" clId="{AA1A4FD0-D796-4470-8510-1E4BBC315DDF}" dt="2022-09-06T17:08:21.520" v="506" actId="20577"/>
          <ac:spMkLst>
            <pc:docMk/>
            <pc:sldMk cId="0" sldId="1126"/>
            <ac:spMk id="8194" creationId="{95C5D522-120E-8552-2EA4-9123618108AB}"/>
          </ac:spMkLst>
        </pc:spChg>
        <pc:graphicFrameChg chg="modGraphic">
          <ac:chgData name="Alan Soloway" userId="0fba1a10-d962-45e3-b40e-c1d035eec118" providerId="ADAL" clId="{AA1A4FD0-D796-4470-8510-1E4BBC315DDF}" dt="2022-09-06T20:31:21.826" v="2425" actId="20577"/>
          <ac:graphicFrameMkLst>
            <pc:docMk/>
            <pc:sldMk cId="0" sldId="1126"/>
            <ac:graphicFrameMk id="5" creationId="{8F44E2F3-4244-FD22-4C40-B5361AD94AC4}"/>
          </ac:graphicFrameMkLst>
        </pc:graphicFrameChg>
      </pc:sldChg>
      <pc:sldChg chg="addSp delSp modSp add mod">
        <pc:chgData name="Alan Soloway" userId="0fba1a10-d962-45e3-b40e-c1d035eec118" providerId="ADAL" clId="{AA1A4FD0-D796-4470-8510-1E4BBC315DDF}" dt="2022-09-07T02:36:25.944" v="2684" actId="22"/>
        <pc:sldMkLst>
          <pc:docMk/>
          <pc:sldMk cId="0" sldId="1127"/>
        </pc:sldMkLst>
        <pc:spChg chg="add del">
          <ac:chgData name="Alan Soloway" userId="0fba1a10-d962-45e3-b40e-c1d035eec118" providerId="ADAL" clId="{AA1A4FD0-D796-4470-8510-1E4BBC315DDF}" dt="2022-09-07T02:36:09.320" v="2680" actId="22"/>
          <ac:spMkLst>
            <pc:docMk/>
            <pc:sldMk cId="0" sldId="1127"/>
            <ac:spMk id="6" creationId="{CAE798D6-84E8-4BE4-648F-B74E4D65548F}"/>
          </ac:spMkLst>
        </pc:spChg>
        <pc:spChg chg="add del">
          <ac:chgData name="Alan Soloway" userId="0fba1a10-d962-45e3-b40e-c1d035eec118" providerId="ADAL" clId="{AA1A4FD0-D796-4470-8510-1E4BBC315DDF}" dt="2022-09-07T02:36:20.812" v="2682" actId="22"/>
          <ac:spMkLst>
            <pc:docMk/>
            <pc:sldMk cId="0" sldId="1127"/>
            <ac:spMk id="8" creationId="{DC75A936-AC77-52C0-570C-C7996F491E6D}"/>
          </ac:spMkLst>
        </pc:spChg>
        <pc:spChg chg="add del">
          <ac:chgData name="Alan Soloway" userId="0fba1a10-d962-45e3-b40e-c1d035eec118" providerId="ADAL" clId="{AA1A4FD0-D796-4470-8510-1E4BBC315DDF}" dt="2022-09-07T02:36:25.944" v="2684" actId="22"/>
          <ac:spMkLst>
            <pc:docMk/>
            <pc:sldMk cId="0" sldId="1127"/>
            <ac:spMk id="10" creationId="{490B95E2-FCDB-3ECB-7E31-D20020F6EBAB}"/>
          </ac:spMkLst>
        </pc:spChg>
        <pc:spChg chg="mod">
          <ac:chgData name="Alan Soloway" userId="0fba1a10-d962-45e3-b40e-c1d035eec118" providerId="ADAL" clId="{AA1A4FD0-D796-4470-8510-1E4BBC315DDF}" dt="2022-09-06T17:08:58.011" v="516" actId="20577"/>
          <ac:spMkLst>
            <pc:docMk/>
            <pc:sldMk cId="0" sldId="1127"/>
            <ac:spMk id="8194" creationId="{00000000-0000-0000-0000-000000000000}"/>
          </ac:spMkLst>
        </pc:spChg>
      </pc:sldChg>
      <pc:sldChg chg="modSp add mod">
        <pc:chgData name="Alan Soloway" userId="0fba1a10-d962-45e3-b40e-c1d035eec118" providerId="ADAL" clId="{AA1A4FD0-D796-4470-8510-1E4BBC315DDF}" dt="2022-09-06T17:09:39.590" v="523" actId="20577"/>
        <pc:sldMkLst>
          <pc:docMk/>
          <pc:sldMk cId="0" sldId="1128"/>
        </pc:sldMkLst>
        <pc:spChg chg="mod">
          <ac:chgData name="Alan Soloway" userId="0fba1a10-d962-45e3-b40e-c1d035eec118" providerId="ADAL" clId="{AA1A4FD0-D796-4470-8510-1E4BBC315DDF}" dt="2022-09-06T17:09:39.590" v="523" actId="20577"/>
          <ac:spMkLst>
            <pc:docMk/>
            <pc:sldMk cId="0" sldId="1128"/>
            <ac:spMk id="8194" creationId="{00000000-0000-0000-0000-000000000000}"/>
          </ac:spMkLst>
        </pc:spChg>
      </pc:sldChg>
      <pc:sldChg chg="modSp add mod">
        <pc:chgData name="Alan Soloway" userId="0fba1a10-d962-45e3-b40e-c1d035eec118" providerId="ADAL" clId="{AA1A4FD0-D796-4470-8510-1E4BBC315DDF}" dt="2022-09-06T17:11:25.277" v="540" actId="20577"/>
        <pc:sldMkLst>
          <pc:docMk/>
          <pc:sldMk cId="0" sldId="1129"/>
        </pc:sldMkLst>
        <pc:spChg chg="mod">
          <ac:chgData name="Alan Soloway" userId="0fba1a10-d962-45e3-b40e-c1d035eec118" providerId="ADAL" clId="{AA1A4FD0-D796-4470-8510-1E4BBC315DDF}" dt="2022-09-06T17:11:25.277" v="540" actId="20577"/>
          <ac:spMkLst>
            <pc:docMk/>
            <pc:sldMk cId="0" sldId="1129"/>
            <ac:spMk id="7170" creationId="{E8B497EC-E3A6-08B1-38D6-4E6F44534EB2}"/>
          </ac:spMkLst>
        </pc:spChg>
      </pc:sldChg>
      <pc:sldChg chg="modSp new mod">
        <pc:chgData name="Alan Soloway" userId="0fba1a10-d962-45e3-b40e-c1d035eec118" providerId="ADAL" clId="{AA1A4FD0-D796-4470-8510-1E4BBC315DDF}" dt="2022-09-06T19:49:35.506" v="2141" actId="20577"/>
        <pc:sldMkLst>
          <pc:docMk/>
          <pc:sldMk cId="2712885716" sldId="1130"/>
        </pc:sldMkLst>
        <pc:spChg chg="mod">
          <ac:chgData name="Alan Soloway" userId="0fba1a10-d962-45e3-b40e-c1d035eec118" providerId="ADAL" clId="{AA1A4FD0-D796-4470-8510-1E4BBC315DDF}" dt="2022-09-06T17:20:13.820" v="571" actId="20577"/>
          <ac:spMkLst>
            <pc:docMk/>
            <pc:sldMk cId="2712885716" sldId="1130"/>
            <ac:spMk id="2" creationId="{A4622016-CAE3-8F63-B68A-750665977F4E}"/>
          </ac:spMkLst>
        </pc:spChg>
        <pc:spChg chg="mod">
          <ac:chgData name="Alan Soloway" userId="0fba1a10-d962-45e3-b40e-c1d035eec118" providerId="ADAL" clId="{AA1A4FD0-D796-4470-8510-1E4BBC315DDF}" dt="2022-09-06T19:49:35.506" v="2141" actId="20577"/>
          <ac:spMkLst>
            <pc:docMk/>
            <pc:sldMk cId="2712885716" sldId="1130"/>
            <ac:spMk id="3" creationId="{77564346-AA69-7907-9599-0421F5BFB701}"/>
          </ac:spMkLst>
        </pc:spChg>
      </pc:sldChg>
      <pc:sldChg chg="modSp add del mod">
        <pc:chgData name="Alan Soloway" userId="0fba1a10-d962-45e3-b40e-c1d035eec118" providerId="ADAL" clId="{AA1A4FD0-D796-4470-8510-1E4BBC315DDF}" dt="2022-09-06T19:26:00.932" v="1842" actId="47"/>
        <pc:sldMkLst>
          <pc:docMk/>
          <pc:sldMk cId="600558794" sldId="1131"/>
        </pc:sldMkLst>
        <pc:spChg chg="mod">
          <ac:chgData name="Alan Soloway" userId="0fba1a10-d962-45e3-b40e-c1d035eec118" providerId="ADAL" clId="{AA1A4FD0-D796-4470-8510-1E4BBC315DDF}" dt="2022-09-06T17:20:28.395" v="573" actId="20577"/>
          <ac:spMkLst>
            <pc:docMk/>
            <pc:sldMk cId="600558794" sldId="1131"/>
            <ac:spMk id="2" creationId="{A4622016-CAE3-8F63-B68A-750665977F4E}"/>
          </ac:spMkLst>
        </pc:spChg>
      </pc:sldChg>
      <pc:sldChg chg="addSp delSp modSp add mod">
        <pc:chgData name="Alan Soloway" userId="0fba1a10-d962-45e3-b40e-c1d035eec118" providerId="ADAL" clId="{AA1A4FD0-D796-4470-8510-1E4BBC315DDF}" dt="2022-09-07T15:16:41.455" v="2840" actId="20577"/>
        <pc:sldMkLst>
          <pc:docMk/>
          <pc:sldMk cId="3114860468" sldId="1132"/>
        </pc:sldMkLst>
        <pc:spChg chg="mod">
          <ac:chgData name="Alan Soloway" userId="0fba1a10-d962-45e3-b40e-c1d035eec118" providerId="ADAL" clId="{AA1A4FD0-D796-4470-8510-1E4BBC315DDF}" dt="2022-09-06T17:31:44.432" v="729" actId="20577"/>
          <ac:spMkLst>
            <pc:docMk/>
            <pc:sldMk cId="3114860468" sldId="1132"/>
            <ac:spMk id="16386" creationId="{00000000-0000-0000-0000-000000000000}"/>
          </ac:spMkLst>
        </pc:spChg>
        <pc:graphicFrameChg chg="add mod modGraphic">
          <ac:chgData name="Alan Soloway" userId="0fba1a10-d962-45e3-b40e-c1d035eec118" providerId="ADAL" clId="{AA1A4FD0-D796-4470-8510-1E4BBC315DDF}" dt="2022-09-07T15:16:41.455" v="2840" actId="20577"/>
          <ac:graphicFrameMkLst>
            <pc:docMk/>
            <pc:sldMk cId="3114860468" sldId="1132"/>
            <ac:graphicFrameMk id="2" creationId="{8D5D58F9-DFEF-B3E1-CC7A-F422796534EB}"/>
          </ac:graphicFrameMkLst>
        </pc:graphicFrameChg>
        <pc:graphicFrameChg chg="del modGraphic">
          <ac:chgData name="Alan Soloway" userId="0fba1a10-d962-45e3-b40e-c1d035eec118" providerId="ADAL" clId="{AA1A4FD0-D796-4470-8510-1E4BBC315DDF}" dt="2022-09-06T17:22:31.431" v="607" actId="478"/>
          <ac:graphicFrameMkLst>
            <pc:docMk/>
            <pc:sldMk cId="3114860468" sldId="1132"/>
            <ac:graphicFrameMk id="4" creationId="{00000000-0000-0000-0000-000000000000}"/>
          </ac:graphicFrameMkLst>
        </pc:graphicFrameChg>
      </pc:sldChg>
      <pc:sldChg chg="add del">
        <pc:chgData name="Alan Soloway" userId="0fba1a10-d962-45e3-b40e-c1d035eec118" providerId="ADAL" clId="{AA1A4FD0-D796-4470-8510-1E4BBC315DDF}" dt="2022-09-06T17:40:56.417" v="851" actId="2890"/>
        <pc:sldMkLst>
          <pc:docMk/>
          <pc:sldMk cId="3446463840" sldId="1133"/>
        </pc:sldMkLst>
      </pc:sldChg>
      <pc:sldChg chg="modSp add mod">
        <pc:chgData name="Alan Soloway" userId="0fba1a10-d962-45e3-b40e-c1d035eec118" providerId="ADAL" clId="{AA1A4FD0-D796-4470-8510-1E4BBC315DDF}" dt="2022-09-07T15:18:28.842" v="2842" actId="20577"/>
        <pc:sldMkLst>
          <pc:docMk/>
          <pc:sldMk cId="3829580410" sldId="1133"/>
        </pc:sldMkLst>
        <pc:spChg chg="mod">
          <ac:chgData name="Alan Soloway" userId="0fba1a10-d962-45e3-b40e-c1d035eec118" providerId="ADAL" clId="{AA1A4FD0-D796-4470-8510-1E4BBC315DDF}" dt="2022-09-06T17:41:12.100" v="862" actId="20577"/>
          <ac:spMkLst>
            <pc:docMk/>
            <pc:sldMk cId="3829580410" sldId="1133"/>
            <ac:spMk id="16386" creationId="{00000000-0000-0000-0000-000000000000}"/>
          </ac:spMkLst>
        </pc:spChg>
        <pc:graphicFrameChg chg="mod modGraphic">
          <ac:chgData name="Alan Soloway" userId="0fba1a10-d962-45e3-b40e-c1d035eec118" providerId="ADAL" clId="{AA1A4FD0-D796-4470-8510-1E4BBC315DDF}" dt="2022-09-07T15:18:28.842" v="2842" actId="20577"/>
          <ac:graphicFrameMkLst>
            <pc:docMk/>
            <pc:sldMk cId="3829580410" sldId="1133"/>
            <ac:graphicFrameMk id="2" creationId="{8D5D58F9-DFEF-B3E1-CC7A-F422796534EB}"/>
          </ac:graphicFrameMkLst>
        </pc:graphicFrameChg>
      </pc:sldChg>
      <pc:sldChg chg="modSp add mod">
        <pc:chgData name="Alan Soloway" userId="0fba1a10-d962-45e3-b40e-c1d035eec118" providerId="ADAL" clId="{AA1A4FD0-D796-4470-8510-1E4BBC315DDF}" dt="2022-09-06T18:08:26.719" v="1073" actId="20577"/>
        <pc:sldMkLst>
          <pc:docMk/>
          <pc:sldMk cId="0" sldId="1134"/>
        </pc:sldMkLst>
        <pc:spChg chg="mod">
          <ac:chgData name="Alan Soloway" userId="0fba1a10-d962-45e3-b40e-c1d035eec118" providerId="ADAL" clId="{AA1A4FD0-D796-4470-8510-1E4BBC315DDF}" dt="2022-09-06T18:08:26.719" v="1073" actId="20577"/>
          <ac:spMkLst>
            <pc:docMk/>
            <pc:sldMk cId="0" sldId="1134"/>
            <ac:spMk id="7170" creationId="{5B650D81-AF9E-2423-32C9-52CF52717E88}"/>
          </ac:spMkLst>
        </pc:spChg>
      </pc:sldChg>
      <pc:sldChg chg="modSp add mod">
        <pc:chgData name="Alan Soloway" userId="0fba1a10-d962-45e3-b40e-c1d035eec118" providerId="ADAL" clId="{AA1A4FD0-D796-4470-8510-1E4BBC315DDF}" dt="2022-09-06T18:08:35.737" v="1084" actId="20577"/>
        <pc:sldMkLst>
          <pc:docMk/>
          <pc:sldMk cId="0" sldId="1135"/>
        </pc:sldMkLst>
        <pc:spChg chg="mod">
          <ac:chgData name="Alan Soloway" userId="0fba1a10-d962-45e3-b40e-c1d035eec118" providerId="ADAL" clId="{AA1A4FD0-D796-4470-8510-1E4BBC315DDF}" dt="2022-09-06T18:08:35.737" v="1084" actId="20577"/>
          <ac:spMkLst>
            <pc:docMk/>
            <pc:sldMk cId="0" sldId="1135"/>
            <ac:spMk id="8194" creationId="{0B0DE28F-C4E5-5E55-7D77-8E4A4247AA1E}"/>
          </ac:spMkLst>
        </pc:spChg>
      </pc:sldChg>
      <pc:sldChg chg="modSp add mod">
        <pc:chgData name="Alan Soloway" userId="0fba1a10-d962-45e3-b40e-c1d035eec118" providerId="ADAL" clId="{AA1A4FD0-D796-4470-8510-1E4BBC315DDF}" dt="2022-09-06T18:09:24.474" v="1099" actId="20577"/>
        <pc:sldMkLst>
          <pc:docMk/>
          <pc:sldMk cId="0" sldId="1136"/>
        </pc:sldMkLst>
        <pc:spChg chg="mod">
          <ac:chgData name="Alan Soloway" userId="0fba1a10-d962-45e3-b40e-c1d035eec118" providerId="ADAL" clId="{AA1A4FD0-D796-4470-8510-1E4BBC315DDF}" dt="2022-09-06T18:09:24.474" v="1099" actId="20577"/>
          <ac:spMkLst>
            <pc:docMk/>
            <pc:sldMk cId="0" sldId="1136"/>
            <ac:spMk id="9218" creationId="{883A50DD-5763-C45F-55A3-35E6D2BA98FC}"/>
          </ac:spMkLst>
        </pc:spChg>
      </pc:sldChg>
      <pc:sldChg chg="modSp add mod">
        <pc:chgData name="Alan Soloway" userId="0fba1a10-d962-45e3-b40e-c1d035eec118" providerId="ADAL" clId="{AA1A4FD0-D796-4470-8510-1E4BBC315DDF}" dt="2022-09-06T19:52:38.812" v="2145" actId="20577"/>
        <pc:sldMkLst>
          <pc:docMk/>
          <pc:sldMk cId="1486771013" sldId="1137"/>
        </pc:sldMkLst>
        <pc:spChg chg="mod">
          <ac:chgData name="Alan Soloway" userId="0fba1a10-d962-45e3-b40e-c1d035eec118" providerId="ADAL" clId="{AA1A4FD0-D796-4470-8510-1E4BBC315DDF}" dt="2022-09-06T19:26:11.662" v="1845" actId="20577"/>
          <ac:spMkLst>
            <pc:docMk/>
            <pc:sldMk cId="1486771013" sldId="1137"/>
            <ac:spMk id="2" creationId="{A4622016-CAE3-8F63-B68A-750665977F4E}"/>
          </ac:spMkLst>
        </pc:spChg>
        <pc:spChg chg="mod">
          <ac:chgData name="Alan Soloway" userId="0fba1a10-d962-45e3-b40e-c1d035eec118" providerId="ADAL" clId="{AA1A4FD0-D796-4470-8510-1E4BBC315DDF}" dt="2022-09-06T19:52:38.812" v="2145" actId="20577"/>
          <ac:spMkLst>
            <pc:docMk/>
            <pc:sldMk cId="1486771013" sldId="1137"/>
            <ac:spMk id="3" creationId="{77564346-AA69-7907-9599-0421F5BFB701}"/>
          </ac:spMkLst>
        </pc:spChg>
      </pc:sldChg>
      <pc:sldChg chg="modSp add mod">
        <pc:chgData name="Alan Soloway" userId="0fba1a10-d962-45e3-b40e-c1d035eec118" providerId="ADAL" clId="{AA1A4FD0-D796-4470-8510-1E4BBC315DDF}" dt="2022-09-07T02:36:47.107" v="2694" actId="20577"/>
        <pc:sldMkLst>
          <pc:docMk/>
          <pc:sldMk cId="0" sldId="1138"/>
        </pc:sldMkLst>
        <pc:spChg chg="mod">
          <ac:chgData name="Alan Soloway" userId="0fba1a10-d962-45e3-b40e-c1d035eec118" providerId="ADAL" clId="{AA1A4FD0-D796-4470-8510-1E4BBC315DDF}" dt="2022-09-07T02:36:47.107" v="2694" actId="20577"/>
          <ac:spMkLst>
            <pc:docMk/>
            <pc:sldMk cId="0" sldId="1138"/>
            <ac:spMk id="7170" creationId="{DF44B647-547C-3286-3129-072728C3AD31}"/>
          </ac:spMkLst>
        </pc:spChg>
      </pc:sldChg>
      <pc:sldChg chg="modSp add mod">
        <pc:chgData name="Alan Soloway" userId="0fba1a10-d962-45e3-b40e-c1d035eec118" providerId="ADAL" clId="{AA1A4FD0-D796-4470-8510-1E4BBC315DDF}" dt="2022-09-07T02:38:56.751" v="2737" actId="20577"/>
        <pc:sldMkLst>
          <pc:docMk/>
          <pc:sldMk cId="0" sldId="1139"/>
        </pc:sldMkLst>
        <pc:spChg chg="mod">
          <ac:chgData name="Alan Soloway" userId="0fba1a10-d962-45e3-b40e-c1d035eec118" providerId="ADAL" clId="{AA1A4FD0-D796-4470-8510-1E4BBC315DDF}" dt="2022-09-07T02:38:56.751" v="2737" actId="20577"/>
          <ac:spMkLst>
            <pc:docMk/>
            <pc:sldMk cId="0" sldId="1139"/>
            <ac:spMk id="8194" creationId="{77B2126D-7ED8-8E3C-EB87-EEB8E138B190}"/>
          </ac:spMkLst>
        </pc:spChg>
      </pc:sldChg>
      <pc:sldChg chg="add">
        <pc:chgData name="Alan Soloway" userId="0fba1a10-d962-45e3-b40e-c1d035eec118" providerId="ADAL" clId="{AA1A4FD0-D796-4470-8510-1E4BBC315DDF}" dt="2022-09-07T13:29:44.062" v="2793"/>
        <pc:sldMkLst>
          <pc:docMk/>
          <pc:sldMk cId="363133267" sldId="1140"/>
        </pc:sldMkLst>
      </pc:sldChg>
      <pc:sldChg chg="add">
        <pc:chgData name="Alan Soloway" userId="0fba1a10-d962-45e3-b40e-c1d035eec118" providerId="ADAL" clId="{AA1A4FD0-D796-4470-8510-1E4BBC315DDF}" dt="2022-09-07T14:35:18.721" v="2828"/>
        <pc:sldMkLst>
          <pc:docMk/>
          <pc:sldMk cId="0" sldId="1141"/>
        </pc:sldMkLst>
      </pc:sldChg>
      <pc:sldChg chg="modSp add mod">
        <pc:chgData name="Alan Soloway" userId="0fba1a10-d962-45e3-b40e-c1d035eec118" providerId="ADAL" clId="{AA1A4FD0-D796-4470-8510-1E4BBC315DDF}" dt="2022-09-07T15:16:32.982" v="2839" actId="20577"/>
        <pc:sldMkLst>
          <pc:docMk/>
          <pc:sldMk cId="0" sldId="1142"/>
        </pc:sldMkLst>
        <pc:spChg chg="mod">
          <ac:chgData name="Alan Soloway" userId="0fba1a10-d962-45e3-b40e-c1d035eec118" providerId="ADAL" clId="{AA1A4FD0-D796-4470-8510-1E4BBC315DDF}" dt="2022-09-07T15:16:32.982" v="2839" actId="20577"/>
          <ac:spMkLst>
            <pc:docMk/>
            <pc:sldMk cId="0" sldId="1142"/>
            <ac:spMk id="7170" creationId="{1D0E68FC-DEDE-C427-3C09-C0BBDE6B1A4F}"/>
          </ac:spMkLst>
        </pc:spChg>
      </pc:sldChg>
      <pc:sldMasterChg chg="modSp mod modSldLayout">
        <pc:chgData name="Alan Soloway" userId="0fba1a10-d962-45e3-b40e-c1d035eec118" providerId="ADAL" clId="{AA1A4FD0-D796-4470-8510-1E4BBC315DDF}" dt="2022-09-06T14:32:06.773" v="41" actId="20577"/>
        <pc:sldMasterMkLst>
          <pc:docMk/>
          <pc:sldMasterMk cId="0" sldId="2147483729"/>
        </pc:sldMasterMkLst>
        <pc:spChg chg="mod">
          <ac:chgData name="Alan Soloway" userId="0fba1a10-d962-45e3-b40e-c1d035eec118" providerId="ADAL" clId="{AA1A4FD0-D796-4470-8510-1E4BBC315DDF}" dt="2022-09-06T14:32:06.773" v="41" actId="20577"/>
          <ac:spMkLst>
            <pc:docMk/>
            <pc:sldMasterMk cId="0" sldId="2147483729"/>
            <ac:spMk id="14" creationId="{030DF169-4F9A-4D13-8638-5028A4E3BEAA}"/>
          </ac:spMkLst>
        </pc:spChg>
        <pc:sldLayoutChg chg="modSp mod">
          <pc:chgData name="Alan Soloway" userId="0fba1a10-d962-45e3-b40e-c1d035eec118" providerId="ADAL" clId="{AA1A4FD0-D796-4470-8510-1E4BBC315DDF}" dt="2022-09-06T14:31:35.218" v="27" actId="20577"/>
          <pc:sldLayoutMkLst>
            <pc:docMk/>
            <pc:sldMasterMk cId="0" sldId="2147483729"/>
            <pc:sldLayoutMk cId="684747627" sldId="2147483988"/>
          </pc:sldLayoutMkLst>
          <pc:spChg chg="mod">
            <ac:chgData name="Alan Soloway" userId="0fba1a10-d962-45e3-b40e-c1d035eec118" providerId="ADAL" clId="{AA1A4FD0-D796-4470-8510-1E4BBC315DDF}" dt="2022-09-06T14:31:30.066" v="24" actId="20577"/>
            <ac:spMkLst>
              <pc:docMk/>
              <pc:sldMasterMk cId="0" sldId="2147483729"/>
              <pc:sldLayoutMk cId="684747627" sldId="2147483988"/>
              <ac:spMk id="4" creationId="{AB6CF3B8-1087-4EA1-B913-F019DD3E242C}"/>
            </ac:spMkLst>
          </pc:spChg>
          <pc:spChg chg="mod">
            <ac:chgData name="Alan Soloway" userId="0fba1a10-d962-45e3-b40e-c1d035eec118" providerId="ADAL" clId="{AA1A4FD0-D796-4470-8510-1E4BBC315DDF}" dt="2022-09-06T14:31:35.218" v="27" actId="20577"/>
            <ac:spMkLst>
              <pc:docMk/>
              <pc:sldMasterMk cId="0" sldId="2147483729"/>
              <pc:sldLayoutMk cId="684747627" sldId="2147483988"/>
              <ac:spMk id="5" creationId="{95FCF8CD-2C30-4430-B3A5-F165BE96BF3D}"/>
            </ac:spMkLst>
          </pc:spChg>
        </pc:sldLayoutChg>
      </pc:sldMasterChg>
    </pc:docChg>
  </pc:docChgLst>
  <pc:docChgLst>
    <pc:chgData name="Alan Soloway" userId="0fba1a10-d962-45e3-b40e-c1d035eec118" providerId="ADAL" clId="{498817B4-99BC-4892-9CFE-1A67AD069F91}"/>
    <pc:docChg chg="undo redo custSel addSld delSld modSld modMainMaster">
      <pc:chgData name="Alan Soloway" userId="0fba1a10-d962-45e3-b40e-c1d035eec118" providerId="ADAL" clId="{498817B4-99BC-4892-9CFE-1A67AD069F91}" dt="2022-12-06T15:52:34.836" v="3382" actId="20577"/>
      <pc:docMkLst>
        <pc:docMk/>
      </pc:docMkLst>
      <pc:sldChg chg="modSp mod">
        <pc:chgData name="Alan Soloway" userId="0fba1a10-d962-45e3-b40e-c1d035eec118" providerId="ADAL" clId="{498817B4-99BC-4892-9CFE-1A67AD069F91}" dt="2022-11-28T17:35:19.303" v="0" actId="313"/>
        <pc:sldMkLst>
          <pc:docMk/>
          <pc:sldMk cId="0" sldId="303"/>
        </pc:sldMkLst>
        <pc:spChg chg="mod">
          <ac:chgData name="Alan Soloway" userId="0fba1a10-d962-45e3-b40e-c1d035eec118" providerId="ADAL" clId="{498817B4-99BC-4892-9CFE-1A67AD069F91}" dt="2022-11-28T17:35:19.303" v="0" actId="313"/>
          <ac:spMkLst>
            <pc:docMk/>
            <pc:sldMk cId="0" sldId="303"/>
            <ac:spMk id="9219" creationId="{8EE155D7-4578-4DE9-B201-A26BBC2A7B65}"/>
          </ac:spMkLst>
        </pc:spChg>
      </pc:sldChg>
      <pc:sldChg chg="addSp delSp modSp mod">
        <pc:chgData name="Alan Soloway" userId="0fba1a10-d962-45e3-b40e-c1d035eec118" providerId="ADAL" clId="{498817B4-99BC-4892-9CFE-1A67AD069F91}" dt="2022-11-29T16:33:07.978" v="1578" actId="122"/>
        <pc:sldMkLst>
          <pc:docMk/>
          <pc:sldMk cId="2787748043" sldId="533"/>
        </pc:sldMkLst>
        <pc:spChg chg="mod">
          <ac:chgData name="Alan Soloway" userId="0fba1a10-d962-45e3-b40e-c1d035eec118" providerId="ADAL" clId="{498817B4-99BC-4892-9CFE-1A67AD069F91}" dt="2022-11-29T16:33:07.978" v="1578" actId="122"/>
          <ac:spMkLst>
            <pc:docMk/>
            <pc:sldMk cId="2787748043" sldId="533"/>
            <ac:spMk id="6" creationId="{00000000-0000-0000-0000-000000000000}"/>
          </ac:spMkLst>
        </pc:spChg>
        <pc:graphicFrameChg chg="del modGraphic">
          <ac:chgData name="Alan Soloway" userId="0fba1a10-d962-45e3-b40e-c1d035eec118" providerId="ADAL" clId="{498817B4-99BC-4892-9CFE-1A67AD069F91}" dt="2022-11-28T21:36:56.771" v="1008" actId="478"/>
          <ac:graphicFrameMkLst>
            <pc:docMk/>
            <pc:sldMk cId="2787748043" sldId="533"/>
            <ac:graphicFrameMk id="2" creationId="{D6B24BEE-4269-770A-5624-8449AB55DEE9}"/>
          </ac:graphicFrameMkLst>
        </pc:graphicFrameChg>
        <pc:graphicFrameChg chg="add mod modGraphic">
          <ac:chgData name="Alan Soloway" userId="0fba1a10-d962-45e3-b40e-c1d035eec118" providerId="ADAL" clId="{498817B4-99BC-4892-9CFE-1A67AD069F91}" dt="2022-11-28T22:02:47.793" v="1107" actId="20577"/>
          <ac:graphicFrameMkLst>
            <pc:docMk/>
            <pc:sldMk cId="2787748043" sldId="533"/>
            <ac:graphicFrameMk id="3" creationId="{1E9E094F-729B-C4A4-940D-6F86198ACBEC}"/>
          </ac:graphicFrameMkLst>
        </pc:graphicFrameChg>
      </pc:sldChg>
      <pc:sldChg chg="addSp delSp">
        <pc:chgData name="Alan Soloway" userId="0fba1a10-d962-45e3-b40e-c1d035eec118" providerId="ADAL" clId="{498817B4-99BC-4892-9CFE-1A67AD069F91}" dt="2022-11-29T18:23:54.959" v="1907"/>
        <pc:sldMkLst>
          <pc:docMk/>
          <pc:sldMk cId="740844187" sldId="536"/>
        </pc:sldMkLst>
        <pc:graphicFrameChg chg="add del">
          <ac:chgData name="Alan Soloway" userId="0fba1a10-d962-45e3-b40e-c1d035eec118" providerId="ADAL" clId="{498817B4-99BC-4892-9CFE-1A67AD069F91}" dt="2022-11-29T18:23:54.959" v="1907"/>
          <ac:graphicFrameMkLst>
            <pc:docMk/>
            <pc:sldMk cId="740844187" sldId="536"/>
            <ac:graphicFrameMk id="2" creationId="{A27EE308-D52C-8588-68BB-2D9EF1CC9779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2-06T15:52:34.836" v="3382" actId="20577"/>
        <pc:sldMkLst>
          <pc:docMk/>
          <pc:sldMk cId="4221313708" sldId="537"/>
        </pc:sldMkLst>
        <pc:spChg chg="mod">
          <ac:chgData name="Alan Soloway" userId="0fba1a10-d962-45e3-b40e-c1d035eec118" providerId="ADAL" clId="{498817B4-99BC-4892-9CFE-1A67AD069F91}" dt="2022-12-06T15:52:34.836" v="3382" actId="20577"/>
          <ac:spMkLst>
            <pc:docMk/>
            <pc:sldMk cId="4221313708" sldId="537"/>
            <ac:spMk id="19459" creationId="{00000000-0000-0000-0000-000000000000}"/>
          </ac:spMkLst>
        </pc:spChg>
        <pc:graphicFrameChg chg="add del">
          <ac:chgData name="Alan Soloway" userId="0fba1a10-d962-45e3-b40e-c1d035eec118" providerId="ADAL" clId="{498817B4-99BC-4892-9CFE-1A67AD069F91}" dt="2022-11-29T18:23:54.187" v="1906"/>
          <ac:graphicFrameMkLst>
            <pc:docMk/>
            <pc:sldMk cId="4221313708" sldId="537"/>
            <ac:graphicFrameMk id="2" creationId="{A090DC88-5C69-22C2-4C0E-18A192258E0B}"/>
          </ac:graphicFrameMkLst>
        </pc:graphicFrameChg>
      </pc:sldChg>
      <pc:sldChg chg="modSp mod">
        <pc:chgData name="Alan Soloway" userId="0fba1a10-d962-45e3-b40e-c1d035eec118" providerId="ADAL" clId="{498817B4-99BC-4892-9CFE-1A67AD069F91}" dt="2022-12-06T14:41:45.331" v="3153" actId="403"/>
        <pc:sldMkLst>
          <pc:docMk/>
          <pc:sldMk cId="132225336" sldId="538"/>
        </pc:sldMkLst>
        <pc:spChg chg="mod">
          <ac:chgData name="Alan Soloway" userId="0fba1a10-d962-45e3-b40e-c1d035eec118" providerId="ADAL" clId="{498817B4-99BC-4892-9CFE-1A67AD069F91}" dt="2022-12-06T14:41:45.331" v="3153" actId="403"/>
          <ac:spMkLst>
            <pc:docMk/>
            <pc:sldMk cId="132225336" sldId="538"/>
            <ac:spMk id="20483" creationId="{00000000-0000-0000-0000-000000000000}"/>
          </ac:spMkLst>
        </pc:spChg>
      </pc:sldChg>
      <pc:sldChg chg="modSp">
        <pc:chgData name="Alan Soloway" userId="0fba1a10-d962-45e3-b40e-c1d035eec118" providerId="ADAL" clId="{498817B4-99BC-4892-9CFE-1A67AD069F91}" dt="2022-11-29T16:32:45.003" v="1574" actId="113"/>
        <pc:sldMkLst>
          <pc:docMk/>
          <pc:sldMk cId="3557362136" sldId="548"/>
        </pc:sldMkLst>
        <pc:spChg chg="mod">
          <ac:chgData name="Alan Soloway" userId="0fba1a10-d962-45e3-b40e-c1d035eec118" providerId="ADAL" clId="{498817B4-99BC-4892-9CFE-1A67AD069F91}" dt="2022-11-29T16:32:45.003" v="1574" actId="113"/>
          <ac:spMkLst>
            <pc:docMk/>
            <pc:sldMk cId="3557362136" sldId="548"/>
            <ac:spMk id="26626" creationId="{00000000-0000-0000-0000-000000000000}"/>
          </ac:spMkLst>
        </pc:spChg>
        <pc:graphicFrameChg chg="mod">
          <ac:chgData name="Alan Soloway" userId="0fba1a10-d962-45e3-b40e-c1d035eec118" providerId="ADAL" clId="{498817B4-99BC-4892-9CFE-1A67AD069F91}" dt="2022-11-28T21:28:46.941" v="966" actId="14100"/>
          <ac:graphicFrameMkLst>
            <pc:docMk/>
            <pc:sldMk cId="3557362136" sldId="548"/>
            <ac:graphicFrameMk id="10" creationId="{00000000-0000-0000-0000-000000000000}"/>
          </ac:graphicFrameMkLst>
        </pc:graphicFrameChg>
      </pc:sldChg>
      <pc:sldChg chg="modSp">
        <pc:chgData name="Alan Soloway" userId="0fba1a10-d962-45e3-b40e-c1d035eec118" providerId="ADAL" clId="{498817B4-99BC-4892-9CFE-1A67AD069F91}" dt="2022-11-29T16:32:51.002" v="1575" actId="113"/>
        <pc:sldMkLst>
          <pc:docMk/>
          <pc:sldMk cId="2359965303" sldId="549"/>
        </pc:sldMkLst>
        <pc:spChg chg="mod">
          <ac:chgData name="Alan Soloway" userId="0fba1a10-d962-45e3-b40e-c1d035eec118" providerId="ADAL" clId="{498817B4-99BC-4892-9CFE-1A67AD069F91}" dt="2022-11-29T16:32:51.002" v="1575" actId="113"/>
          <ac:spMkLst>
            <pc:docMk/>
            <pc:sldMk cId="2359965303" sldId="549"/>
            <ac:spMk id="8" creationId="{00000000-0000-0000-0000-000000000000}"/>
          </ac:spMkLst>
        </pc:spChg>
        <pc:graphicFrameChg chg="mod">
          <ac:chgData name="Alan Soloway" userId="0fba1a10-d962-45e3-b40e-c1d035eec118" providerId="ADAL" clId="{498817B4-99BC-4892-9CFE-1A67AD069F91}" dt="2022-11-28T21:31:12.375" v="970" actId="14100"/>
          <ac:graphicFrameMkLst>
            <pc:docMk/>
            <pc:sldMk cId="2359965303" sldId="549"/>
            <ac:graphicFrameMk id="27651" creationId="{00000000-0000-0000-0000-000000000000}"/>
          </ac:graphicFrameMkLst>
        </pc:graphicFrameChg>
      </pc:sldChg>
      <pc:sldChg chg="modSp mod">
        <pc:chgData name="Alan Soloway" userId="0fba1a10-d962-45e3-b40e-c1d035eec118" providerId="ADAL" clId="{498817B4-99BC-4892-9CFE-1A67AD069F91}" dt="2022-12-06T15:49:33.230" v="3381" actId="6549"/>
        <pc:sldMkLst>
          <pc:docMk/>
          <pc:sldMk cId="2706820255" sldId="555"/>
        </pc:sldMkLst>
        <pc:spChg chg="mod">
          <ac:chgData name="Alan Soloway" userId="0fba1a10-d962-45e3-b40e-c1d035eec118" providerId="ADAL" clId="{498817B4-99BC-4892-9CFE-1A67AD069F91}" dt="2022-12-06T15:49:33.230" v="3381" actId="6549"/>
          <ac:spMkLst>
            <pc:docMk/>
            <pc:sldMk cId="2706820255" sldId="555"/>
            <ac:spMk id="20483" creationId="{00000000-0000-0000-0000-000000000000}"/>
          </ac:spMkLst>
        </pc:spChg>
      </pc:sldChg>
      <pc:sldChg chg="modSp">
        <pc:chgData name="Alan Soloway" userId="0fba1a10-d962-45e3-b40e-c1d035eec118" providerId="ADAL" clId="{498817B4-99BC-4892-9CFE-1A67AD069F91}" dt="2022-11-29T16:32:29.060" v="1571" actId="113"/>
        <pc:sldMkLst>
          <pc:docMk/>
          <pc:sldMk cId="0" sldId="706"/>
        </pc:sldMkLst>
        <pc:spChg chg="mod">
          <ac:chgData name="Alan Soloway" userId="0fba1a10-d962-45e3-b40e-c1d035eec118" providerId="ADAL" clId="{498817B4-99BC-4892-9CFE-1A67AD069F91}" dt="2022-11-29T16:32:29.060" v="1571" actId="113"/>
          <ac:spMkLst>
            <pc:docMk/>
            <pc:sldMk cId="0" sldId="706"/>
            <ac:spMk id="8194" creationId="{95C35E2C-2654-4231-90B2-B345E3EFF796}"/>
          </ac:spMkLst>
        </pc:spChg>
      </pc:sldChg>
      <pc:sldChg chg="modSp mod">
        <pc:chgData name="Alan Soloway" userId="0fba1a10-d962-45e3-b40e-c1d035eec118" providerId="ADAL" clId="{498817B4-99BC-4892-9CFE-1A67AD069F91}" dt="2022-11-30T14:29:26.300" v="3041" actId="20577"/>
        <pc:sldMkLst>
          <pc:docMk/>
          <pc:sldMk cId="308324996" sldId="967"/>
        </pc:sldMkLst>
        <pc:spChg chg="mod">
          <ac:chgData name="Alan Soloway" userId="0fba1a10-d962-45e3-b40e-c1d035eec118" providerId="ADAL" clId="{498817B4-99BC-4892-9CFE-1A67AD069F91}" dt="2022-11-29T16:32:23.142" v="1570" actId="113"/>
          <ac:spMkLst>
            <pc:docMk/>
            <pc:sldMk cId="308324996" sldId="967"/>
            <ac:spMk id="2" creationId="{BF894623-6CE2-EAA3-0967-A9437871746F}"/>
          </ac:spMkLst>
        </pc:spChg>
        <pc:spChg chg="mod">
          <ac:chgData name="Alan Soloway" userId="0fba1a10-d962-45e3-b40e-c1d035eec118" providerId="ADAL" clId="{498817B4-99BC-4892-9CFE-1A67AD069F91}" dt="2022-11-30T14:29:26.300" v="3041" actId="20577"/>
          <ac:spMkLst>
            <pc:docMk/>
            <pc:sldMk cId="308324996" sldId="967"/>
            <ac:spMk id="3" creationId="{DF5979A1-654D-F17A-0230-A6C8D64C244E}"/>
          </ac:spMkLst>
        </pc:spChg>
      </pc:sldChg>
      <pc:sldChg chg="addSp delSp modSp mod">
        <pc:chgData name="Alan Soloway" userId="0fba1a10-d962-45e3-b40e-c1d035eec118" providerId="ADAL" clId="{498817B4-99BC-4892-9CFE-1A67AD069F91}" dt="2022-11-29T18:33:46.271" v="1966" actId="21"/>
        <pc:sldMkLst>
          <pc:docMk/>
          <pc:sldMk cId="0" sldId="1115"/>
        </pc:sldMkLst>
        <pc:spChg chg="mod">
          <ac:chgData name="Alan Soloway" userId="0fba1a10-d962-45e3-b40e-c1d035eec118" providerId="ADAL" clId="{498817B4-99BC-4892-9CFE-1A67AD069F91}" dt="2022-11-28T18:54:05.225" v="488" actId="403"/>
          <ac:spMkLst>
            <pc:docMk/>
            <pc:sldMk cId="0" sldId="1115"/>
            <ac:spMk id="5155" creationId="{24E62420-0E60-5393-3F33-AE1421EBBB20}"/>
          </ac:spMkLst>
        </pc:spChg>
        <pc:graphicFrameChg chg="add modGraphic">
          <ac:chgData name="Alan Soloway" userId="0fba1a10-d962-45e3-b40e-c1d035eec118" providerId="ADAL" clId="{498817B4-99BC-4892-9CFE-1A67AD069F91}" dt="2022-11-29T18:33:46.271" v="1966" actId="21"/>
          <ac:graphicFrameMkLst>
            <pc:docMk/>
            <pc:sldMk cId="0" sldId="1115"/>
            <ac:graphicFrameMk id="2" creationId="{79978A8A-0263-B291-C99E-5B1E34D963A0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27.236" v="1301" actId="478"/>
          <ac:graphicFrameMkLst>
            <pc:docMk/>
            <pc:sldMk cId="0" sldId="1115"/>
            <ac:graphicFrameMk id="3" creationId="{25D496B4-F45D-08AC-27AD-B6A3210960B9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34:29.393" v="1972" actId="21"/>
        <pc:sldMkLst>
          <pc:docMk/>
          <pc:sldMk cId="0" sldId="1116"/>
        </pc:sldMkLst>
        <pc:spChg chg="mod">
          <ac:chgData name="Alan Soloway" userId="0fba1a10-d962-45e3-b40e-c1d035eec118" providerId="ADAL" clId="{498817B4-99BC-4892-9CFE-1A67AD069F91}" dt="2022-11-29T18:05:46.604" v="1864" actId="403"/>
          <ac:spMkLst>
            <pc:docMk/>
            <pc:sldMk cId="0" sldId="1116"/>
            <ac:spMk id="4" creationId="{387A64CA-A3F3-74B6-43F6-16852CDA2B48}"/>
          </ac:spMkLst>
        </pc:spChg>
        <pc:graphicFrameChg chg="add modGraphic">
          <ac:chgData name="Alan Soloway" userId="0fba1a10-d962-45e3-b40e-c1d035eec118" providerId="ADAL" clId="{498817B4-99BC-4892-9CFE-1A67AD069F91}" dt="2022-11-29T18:34:29.393" v="1972" actId="21"/>
          <ac:graphicFrameMkLst>
            <pc:docMk/>
            <pc:sldMk cId="0" sldId="1116"/>
            <ac:graphicFrameMk id="2" creationId="{18AD1688-0CEB-1111-9051-B75B14F2D81B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5:38.435" v="1304" actId="478"/>
          <ac:graphicFrameMkLst>
            <pc:docMk/>
            <pc:sldMk cId="0" sldId="1116"/>
            <ac:graphicFrameMk id="3" creationId="{33E36F74-8EE0-A3F7-7201-7651FB6E4DCF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33:33.044" v="1964" actId="21"/>
        <pc:sldMkLst>
          <pc:docMk/>
          <pc:sldMk cId="0" sldId="1117"/>
        </pc:sldMkLst>
        <pc:spChg chg="mod">
          <ac:chgData name="Alan Soloway" userId="0fba1a10-d962-45e3-b40e-c1d035eec118" providerId="ADAL" clId="{498817B4-99BC-4892-9CFE-1A67AD069F91}" dt="2022-11-29T15:36:45.768" v="1177" actId="20577"/>
          <ac:spMkLst>
            <pc:docMk/>
            <pc:sldMk cId="0" sldId="1117"/>
            <ac:spMk id="4" creationId="{095AFC39-C760-F806-8881-5C7ED05864F7}"/>
          </ac:spMkLst>
        </pc:spChg>
        <pc:spChg chg="mod">
          <ac:chgData name="Alan Soloway" userId="0fba1a10-d962-45e3-b40e-c1d035eec118" providerId="ADAL" clId="{498817B4-99BC-4892-9CFE-1A67AD069F91}" dt="2022-11-29T15:34:55.981" v="1137" actId="6549"/>
          <ac:spMkLst>
            <pc:docMk/>
            <pc:sldMk cId="0" sldId="1117"/>
            <ac:spMk id="7170" creationId="{E538F72E-A232-C941-8D97-E8F643A39711}"/>
          </ac:spMkLst>
        </pc:spChg>
        <pc:graphicFrameChg chg="add modGraphic">
          <ac:chgData name="Alan Soloway" userId="0fba1a10-d962-45e3-b40e-c1d035eec118" providerId="ADAL" clId="{498817B4-99BC-4892-9CFE-1A67AD069F91}" dt="2022-11-29T18:33:33.044" v="1964" actId="21"/>
          <ac:graphicFrameMkLst>
            <pc:docMk/>
            <pc:sldMk cId="0" sldId="1117"/>
            <ac:graphicFrameMk id="2" creationId="{B1B26E72-82A2-BB26-A277-D9AD9F0B9454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21.069" v="1299" actId="478"/>
          <ac:graphicFrameMkLst>
            <pc:docMk/>
            <pc:sldMk cId="0" sldId="1117"/>
            <ac:graphicFrameMk id="3" creationId="{658BEA6E-EE77-4B3F-D2C6-536154A5EF5E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30T14:26:41.975" v="3038" actId="20577"/>
        <pc:sldMkLst>
          <pc:docMk/>
          <pc:sldMk cId="0" sldId="1118"/>
        </pc:sldMkLst>
        <pc:spChg chg="mod">
          <ac:chgData name="Alan Soloway" userId="0fba1a10-d962-45e3-b40e-c1d035eec118" providerId="ADAL" clId="{498817B4-99BC-4892-9CFE-1A67AD069F91}" dt="2022-11-28T19:35:45.558" v="614" actId="403"/>
          <ac:spMkLst>
            <pc:docMk/>
            <pc:sldMk cId="0" sldId="1118"/>
            <ac:spMk id="7203" creationId="{9FD4F9C7-E45F-E973-693F-874B80F5DE0B}"/>
          </ac:spMkLst>
        </pc:spChg>
        <pc:graphicFrameChg chg="add modGraphic">
          <ac:chgData name="Alan Soloway" userId="0fba1a10-d962-45e3-b40e-c1d035eec118" providerId="ADAL" clId="{498817B4-99BC-4892-9CFE-1A67AD069F91}" dt="2022-11-30T14:26:41.975" v="3038" actId="20577"/>
          <ac:graphicFrameMkLst>
            <pc:docMk/>
            <pc:sldMk cId="0" sldId="1118"/>
            <ac:graphicFrameMk id="2" creationId="{68C683C3-0D94-1BD3-4A65-69E6B3367ADC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18.613" v="1298" actId="478"/>
          <ac:graphicFrameMkLst>
            <pc:docMk/>
            <pc:sldMk cId="0" sldId="1118"/>
            <ac:graphicFrameMk id="3" creationId="{66FFCC2A-6104-E165-E129-60F410D727EC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19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19"/>
            <ac:spMk id="4" creationId="{391F9154-5501-8430-14EC-6F66A6CFCC78}"/>
          </ac:spMkLst>
        </pc:spChg>
        <pc:graphicFrameChg chg="add modGraphic">
          <ac:chgData name="Alan Soloway" userId="0fba1a10-d962-45e3-b40e-c1d035eec118" providerId="ADAL" clId="{498817B4-99BC-4892-9CFE-1A67AD069F91}" dt="2022-11-29T18:29:19.081" v="1933" actId="21"/>
          <ac:graphicFrameMkLst>
            <pc:docMk/>
            <pc:sldMk cId="0" sldId="1119"/>
            <ac:graphicFrameMk id="2" creationId="{E64009A6-C860-41A4-09FC-FAA6DB3F40E2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4:57.037" v="1292" actId="478"/>
          <ac:graphicFrameMkLst>
            <pc:docMk/>
            <pc:sldMk cId="0" sldId="1119"/>
            <ac:graphicFrameMk id="3" creationId="{3970AB59-36D2-022B-D168-5F0F946A4F95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6:42.090" v="1925" actId="21"/>
        <pc:sldMkLst>
          <pc:docMk/>
          <pc:sldMk cId="0" sldId="1120"/>
        </pc:sldMkLst>
        <pc:spChg chg="add del mod">
          <ac:chgData name="Alan Soloway" userId="0fba1a10-d962-45e3-b40e-c1d035eec118" providerId="ADAL" clId="{498817B4-99BC-4892-9CFE-1A67AD069F91}" dt="2022-11-29T16:35:02.645" v="1579" actId="404"/>
          <ac:spMkLst>
            <pc:docMk/>
            <pc:sldMk cId="0" sldId="1120"/>
            <ac:spMk id="4" creationId="{56B6919C-346A-C9ED-CFB1-8BAFE28EAF62}"/>
          </ac:spMkLst>
        </pc:spChg>
        <pc:spChg chg="add del mod">
          <ac:chgData name="Alan Soloway" userId="0fba1a10-d962-45e3-b40e-c1d035eec118" providerId="ADAL" clId="{498817B4-99BC-4892-9CFE-1A67AD069F91}" dt="2022-11-28T18:20:24.542" v="251"/>
          <ac:spMkLst>
            <pc:docMk/>
            <pc:sldMk cId="0" sldId="1120"/>
            <ac:spMk id="5" creationId="{FA2CF2B1-0A1B-6805-5317-E16C2538D021}"/>
          </ac:spMkLst>
        </pc:spChg>
        <pc:spChg chg="add del mod">
          <ac:chgData name="Alan Soloway" userId="0fba1a10-d962-45e3-b40e-c1d035eec118" providerId="ADAL" clId="{498817B4-99BC-4892-9CFE-1A67AD069F91}" dt="2022-11-28T18:20:30.345" v="254"/>
          <ac:spMkLst>
            <pc:docMk/>
            <pc:sldMk cId="0" sldId="1120"/>
            <ac:spMk id="7" creationId="{7F7F394C-65D1-2A55-3C5F-1FBFE3514510}"/>
          </ac:spMkLst>
        </pc:spChg>
        <pc:graphicFrameChg chg="add del mod">
          <ac:chgData name="Alan Soloway" userId="0fba1a10-d962-45e3-b40e-c1d035eec118" providerId="ADAL" clId="{498817B4-99BC-4892-9CFE-1A67AD069F91}" dt="2022-11-28T18:20:24.542" v="251"/>
          <ac:graphicFrameMkLst>
            <pc:docMk/>
            <pc:sldMk cId="0" sldId="1120"/>
            <ac:graphicFrameMk id="2" creationId="{4E19F4E8-8DBF-F97B-7984-D9A6E9F0BA4A}"/>
          </ac:graphicFrameMkLst>
        </pc:graphicFrameChg>
        <pc:graphicFrameChg chg="add del">
          <ac:chgData name="Alan Soloway" userId="0fba1a10-d962-45e3-b40e-c1d035eec118" providerId="ADAL" clId="{498817B4-99BC-4892-9CFE-1A67AD069F91}" dt="2022-11-29T16:39:57.239" v="1582"/>
          <ac:graphicFrameMkLst>
            <pc:docMk/>
            <pc:sldMk cId="0" sldId="1120"/>
            <ac:graphicFrameMk id="2" creationId="{B941D328-6474-D5B0-287A-E5F3CF654D89}"/>
          </ac:graphicFrameMkLst>
        </pc:graphicFrameChg>
        <pc:graphicFrameChg chg="add del modGraphic">
          <ac:chgData name="Alan Soloway" userId="0fba1a10-d962-45e3-b40e-c1d035eec118" providerId="ADAL" clId="{498817B4-99BC-4892-9CFE-1A67AD069F91}" dt="2022-11-28T18:20:46.139" v="256" actId="478"/>
          <ac:graphicFrameMkLst>
            <pc:docMk/>
            <pc:sldMk cId="0" sldId="1120"/>
            <ac:graphicFrameMk id="3" creationId="{45741A33-7B91-C9A9-7A69-F43CCC2B178D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26:42.090" v="1925" actId="21"/>
          <ac:graphicFrameMkLst>
            <pc:docMk/>
            <pc:sldMk cId="0" sldId="1120"/>
            <ac:graphicFrameMk id="3" creationId="{CF35DDEB-7A64-39F8-C086-39DBDF8F4976}"/>
          </ac:graphicFrameMkLst>
        </pc:graphicFrameChg>
        <pc:graphicFrameChg chg="add del mod">
          <ac:chgData name="Alan Soloway" userId="0fba1a10-d962-45e3-b40e-c1d035eec118" providerId="ADAL" clId="{498817B4-99BC-4892-9CFE-1A67AD069F91}" dt="2022-11-28T18:20:30.345" v="254"/>
          <ac:graphicFrameMkLst>
            <pc:docMk/>
            <pc:sldMk cId="0" sldId="1120"/>
            <ac:graphicFrameMk id="6" creationId="{DF50E421-4729-0161-E7E7-5C02BDECCCB0}"/>
          </ac:graphicFrameMkLst>
        </pc:graphicFrameChg>
        <pc:graphicFrameChg chg="add del mod modGraphic">
          <ac:chgData name="Alan Soloway" userId="0fba1a10-d962-45e3-b40e-c1d035eec118" providerId="ADAL" clId="{498817B4-99BC-4892-9CFE-1A67AD069F91}" dt="2022-11-29T15:44:44.938" v="1288" actId="478"/>
          <ac:graphicFrameMkLst>
            <pc:docMk/>
            <pc:sldMk cId="0" sldId="1120"/>
            <ac:graphicFrameMk id="8" creationId="{E0C18152-A492-F5FB-5BBF-6471B4FEAD81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9:34.382" v="1934" actId="21"/>
        <pc:sldMkLst>
          <pc:docMk/>
          <pc:sldMk cId="0" sldId="1121"/>
        </pc:sldMkLst>
        <pc:spChg chg="mod">
          <ac:chgData name="Alan Soloway" userId="0fba1a10-d962-45e3-b40e-c1d035eec118" providerId="ADAL" clId="{498817B4-99BC-4892-9CFE-1A67AD069F91}" dt="2022-11-28T18:24:46.333" v="291" actId="403"/>
          <ac:spMkLst>
            <pc:docMk/>
            <pc:sldMk cId="0" sldId="1121"/>
            <ac:spMk id="4" creationId="{2E1B2A8E-D4E0-478B-B3D6-C06EBB5EA87D}"/>
          </ac:spMkLst>
        </pc:spChg>
        <pc:graphicFrameChg chg="add del mod">
          <ac:chgData name="Alan Soloway" userId="0fba1a10-d962-45e3-b40e-c1d035eec118" providerId="ADAL" clId="{498817B4-99BC-4892-9CFE-1A67AD069F91}" dt="2022-11-28T18:24:14.438" v="285"/>
          <ac:graphicFrameMkLst>
            <pc:docMk/>
            <pc:sldMk cId="0" sldId="1121"/>
            <ac:graphicFrameMk id="2" creationId="{015807DB-CA6F-B0D9-BDB1-DFBCD645D4F7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29:34.382" v="1934" actId="21"/>
          <ac:graphicFrameMkLst>
            <pc:docMk/>
            <pc:sldMk cId="0" sldId="1121"/>
            <ac:graphicFrameMk id="2" creationId="{B5EF82A3-7356-DF3D-1834-68283CF739C6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5:00.118" v="1293" actId="478"/>
          <ac:graphicFrameMkLst>
            <pc:docMk/>
            <pc:sldMk cId="0" sldId="1121"/>
            <ac:graphicFrameMk id="5" creationId="{A5524983-3376-4150-B496-D35FE1A00DF7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30:31.550" v="1941" actId="21"/>
        <pc:sldMkLst>
          <pc:docMk/>
          <pc:sldMk cId="0" sldId="1122"/>
        </pc:sldMkLst>
        <pc:spChg chg="mod">
          <ac:chgData name="Alan Soloway" userId="0fba1a10-d962-45e3-b40e-c1d035eec118" providerId="ADAL" clId="{498817B4-99BC-4892-9CFE-1A67AD069F91}" dt="2022-11-28T18:44:08.798" v="357" actId="403"/>
          <ac:spMkLst>
            <pc:docMk/>
            <pc:sldMk cId="0" sldId="1122"/>
            <ac:spMk id="4" creationId="{7EA633D7-0A31-717A-58EF-AEDA941A8E7D}"/>
          </ac:spMkLst>
        </pc:spChg>
        <pc:spChg chg="mod">
          <ac:chgData name="Alan Soloway" userId="0fba1a10-d962-45e3-b40e-c1d035eec118" providerId="ADAL" clId="{498817B4-99BC-4892-9CFE-1A67AD069F91}" dt="2022-11-28T18:52:59.149" v="475" actId="404"/>
          <ac:spMkLst>
            <pc:docMk/>
            <pc:sldMk cId="0" sldId="1122"/>
            <ac:spMk id="5" creationId="{1BB600F5-7BB9-2D4E-B6D3-BA3D9B46D8B8}"/>
          </ac:spMkLst>
        </pc:spChg>
        <pc:graphicFrameChg chg="add modGraphic">
          <ac:chgData name="Alan Soloway" userId="0fba1a10-d962-45e3-b40e-c1d035eec118" providerId="ADAL" clId="{498817B4-99BC-4892-9CFE-1A67AD069F91}" dt="2022-11-29T18:30:31.550" v="1941" actId="21"/>
          <ac:graphicFrameMkLst>
            <pc:docMk/>
            <pc:sldMk cId="0" sldId="1122"/>
            <ac:graphicFrameMk id="2" creationId="{EAA7621E-AA7A-E204-366B-E5E11CDE010F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08.879" v="1295" actId="478"/>
          <ac:graphicFrameMkLst>
            <pc:docMk/>
            <pc:sldMk cId="0" sldId="1122"/>
            <ac:graphicFrameMk id="3" creationId="{4576F485-D889-95C9-5986-65A539DE39CF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30T14:27:08.135" v="3039"/>
        <pc:sldMkLst>
          <pc:docMk/>
          <pc:sldMk cId="0" sldId="1123"/>
        </pc:sldMkLst>
        <pc:spChg chg="mod">
          <ac:chgData name="Alan Soloway" userId="0fba1a10-d962-45e3-b40e-c1d035eec118" providerId="ADAL" clId="{498817B4-99BC-4892-9CFE-1A67AD069F91}" dt="2022-11-28T18:45:40.572" v="387" actId="403"/>
          <ac:spMkLst>
            <pc:docMk/>
            <pc:sldMk cId="0" sldId="1123"/>
            <ac:spMk id="4" creationId="{23E94077-2B06-B697-9A8E-678EEC42FA02}"/>
          </ac:spMkLst>
        </pc:spChg>
        <pc:graphicFrameChg chg="add mod modGraphic">
          <ac:chgData name="Alan Soloway" userId="0fba1a10-d962-45e3-b40e-c1d035eec118" providerId="ADAL" clId="{498817B4-99BC-4892-9CFE-1A67AD069F91}" dt="2022-11-30T14:27:08.135" v="3039"/>
          <ac:graphicFrameMkLst>
            <pc:docMk/>
            <pc:sldMk cId="0" sldId="1123"/>
            <ac:graphicFrameMk id="2" creationId="{5399ABD5-8426-A164-2B74-13A7D2F879E7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15.186" v="1297" actId="478"/>
          <ac:graphicFrameMkLst>
            <pc:docMk/>
            <pc:sldMk cId="0" sldId="1123"/>
            <ac:graphicFrameMk id="3" creationId="{6AA5C756-8A63-D3D1-1F9B-BD6BAC06D465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6:19.170" v="1923" actId="21"/>
        <pc:sldMkLst>
          <pc:docMk/>
          <pc:sldMk cId="0" sldId="1124"/>
        </pc:sldMkLst>
        <pc:spChg chg="mod">
          <ac:chgData name="Alan Soloway" userId="0fba1a10-d962-45e3-b40e-c1d035eec118" providerId="ADAL" clId="{498817B4-99BC-4892-9CFE-1A67AD069F91}" dt="2022-11-28T18:47:33.368" v="405" actId="403"/>
          <ac:spMkLst>
            <pc:docMk/>
            <pc:sldMk cId="0" sldId="1124"/>
            <ac:spMk id="4" creationId="{2133B8AA-99EB-958B-441D-9A6ED3264D7C}"/>
          </ac:spMkLst>
        </pc:spChg>
        <pc:graphicFrameChg chg="add mod modGraphic">
          <ac:chgData name="Alan Soloway" userId="0fba1a10-d962-45e3-b40e-c1d035eec118" providerId="ADAL" clId="{498817B4-99BC-4892-9CFE-1A67AD069F91}" dt="2022-11-29T18:26:19.170" v="1923" actId="21"/>
          <ac:graphicFrameMkLst>
            <pc:docMk/>
            <pc:sldMk cId="0" sldId="1124"/>
            <ac:graphicFrameMk id="2" creationId="{2223EB76-6A69-0650-F819-27613306FB1E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4:37.062" v="1287" actId="478"/>
          <ac:graphicFrameMkLst>
            <pc:docMk/>
            <pc:sldMk cId="0" sldId="1124"/>
            <ac:graphicFrameMk id="5" creationId="{984489E6-DF93-C5A3-C9A6-EDDA1E005C4A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25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25"/>
            <ac:spMk id="4" creationId="{EEDC2BEA-3199-CAD9-D4F2-1A93F0170498}"/>
          </ac:spMkLst>
        </pc:spChg>
        <pc:graphicFrameChg chg="add modGraphic">
          <ac:chgData name="Alan Soloway" userId="0fba1a10-d962-45e3-b40e-c1d035eec118" providerId="ADAL" clId="{498817B4-99BC-4892-9CFE-1A67AD069F91}" dt="2022-11-29T18:26:59.150" v="1927" actId="21"/>
          <ac:graphicFrameMkLst>
            <pc:docMk/>
            <pc:sldMk cId="0" sldId="1125"/>
            <ac:graphicFrameMk id="2" creationId="{FAF10E3F-9722-19B6-62C7-3B366C406C2F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4:48.540" v="1289" actId="478"/>
          <ac:graphicFrameMkLst>
            <pc:docMk/>
            <pc:sldMk cId="0" sldId="1125"/>
            <ac:graphicFrameMk id="5" creationId="{416C9388-FF31-DF92-48F4-08E7C467EEAD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4:20.153" v="1909" actId="21"/>
        <pc:sldMkLst>
          <pc:docMk/>
          <pc:sldMk cId="0" sldId="1126"/>
        </pc:sldMkLst>
        <pc:spChg chg="mod">
          <ac:chgData name="Alan Soloway" userId="0fba1a10-d962-45e3-b40e-c1d035eec118" providerId="ADAL" clId="{498817B4-99BC-4892-9CFE-1A67AD069F91}" dt="2022-11-28T18:42:08.889" v="344" actId="403"/>
          <ac:spMkLst>
            <pc:docMk/>
            <pc:sldMk cId="0" sldId="1126"/>
            <ac:spMk id="4" creationId="{3EB0BCA2-FBA6-2984-C731-F3BA6B0BD9D1}"/>
          </ac:spMkLst>
        </pc:spChg>
        <pc:graphicFrameChg chg="add mod modGraphic">
          <ac:chgData name="Alan Soloway" userId="0fba1a10-d962-45e3-b40e-c1d035eec118" providerId="ADAL" clId="{498817B4-99BC-4892-9CFE-1A67AD069F91}" dt="2022-11-29T18:24:20.153" v="1909" actId="21"/>
          <ac:graphicFrameMkLst>
            <pc:docMk/>
            <pc:sldMk cId="0" sldId="1126"/>
            <ac:graphicFrameMk id="2" creationId="{90A5063D-1703-330A-C175-134841E2C25B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4:26.103" v="1283" actId="478"/>
          <ac:graphicFrameMkLst>
            <pc:docMk/>
            <pc:sldMk cId="0" sldId="1126"/>
            <ac:graphicFrameMk id="5" creationId="{8F44E2F3-4244-FD22-4C40-B5361AD94AC4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27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27"/>
            <ac:spMk id="4" creationId="{00000000-0000-0000-0000-000000000000}"/>
          </ac:spMkLst>
        </pc:spChg>
        <pc:graphicFrameChg chg="del modGraphic">
          <ac:chgData name="Alan Soloway" userId="0fba1a10-d962-45e3-b40e-c1d035eec118" providerId="ADAL" clId="{498817B4-99BC-4892-9CFE-1A67AD069F91}" dt="2022-11-29T15:44:29.010" v="1284" actId="478"/>
          <ac:graphicFrameMkLst>
            <pc:docMk/>
            <pc:sldMk cId="0" sldId="1127"/>
            <ac:graphicFrameMk id="2" creationId="{00000000-0000-0000-0000-000000000000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24:41.036" v="1911" actId="21"/>
          <ac:graphicFrameMkLst>
            <pc:docMk/>
            <pc:sldMk cId="0" sldId="1127"/>
            <ac:graphicFrameMk id="3" creationId="{EF19BD5C-DC3A-D314-86E9-13A10CC35D15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28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28"/>
            <ac:spMk id="4" creationId="{00000000-0000-0000-0000-000000000000}"/>
          </ac:spMkLst>
        </pc:spChg>
        <pc:graphicFrameChg chg="del modGraphic">
          <ac:chgData name="Alan Soloway" userId="0fba1a10-d962-45e3-b40e-c1d035eec118" providerId="ADAL" clId="{498817B4-99BC-4892-9CFE-1A67AD069F91}" dt="2022-11-29T15:45:35.587" v="1303" actId="478"/>
          <ac:graphicFrameMkLst>
            <pc:docMk/>
            <pc:sldMk cId="0" sldId="1128"/>
            <ac:graphicFrameMk id="2" creationId="{00000000-0000-0000-0000-000000000000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34:14.325" v="1970" actId="21"/>
          <ac:graphicFrameMkLst>
            <pc:docMk/>
            <pc:sldMk cId="0" sldId="1128"/>
            <ac:graphicFrameMk id="3" creationId="{62D02C26-785C-1D3D-793D-A65E81AD39BD}"/>
          </ac:graphicFrameMkLst>
        </pc:graphicFrameChg>
      </pc:sldChg>
      <pc:sldChg chg="del">
        <pc:chgData name="Alan Soloway" userId="0fba1a10-d962-45e3-b40e-c1d035eec118" providerId="ADAL" clId="{498817B4-99BC-4892-9CFE-1A67AD069F91}" dt="2022-11-28T20:24:27.631" v="818" actId="47"/>
        <pc:sldMkLst>
          <pc:docMk/>
          <pc:sldMk cId="0" sldId="1129"/>
        </pc:sldMkLst>
      </pc:sldChg>
      <pc:sldChg chg="addSp delSp modSp mod">
        <pc:chgData name="Alan Soloway" userId="0fba1a10-d962-45e3-b40e-c1d035eec118" providerId="ADAL" clId="{498817B4-99BC-4892-9CFE-1A67AD069F91}" dt="2022-11-29T16:32:34.723" v="1572" actId="113"/>
        <pc:sldMkLst>
          <pc:docMk/>
          <pc:sldMk cId="2712885716" sldId="1130"/>
        </pc:sldMkLst>
        <pc:spChg chg="mod">
          <ac:chgData name="Alan Soloway" userId="0fba1a10-d962-45e3-b40e-c1d035eec118" providerId="ADAL" clId="{498817B4-99BC-4892-9CFE-1A67AD069F91}" dt="2022-11-29T16:32:34.723" v="1572" actId="113"/>
          <ac:spMkLst>
            <pc:docMk/>
            <pc:sldMk cId="2712885716" sldId="1130"/>
            <ac:spMk id="2" creationId="{A4622016-CAE3-8F63-B68A-750665977F4E}"/>
          </ac:spMkLst>
        </pc:spChg>
        <pc:spChg chg="mod">
          <ac:chgData name="Alan Soloway" userId="0fba1a10-d962-45e3-b40e-c1d035eec118" providerId="ADAL" clId="{498817B4-99BC-4892-9CFE-1A67AD069F91}" dt="2022-11-28T20:49:33.445" v="917" actId="20577"/>
          <ac:spMkLst>
            <pc:docMk/>
            <pc:sldMk cId="2712885716" sldId="1130"/>
            <ac:spMk id="3" creationId="{77564346-AA69-7907-9599-0421F5BFB701}"/>
          </ac:spMkLst>
        </pc:spChg>
        <pc:graphicFrameChg chg="add del mod modGraphic">
          <ac:chgData name="Alan Soloway" userId="0fba1a10-d962-45e3-b40e-c1d035eec118" providerId="ADAL" clId="{498817B4-99BC-4892-9CFE-1A67AD069F91}" dt="2022-11-28T20:35:55.562" v="875" actId="478"/>
          <ac:graphicFrameMkLst>
            <pc:docMk/>
            <pc:sldMk cId="2712885716" sldId="1130"/>
            <ac:graphicFrameMk id="4" creationId="{16A75A4A-4E0C-5A37-200A-1CC6FF6C9230}"/>
          </ac:graphicFrameMkLst>
        </pc:graphicFrameChg>
      </pc:sldChg>
      <pc:sldChg chg="modSp mod">
        <pc:chgData name="Alan Soloway" userId="0fba1a10-d962-45e3-b40e-c1d035eec118" providerId="ADAL" clId="{498817B4-99BC-4892-9CFE-1A67AD069F91}" dt="2022-11-29T21:13:12.115" v="2103" actId="20577"/>
        <pc:sldMkLst>
          <pc:docMk/>
          <pc:sldMk cId="3114860468" sldId="1132"/>
        </pc:sldMkLst>
        <pc:spChg chg="mod">
          <ac:chgData name="Alan Soloway" userId="0fba1a10-d962-45e3-b40e-c1d035eec118" providerId="ADAL" clId="{498817B4-99BC-4892-9CFE-1A67AD069F91}" dt="2022-11-29T16:31:52.332" v="1568" actId="113"/>
          <ac:spMkLst>
            <pc:docMk/>
            <pc:sldMk cId="3114860468" sldId="1132"/>
            <ac:spMk id="16386" creationId="{00000000-0000-0000-0000-000000000000}"/>
          </ac:spMkLst>
        </pc:spChg>
        <pc:graphicFrameChg chg="mod modGraphic">
          <ac:chgData name="Alan Soloway" userId="0fba1a10-d962-45e3-b40e-c1d035eec118" providerId="ADAL" clId="{498817B4-99BC-4892-9CFE-1A67AD069F91}" dt="2022-11-29T21:13:12.115" v="2103" actId="20577"/>
          <ac:graphicFrameMkLst>
            <pc:docMk/>
            <pc:sldMk cId="3114860468" sldId="1132"/>
            <ac:graphicFrameMk id="2" creationId="{8D5D58F9-DFEF-B3E1-CC7A-F422796534EB}"/>
          </ac:graphicFrameMkLst>
        </pc:graphicFrameChg>
      </pc:sldChg>
      <pc:sldChg chg="modSp mod">
        <pc:chgData name="Alan Soloway" userId="0fba1a10-d962-45e3-b40e-c1d035eec118" providerId="ADAL" clId="{498817B4-99BC-4892-9CFE-1A67AD069F91}" dt="2022-11-30T14:26:07.260" v="3028" actId="20577"/>
        <pc:sldMkLst>
          <pc:docMk/>
          <pc:sldMk cId="3829580410" sldId="1133"/>
        </pc:sldMkLst>
        <pc:spChg chg="mod">
          <ac:chgData name="Alan Soloway" userId="0fba1a10-d962-45e3-b40e-c1d035eec118" providerId="ADAL" clId="{498817B4-99BC-4892-9CFE-1A67AD069F91}" dt="2022-11-29T16:32:04.275" v="1569" actId="113"/>
          <ac:spMkLst>
            <pc:docMk/>
            <pc:sldMk cId="3829580410" sldId="1133"/>
            <ac:spMk id="16386" creationId="{00000000-0000-0000-0000-000000000000}"/>
          </ac:spMkLst>
        </pc:spChg>
        <pc:graphicFrameChg chg="mod modGraphic">
          <ac:chgData name="Alan Soloway" userId="0fba1a10-d962-45e3-b40e-c1d035eec118" providerId="ADAL" clId="{498817B4-99BC-4892-9CFE-1A67AD069F91}" dt="2022-11-30T14:26:07.260" v="3028" actId="20577"/>
          <ac:graphicFrameMkLst>
            <pc:docMk/>
            <pc:sldMk cId="3829580410" sldId="1133"/>
            <ac:graphicFrameMk id="2" creationId="{8D5D58F9-DFEF-B3E1-CC7A-F422796534EB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8:26.672" v="1929" actId="21"/>
        <pc:sldMkLst>
          <pc:docMk/>
          <pc:sldMk cId="0" sldId="1134"/>
        </pc:sldMkLst>
        <pc:spChg chg="mod">
          <ac:chgData name="Alan Soloway" userId="0fba1a10-d962-45e3-b40e-c1d035eec118" providerId="ADAL" clId="{498817B4-99BC-4892-9CFE-1A67AD069F91}" dt="2022-11-28T19:56:42.336" v="645" actId="403"/>
          <ac:spMkLst>
            <pc:docMk/>
            <pc:sldMk cId="0" sldId="1134"/>
            <ac:spMk id="4" creationId="{E9FE763E-2056-D7F1-0280-21F863AAF14D}"/>
          </ac:spMkLst>
        </pc:spChg>
        <pc:graphicFrameChg chg="add modGraphic">
          <ac:chgData name="Alan Soloway" userId="0fba1a10-d962-45e3-b40e-c1d035eec118" providerId="ADAL" clId="{498817B4-99BC-4892-9CFE-1A67AD069F91}" dt="2022-11-29T18:28:26.672" v="1929" actId="21"/>
          <ac:graphicFrameMkLst>
            <pc:docMk/>
            <pc:sldMk cId="0" sldId="1134"/>
            <ac:graphicFrameMk id="2" creationId="{48B54CDC-A788-2CE1-8D4A-A96F20BB5146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4:51.260" v="1290" actId="478"/>
          <ac:graphicFrameMkLst>
            <pc:docMk/>
            <pc:sldMk cId="0" sldId="1134"/>
            <ac:graphicFrameMk id="3" creationId="{575A5DA5-5559-26BD-9B24-F0F197075743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28:41.758" v="1931" actId="21"/>
        <pc:sldMkLst>
          <pc:docMk/>
          <pc:sldMk cId="0" sldId="1135"/>
        </pc:sldMkLst>
        <pc:spChg chg="mod">
          <ac:chgData name="Alan Soloway" userId="0fba1a10-d962-45e3-b40e-c1d035eec118" providerId="ADAL" clId="{498817B4-99BC-4892-9CFE-1A67AD069F91}" dt="2022-11-28T20:06:29.671" v="711" actId="14100"/>
          <ac:spMkLst>
            <pc:docMk/>
            <pc:sldMk cId="0" sldId="1135"/>
            <ac:spMk id="4" creationId="{2C5D04E9-038E-548C-8006-3771BF59D46A}"/>
          </ac:spMkLst>
        </pc:spChg>
        <pc:spChg chg="mod">
          <ac:chgData name="Alan Soloway" userId="0fba1a10-d962-45e3-b40e-c1d035eec118" providerId="ADAL" clId="{498817B4-99BC-4892-9CFE-1A67AD069F91}" dt="2022-11-28T20:05:50.438" v="698" actId="20577"/>
          <ac:spMkLst>
            <pc:docMk/>
            <pc:sldMk cId="0" sldId="1135"/>
            <ac:spMk id="8194" creationId="{0B0DE28F-C4E5-5E55-7D77-8E4A4247AA1E}"/>
          </ac:spMkLst>
        </pc:spChg>
        <pc:graphicFrameChg chg="add modGraphic">
          <ac:chgData name="Alan Soloway" userId="0fba1a10-d962-45e3-b40e-c1d035eec118" providerId="ADAL" clId="{498817B4-99BC-4892-9CFE-1A67AD069F91}" dt="2022-11-29T18:28:41.758" v="1931" actId="21"/>
          <ac:graphicFrameMkLst>
            <pc:docMk/>
            <pc:sldMk cId="0" sldId="1135"/>
            <ac:graphicFrameMk id="2" creationId="{7FE6793A-50BA-A8F9-1853-A4028F6BC064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4:53.576" v="1291" actId="478"/>
          <ac:graphicFrameMkLst>
            <pc:docMk/>
            <pc:sldMk cId="0" sldId="1135"/>
            <ac:graphicFrameMk id="3" creationId="{CD4207E3-EBF1-54AF-A4B6-C3B88BA48D6D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31:25.575" v="1954"/>
        <pc:sldMkLst>
          <pc:docMk/>
          <pc:sldMk cId="0" sldId="1136"/>
        </pc:sldMkLst>
        <pc:spChg chg="mod">
          <ac:chgData name="Alan Soloway" userId="0fba1a10-d962-45e3-b40e-c1d035eec118" providerId="ADAL" clId="{498817B4-99BC-4892-9CFE-1A67AD069F91}" dt="2022-11-28T20:16:55.637" v="763" actId="403"/>
          <ac:spMkLst>
            <pc:docMk/>
            <pc:sldMk cId="0" sldId="1136"/>
            <ac:spMk id="4" creationId="{4E980B5C-291D-1C89-D0B6-64E811CFA5B1}"/>
          </ac:spMkLst>
        </pc:spChg>
        <pc:graphicFrameChg chg="add mod modGraphic">
          <ac:chgData name="Alan Soloway" userId="0fba1a10-d962-45e3-b40e-c1d035eec118" providerId="ADAL" clId="{498817B4-99BC-4892-9CFE-1A67AD069F91}" dt="2022-11-29T18:31:25.575" v="1954"/>
          <ac:graphicFrameMkLst>
            <pc:docMk/>
            <pc:sldMk cId="0" sldId="1136"/>
            <ac:graphicFrameMk id="2" creationId="{85153AF6-90E8-77B0-0671-DE4BC3031FEF}"/>
          </ac:graphicFrameMkLst>
        </pc:graphicFrameChg>
        <pc:graphicFrameChg chg="del">
          <ac:chgData name="Alan Soloway" userId="0fba1a10-d962-45e3-b40e-c1d035eec118" providerId="ADAL" clId="{498817B4-99BC-4892-9CFE-1A67AD069F91}" dt="2022-11-29T15:45:05.887" v="1294" actId="478"/>
          <ac:graphicFrameMkLst>
            <pc:docMk/>
            <pc:sldMk cId="0" sldId="1136"/>
            <ac:graphicFrameMk id="3" creationId="{DBD7105F-98DE-B2A9-CF8D-E1519719BD3F}"/>
          </ac:graphicFrameMkLst>
        </pc:graphicFrameChg>
      </pc:sldChg>
      <pc:sldChg chg="modSp mod">
        <pc:chgData name="Alan Soloway" userId="0fba1a10-d962-45e3-b40e-c1d035eec118" providerId="ADAL" clId="{498817B4-99BC-4892-9CFE-1A67AD069F91}" dt="2022-11-29T16:32:39.515" v="1573" actId="113"/>
        <pc:sldMkLst>
          <pc:docMk/>
          <pc:sldMk cId="1486771013" sldId="1137"/>
        </pc:sldMkLst>
        <pc:spChg chg="mod">
          <ac:chgData name="Alan Soloway" userId="0fba1a10-d962-45e3-b40e-c1d035eec118" providerId="ADAL" clId="{498817B4-99BC-4892-9CFE-1A67AD069F91}" dt="2022-11-29T16:32:39.515" v="1573" actId="113"/>
          <ac:spMkLst>
            <pc:docMk/>
            <pc:sldMk cId="1486771013" sldId="1137"/>
            <ac:spMk id="2" creationId="{A4622016-CAE3-8F63-B68A-750665977F4E}"/>
          </ac:spMkLst>
        </pc:spChg>
        <pc:spChg chg="mod">
          <ac:chgData name="Alan Soloway" userId="0fba1a10-d962-45e3-b40e-c1d035eec118" providerId="ADAL" clId="{498817B4-99BC-4892-9CFE-1A67AD069F91}" dt="2022-11-28T21:24:15.456" v="963" actId="20577"/>
          <ac:spMkLst>
            <pc:docMk/>
            <pc:sldMk cId="1486771013" sldId="1137"/>
            <ac:spMk id="3" creationId="{77564346-AA69-7907-9599-0421F5BFB701}"/>
          </ac:spMkLst>
        </pc:sp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38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38"/>
            <ac:spMk id="4" creationId="{F5144905-404F-3F2A-E2D4-D2D6A7626595}"/>
          </ac:spMkLst>
        </pc:spChg>
        <pc:graphicFrameChg chg="add modGraphic">
          <ac:chgData name="Alan Soloway" userId="0fba1a10-d962-45e3-b40e-c1d035eec118" providerId="ADAL" clId="{498817B4-99BC-4892-9CFE-1A67AD069F91}" dt="2022-11-29T18:25:37.812" v="1913" actId="21"/>
          <ac:graphicFrameMkLst>
            <pc:docMk/>
            <pc:sldMk cId="0" sldId="1138"/>
            <ac:graphicFrameMk id="2" creationId="{703A38D3-7BE5-ED66-51B0-FA7453CB06DB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4:31.666" v="1285" actId="478"/>
          <ac:graphicFrameMkLst>
            <pc:docMk/>
            <pc:sldMk cId="0" sldId="1138"/>
            <ac:graphicFrameMk id="3" creationId="{685579C9-0948-0118-0FEA-74E1F415D5A0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46:10.560" v="2049"/>
        <pc:sldMkLst>
          <pc:docMk/>
          <pc:sldMk cId="0" sldId="1139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39"/>
            <ac:spMk id="4" creationId="{02AA77BF-844C-E1C1-7EFA-4973C1D034DF}"/>
          </ac:spMkLst>
        </pc:spChg>
        <pc:graphicFrameChg chg="add modGraphic">
          <ac:chgData name="Alan Soloway" userId="0fba1a10-d962-45e3-b40e-c1d035eec118" providerId="ADAL" clId="{498817B4-99BC-4892-9CFE-1A67AD069F91}" dt="2022-11-29T18:34:00.206" v="1968" actId="21"/>
          <ac:graphicFrameMkLst>
            <pc:docMk/>
            <pc:sldMk cId="0" sldId="1139"/>
            <ac:graphicFrameMk id="2" creationId="{8C94EDFB-02BA-17B9-3679-86485042E1C6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32.389" v="1302" actId="478"/>
          <ac:graphicFrameMkLst>
            <pc:docMk/>
            <pc:sldMk cId="0" sldId="1139"/>
            <ac:graphicFrameMk id="3" creationId="{550941EF-0C25-383B-F622-D029BB8C1C31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18:34:44.638" v="1974" actId="21"/>
        <pc:sldMkLst>
          <pc:docMk/>
          <pc:sldMk cId="363133267" sldId="1140"/>
        </pc:sldMkLst>
        <pc:spChg chg="mod">
          <ac:chgData name="Alan Soloway" userId="0fba1a10-d962-45e3-b40e-c1d035eec118" providerId="ADAL" clId="{498817B4-99BC-4892-9CFE-1A67AD069F91}" dt="2022-11-28T18:28:49.025" v="328" actId="403"/>
          <ac:spMkLst>
            <pc:docMk/>
            <pc:sldMk cId="363133267" sldId="1140"/>
            <ac:spMk id="4" creationId="{387A64CA-A3F3-74B6-43F6-16852CDA2B48}"/>
          </ac:spMkLst>
        </pc:spChg>
        <pc:graphicFrameChg chg="add modGraphic">
          <ac:chgData name="Alan Soloway" userId="0fba1a10-d962-45e3-b40e-c1d035eec118" providerId="ADAL" clId="{498817B4-99BC-4892-9CFE-1A67AD069F91}" dt="2022-11-29T18:34:44.638" v="1974" actId="21"/>
          <ac:graphicFrameMkLst>
            <pc:docMk/>
            <pc:sldMk cId="363133267" sldId="1140"/>
            <ac:graphicFrameMk id="2" creationId="{84DE5C4A-06C9-FA0C-8D1E-38A42FFB779B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5:42.703" v="1305" actId="478"/>
          <ac:graphicFrameMkLst>
            <pc:docMk/>
            <pc:sldMk cId="363133267" sldId="1140"/>
            <ac:graphicFrameMk id="3" creationId="{33E36F74-8EE0-A3F7-7201-7651FB6E4DCF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2-03T04:33:35.133" v="3042"/>
        <pc:sldMkLst>
          <pc:docMk/>
          <pc:sldMk cId="0" sldId="1141"/>
        </pc:sldMkLst>
        <pc:spChg chg="mod">
          <ac:chgData name="Alan Soloway" userId="0fba1a10-d962-45e3-b40e-c1d035eec118" providerId="ADAL" clId="{498817B4-99BC-4892-9CFE-1A67AD069F91}" dt="2022-12-03T04:33:35.133" v="3042"/>
          <ac:spMkLst>
            <pc:docMk/>
            <pc:sldMk cId="0" sldId="1141"/>
            <ac:spMk id="4" creationId="{96E78928-218B-3A6C-94D1-DFE46F10E3AE}"/>
          </ac:spMkLst>
        </pc:spChg>
        <pc:graphicFrameChg chg="add modGraphic">
          <ac:chgData name="Alan Soloway" userId="0fba1a10-d962-45e3-b40e-c1d035eec118" providerId="ADAL" clId="{498817B4-99BC-4892-9CFE-1A67AD069F91}" dt="2022-11-29T18:41:05.557" v="2005" actId="20577"/>
          <ac:graphicFrameMkLst>
            <pc:docMk/>
            <pc:sldMk cId="0" sldId="1141"/>
            <ac:graphicFrameMk id="2" creationId="{128F6ADE-EA66-87BA-27AA-764612255711}"/>
          </ac:graphicFrameMkLst>
        </pc:graphicFrameChg>
        <pc:graphicFrameChg chg="del">
          <ac:chgData name="Alan Soloway" userId="0fba1a10-d962-45e3-b40e-c1d035eec118" providerId="ADAL" clId="{498817B4-99BC-4892-9CFE-1A67AD069F91}" dt="2022-11-29T15:45:12.359" v="1296" actId="478"/>
          <ac:graphicFrameMkLst>
            <pc:docMk/>
            <pc:sldMk cId="0" sldId="1141"/>
            <ac:graphicFrameMk id="3" creationId="{06813B03-CC2D-9509-D516-5C3D43234C7D}"/>
          </ac:graphicFrameMkLst>
        </pc:graphicFrameChg>
      </pc:sldChg>
      <pc:sldChg chg="addSp delSp modSp mod">
        <pc:chgData name="Alan Soloway" userId="0fba1a10-d962-45e3-b40e-c1d035eec118" providerId="ADAL" clId="{498817B4-99BC-4892-9CFE-1A67AD069F91}" dt="2022-11-29T21:13:26.117" v="2105" actId="20577"/>
        <pc:sldMkLst>
          <pc:docMk/>
          <pc:sldMk cId="0" sldId="1142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42"/>
            <ac:spMk id="4" creationId="{A20B923F-E199-4178-CE42-352B860B46C7}"/>
          </ac:spMkLst>
        </pc:spChg>
        <pc:graphicFrameChg chg="add del">
          <ac:chgData name="Alan Soloway" userId="0fba1a10-d962-45e3-b40e-c1d035eec118" providerId="ADAL" clId="{498817B4-99BC-4892-9CFE-1A67AD069F91}" dt="2022-11-29T15:44:21.230" v="1282"/>
          <ac:graphicFrameMkLst>
            <pc:docMk/>
            <pc:sldMk cId="0" sldId="1142"/>
            <ac:graphicFrameMk id="2" creationId="{7A825C7E-E046-121D-0403-32F60A1814A4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4:13.155" v="1280" actId="478"/>
          <ac:graphicFrameMkLst>
            <pc:docMk/>
            <pc:sldMk cId="0" sldId="1142"/>
            <ac:graphicFrameMk id="3" creationId="{A417CFD4-5BB8-9052-919C-7844042AD079}"/>
          </ac:graphicFrameMkLst>
        </pc:graphicFrameChg>
        <pc:graphicFrameChg chg="add mod modGraphic">
          <ac:chgData name="Alan Soloway" userId="0fba1a10-d962-45e3-b40e-c1d035eec118" providerId="ADAL" clId="{498817B4-99BC-4892-9CFE-1A67AD069F91}" dt="2022-11-29T21:13:26.117" v="2105" actId="20577"/>
          <ac:graphicFrameMkLst>
            <pc:docMk/>
            <pc:sldMk cId="0" sldId="1142"/>
            <ac:graphicFrameMk id="5" creationId="{16AD20E2-C745-F276-69F2-D6A17839FF06}"/>
          </ac:graphicFrameMkLst>
        </pc:graphicFrameChg>
      </pc:sldChg>
      <pc:sldChg chg="addSp delSp modSp add mod">
        <pc:chgData name="Alan Soloway" userId="0fba1a10-d962-45e3-b40e-c1d035eec118" providerId="ADAL" clId="{498817B4-99BC-4892-9CFE-1A67AD069F91}" dt="2022-11-29T18:35:01.965" v="1976" actId="21"/>
        <pc:sldMkLst>
          <pc:docMk/>
          <pc:sldMk cId="3803426546" sldId="1143"/>
        </pc:sldMkLst>
        <pc:spChg chg="add del mod">
          <ac:chgData name="Alan Soloway" userId="0fba1a10-d962-45e3-b40e-c1d035eec118" providerId="ADAL" clId="{498817B4-99BC-4892-9CFE-1A67AD069F91}" dt="2022-11-28T18:51:40.620" v="472" actId="403"/>
          <ac:spMkLst>
            <pc:docMk/>
            <pc:sldMk cId="3803426546" sldId="1143"/>
            <ac:spMk id="4" creationId="{387A64CA-A3F3-74B6-43F6-16852CDA2B48}"/>
          </ac:spMkLst>
        </pc:spChg>
        <pc:spChg chg="add del mod">
          <ac:chgData name="Alan Soloway" userId="0fba1a10-d962-45e3-b40e-c1d035eec118" providerId="ADAL" clId="{498817B4-99BC-4892-9CFE-1A67AD069F91}" dt="2022-11-28T18:50:50.802" v="454"/>
          <ac:spMkLst>
            <pc:docMk/>
            <pc:sldMk cId="3803426546" sldId="1143"/>
            <ac:spMk id="5" creationId="{9E8AD6BA-C83F-6020-EE55-01FF9AB322FE}"/>
          </ac:spMkLst>
        </pc:spChg>
        <pc:spChg chg="mod">
          <ac:chgData name="Alan Soloway" userId="0fba1a10-d962-45e3-b40e-c1d035eec118" providerId="ADAL" clId="{498817B4-99BC-4892-9CFE-1A67AD069F91}" dt="2022-11-28T18:50:21.495" v="450" actId="20577"/>
          <ac:spMkLst>
            <pc:docMk/>
            <pc:sldMk cId="3803426546" sldId="1143"/>
            <ac:spMk id="7170" creationId="{FE5585AE-F0E2-27D1-0114-FBB37AACE2A5}"/>
          </ac:spMkLst>
        </pc:spChg>
        <pc:graphicFrameChg chg="add del mod">
          <ac:chgData name="Alan Soloway" userId="0fba1a10-d962-45e3-b40e-c1d035eec118" providerId="ADAL" clId="{498817B4-99BC-4892-9CFE-1A67AD069F91}" dt="2022-11-28T18:50:50.802" v="454"/>
          <ac:graphicFrameMkLst>
            <pc:docMk/>
            <pc:sldMk cId="3803426546" sldId="1143"/>
            <ac:graphicFrameMk id="2" creationId="{50F983AE-B672-748A-2897-F7CC3E2F6C61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35:01.965" v="1976" actId="21"/>
          <ac:graphicFrameMkLst>
            <pc:docMk/>
            <pc:sldMk cId="3803426546" sldId="1143"/>
            <ac:graphicFrameMk id="2" creationId="{DFB35103-2DF9-3F03-3932-8253BE6D0264}"/>
          </ac:graphicFrameMkLst>
        </pc:graphicFrameChg>
        <pc:graphicFrameChg chg="add del mod modGraphic">
          <ac:chgData name="Alan Soloway" userId="0fba1a10-d962-45e3-b40e-c1d035eec118" providerId="ADAL" clId="{498817B4-99BC-4892-9CFE-1A67AD069F91}" dt="2022-11-29T15:45:46.323" v="1306" actId="478"/>
          <ac:graphicFrameMkLst>
            <pc:docMk/>
            <pc:sldMk cId="3803426546" sldId="1143"/>
            <ac:graphicFrameMk id="3" creationId="{33E36F74-8EE0-A3F7-7201-7651FB6E4DCF}"/>
          </ac:graphicFrameMkLst>
        </pc:graphicFrameChg>
      </pc:sldChg>
      <pc:sldChg chg="addSp delSp modSp add mod">
        <pc:chgData name="Alan Soloway" userId="0fba1a10-d962-45e3-b40e-c1d035eec118" providerId="ADAL" clId="{498817B4-99BC-4892-9CFE-1A67AD069F91}" dt="2022-11-29T18:46:10.560" v="2049"/>
        <pc:sldMkLst>
          <pc:docMk/>
          <pc:sldMk cId="1380869109" sldId="1144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1380869109" sldId="1144"/>
            <ac:spMk id="4" creationId="{387A64CA-A3F3-74B6-43F6-16852CDA2B48}"/>
          </ac:spMkLst>
        </pc:spChg>
        <pc:spChg chg="mod">
          <ac:chgData name="Alan Soloway" userId="0fba1a10-d962-45e3-b40e-c1d035eec118" providerId="ADAL" clId="{498817B4-99BC-4892-9CFE-1A67AD069F91}" dt="2022-11-28T19:04:12.915" v="558" actId="20577"/>
          <ac:spMkLst>
            <pc:docMk/>
            <pc:sldMk cId="1380869109" sldId="1144"/>
            <ac:spMk id="7170" creationId="{FE5585AE-F0E2-27D1-0114-FBB37AACE2A5}"/>
          </ac:spMkLst>
        </pc:spChg>
        <pc:graphicFrameChg chg="add modGraphic">
          <ac:chgData name="Alan Soloway" userId="0fba1a10-d962-45e3-b40e-c1d035eec118" providerId="ADAL" clId="{498817B4-99BC-4892-9CFE-1A67AD069F91}" dt="2022-11-29T18:35:18.115" v="1978" actId="21"/>
          <ac:graphicFrameMkLst>
            <pc:docMk/>
            <pc:sldMk cId="1380869109" sldId="1144"/>
            <ac:graphicFrameMk id="2" creationId="{A73E3009-96A1-34F5-6D31-0CB53BBFD61D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5:49.516" v="1307" actId="478"/>
          <ac:graphicFrameMkLst>
            <pc:docMk/>
            <pc:sldMk cId="1380869109" sldId="1144"/>
            <ac:graphicFrameMk id="3" creationId="{33E36F74-8EE0-A3F7-7201-7651FB6E4DCF}"/>
          </ac:graphicFrameMkLst>
        </pc:graphicFrameChg>
      </pc:sldChg>
      <pc:sldChg chg="addSp delSp modSp add mod">
        <pc:chgData name="Alan Soloway" userId="0fba1a10-d962-45e3-b40e-c1d035eec118" providerId="ADAL" clId="{498817B4-99BC-4892-9CFE-1A67AD069F91}" dt="2022-11-29T18:35:39.875" v="1980" actId="21"/>
        <pc:sldMkLst>
          <pc:docMk/>
          <pc:sldMk cId="2915568671" sldId="1145"/>
        </pc:sldMkLst>
        <pc:spChg chg="mod">
          <ac:chgData name="Alan Soloway" userId="0fba1a10-d962-45e3-b40e-c1d035eec118" providerId="ADAL" clId="{498817B4-99BC-4892-9CFE-1A67AD069F91}" dt="2022-11-28T19:58:17.573" v="663" actId="14100"/>
          <ac:spMkLst>
            <pc:docMk/>
            <pc:sldMk cId="2915568671" sldId="1145"/>
            <ac:spMk id="4" creationId="{387A64CA-A3F3-74B6-43F6-16852CDA2B48}"/>
          </ac:spMkLst>
        </pc:spChg>
        <pc:spChg chg="mod">
          <ac:chgData name="Alan Soloway" userId="0fba1a10-d962-45e3-b40e-c1d035eec118" providerId="ADAL" clId="{498817B4-99BC-4892-9CFE-1A67AD069F91}" dt="2022-11-28T19:57:31.435" v="653" actId="20577"/>
          <ac:spMkLst>
            <pc:docMk/>
            <pc:sldMk cId="2915568671" sldId="1145"/>
            <ac:spMk id="7170" creationId="{FE5585AE-F0E2-27D1-0114-FBB37AACE2A5}"/>
          </ac:spMkLst>
        </pc:spChg>
        <pc:graphicFrameChg chg="add modGraphic">
          <ac:chgData name="Alan Soloway" userId="0fba1a10-d962-45e3-b40e-c1d035eec118" providerId="ADAL" clId="{498817B4-99BC-4892-9CFE-1A67AD069F91}" dt="2022-11-29T18:35:39.875" v="1980" actId="21"/>
          <ac:graphicFrameMkLst>
            <pc:docMk/>
            <pc:sldMk cId="2915568671" sldId="1145"/>
            <ac:graphicFrameMk id="2" creationId="{3307C011-745A-439D-B871-1BD90C0D323A}"/>
          </ac:graphicFrameMkLst>
        </pc:graphicFrameChg>
        <pc:graphicFrameChg chg="del mod modGraphic">
          <ac:chgData name="Alan Soloway" userId="0fba1a10-d962-45e3-b40e-c1d035eec118" providerId="ADAL" clId="{498817B4-99BC-4892-9CFE-1A67AD069F91}" dt="2022-11-29T15:45:54.515" v="1308" actId="478"/>
          <ac:graphicFrameMkLst>
            <pc:docMk/>
            <pc:sldMk cId="2915568671" sldId="1145"/>
            <ac:graphicFrameMk id="3" creationId="{33E36F74-8EE0-A3F7-7201-7651FB6E4DCF}"/>
          </ac:graphicFrameMkLst>
        </pc:graphicFrameChg>
      </pc:sldChg>
      <pc:sldChg chg="addSp delSp modSp add del mod">
        <pc:chgData name="Alan Soloway" userId="0fba1a10-d962-45e3-b40e-c1d035eec118" providerId="ADAL" clId="{498817B4-99BC-4892-9CFE-1A67AD069F91}" dt="2022-11-29T18:35:56.785" v="1982" actId="21"/>
        <pc:sldMkLst>
          <pc:docMk/>
          <pc:sldMk cId="3183051460" sldId="1146"/>
        </pc:sldMkLst>
        <pc:spChg chg="mod">
          <ac:chgData name="Alan Soloway" userId="0fba1a10-d962-45e3-b40e-c1d035eec118" providerId="ADAL" clId="{498817B4-99BC-4892-9CFE-1A67AD069F91}" dt="2022-11-28T20:16:08.945" v="756" actId="20577"/>
          <ac:spMkLst>
            <pc:docMk/>
            <pc:sldMk cId="3183051460" sldId="1146"/>
            <ac:spMk id="10242" creationId="{F89C5EBF-4096-B378-D8B1-B3DF89528A6E}"/>
          </ac:spMkLst>
        </pc:spChg>
        <pc:graphicFrameChg chg="add modGraphic">
          <ac:chgData name="Alan Soloway" userId="0fba1a10-d962-45e3-b40e-c1d035eec118" providerId="ADAL" clId="{498817B4-99BC-4892-9CFE-1A67AD069F91}" dt="2022-11-29T18:35:56.785" v="1982" actId="21"/>
          <ac:graphicFrameMkLst>
            <pc:docMk/>
            <pc:sldMk cId="3183051460" sldId="1146"/>
            <ac:graphicFrameMk id="2" creationId="{D4ABE3EA-0F3D-C92C-A5B3-50988DF2D9D8}"/>
          </ac:graphicFrameMkLst>
        </pc:graphicFrameChg>
        <pc:graphicFrameChg chg="del">
          <ac:chgData name="Alan Soloway" userId="0fba1a10-d962-45e3-b40e-c1d035eec118" providerId="ADAL" clId="{498817B4-99BC-4892-9CFE-1A67AD069F91}" dt="2022-11-29T15:45:56.824" v="1309" actId="478"/>
          <ac:graphicFrameMkLst>
            <pc:docMk/>
            <pc:sldMk cId="3183051460" sldId="1146"/>
            <ac:graphicFrameMk id="3" creationId="{46B5C55B-B06D-67A7-E616-4E3DFEE9720E}"/>
          </ac:graphicFrameMkLst>
        </pc:graphicFrameChg>
      </pc:sldChg>
      <pc:sldChg chg="addSp delSp modSp add mod">
        <pc:chgData name="Alan Soloway" userId="0fba1a10-d962-45e3-b40e-c1d035eec118" providerId="ADAL" clId="{498817B4-99BC-4892-9CFE-1A67AD069F91}" dt="2022-11-29T18:46:10.560" v="2049"/>
        <pc:sldMkLst>
          <pc:docMk/>
          <pc:sldMk cId="2976198417" sldId="1147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2976198417" sldId="1147"/>
            <ac:spMk id="2" creationId="{5AFDCEB2-11BC-184D-58A9-E333625586BE}"/>
          </ac:spMkLst>
        </pc:spChg>
        <pc:graphicFrameChg chg="del modGraphic">
          <ac:chgData name="Alan Soloway" userId="0fba1a10-d962-45e3-b40e-c1d035eec118" providerId="ADAL" clId="{498817B4-99BC-4892-9CFE-1A67AD069F91}" dt="2022-11-29T15:46:00.297" v="1310" actId="478"/>
          <ac:graphicFrameMkLst>
            <pc:docMk/>
            <pc:sldMk cId="2976198417" sldId="1147"/>
            <ac:graphicFrameMk id="3" creationId="{642B1F87-E4DC-65C0-690B-5C102B8EEFEF}"/>
          </ac:graphicFrameMkLst>
        </pc:graphicFrameChg>
        <pc:graphicFrameChg chg="add modGraphic">
          <ac:chgData name="Alan Soloway" userId="0fba1a10-d962-45e3-b40e-c1d035eec118" providerId="ADAL" clId="{498817B4-99BC-4892-9CFE-1A67AD069F91}" dt="2022-11-29T18:36:17.140" v="1983" actId="21"/>
          <ac:graphicFrameMkLst>
            <pc:docMk/>
            <pc:sldMk cId="2976198417" sldId="1147"/>
            <ac:graphicFrameMk id="4" creationId="{6610AC5D-62C6-9B39-D595-64977CA48639}"/>
          </ac:graphicFrameMkLst>
        </pc:graphicFrameChg>
      </pc:sldChg>
      <pc:sldChg chg="addSp delSp modSp add mod">
        <pc:chgData name="Alan Soloway" userId="0fba1a10-d962-45e3-b40e-c1d035eec118" providerId="ADAL" clId="{498817B4-99BC-4892-9CFE-1A67AD069F91}" dt="2022-11-29T18:46:10.560" v="2049"/>
        <pc:sldMkLst>
          <pc:docMk/>
          <pc:sldMk cId="0" sldId="1148"/>
        </pc:sldMkLst>
        <pc:spChg chg="mod">
          <ac:chgData name="Alan Soloway" userId="0fba1a10-d962-45e3-b40e-c1d035eec118" providerId="ADAL" clId="{498817B4-99BC-4892-9CFE-1A67AD069F91}" dt="2022-11-29T18:46:10.560" v="2049"/>
          <ac:spMkLst>
            <pc:docMk/>
            <pc:sldMk cId="0" sldId="1148"/>
            <ac:spMk id="4" creationId="{01FB2396-30FE-947D-3924-FDFB30A0DA54}"/>
          </ac:spMkLst>
        </pc:spChg>
        <pc:graphicFrameChg chg="add modGraphic">
          <ac:chgData name="Alan Soloway" userId="0fba1a10-d962-45e3-b40e-c1d035eec118" providerId="ADAL" clId="{498817B4-99BC-4892-9CFE-1A67AD069F91}" dt="2022-11-29T18:26:00.725" v="1921" actId="21"/>
          <ac:graphicFrameMkLst>
            <pc:docMk/>
            <pc:sldMk cId="0" sldId="1148"/>
            <ac:graphicFrameMk id="2" creationId="{D25B8854-AFAC-71AC-0101-8809415BC848}"/>
          </ac:graphicFrameMkLst>
        </pc:graphicFrameChg>
        <pc:graphicFrameChg chg="del modGraphic">
          <ac:chgData name="Alan Soloway" userId="0fba1a10-d962-45e3-b40e-c1d035eec118" providerId="ADAL" clId="{498817B4-99BC-4892-9CFE-1A67AD069F91}" dt="2022-11-29T15:44:34.828" v="1286" actId="478"/>
          <ac:graphicFrameMkLst>
            <pc:docMk/>
            <pc:sldMk cId="0" sldId="1148"/>
            <ac:graphicFrameMk id="5" creationId="{963561C5-AF9F-F20D-61D9-C88298859C07}"/>
          </ac:graphicFrameMkLst>
        </pc:graphicFrameChg>
      </pc:sldChg>
      <pc:sldChg chg="modSp add del mod">
        <pc:chgData name="Alan Soloway" userId="0fba1a10-d962-45e3-b40e-c1d035eec118" providerId="ADAL" clId="{498817B4-99BC-4892-9CFE-1A67AD069F91}" dt="2022-11-29T15:57:47.292" v="1347" actId="47"/>
        <pc:sldMkLst>
          <pc:docMk/>
          <pc:sldMk cId="311584391" sldId="1149"/>
        </pc:sldMkLst>
        <pc:spChg chg="mod">
          <ac:chgData name="Alan Soloway" userId="0fba1a10-d962-45e3-b40e-c1d035eec118" providerId="ADAL" clId="{498817B4-99BC-4892-9CFE-1A67AD069F91}" dt="2022-11-29T15:42:50.572" v="1263" actId="20577"/>
          <ac:spMkLst>
            <pc:docMk/>
            <pc:sldMk cId="311584391" sldId="1149"/>
            <ac:spMk id="16386" creationId="{00000000-0000-0000-0000-000000000000}"/>
          </ac:spMkLst>
        </pc:spChg>
        <pc:graphicFrameChg chg="modGraphic">
          <ac:chgData name="Alan Soloway" userId="0fba1a10-d962-45e3-b40e-c1d035eec118" providerId="ADAL" clId="{498817B4-99BC-4892-9CFE-1A67AD069F91}" dt="2022-11-29T15:56:38.791" v="1328" actId="21"/>
          <ac:graphicFrameMkLst>
            <pc:docMk/>
            <pc:sldMk cId="311584391" sldId="1149"/>
            <ac:graphicFrameMk id="2" creationId="{8D5D58F9-DFEF-B3E1-CC7A-F422796534EB}"/>
          </ac:graphicFrameMkLst>
        </pc:graphicFrameChg>
      </pc:sldChg>
      <pc:sldChg chg="modSp add mod">
        <pc:chgData name="Alan Soloway" userId="0fba1a10-d962-45e3-b40e-c1d035eec118" providerId="ADAL" clId="{498817B4-99BC-4892-9CFE-1A67AD069F91}" dt="2022-11-29T18:44:28.847" v="2042" actId="20577"/>
        <pc:sldMkLst>
          <pc:docMk/>
          <pc:sldMk cId="1934624053" sldId="1149"/>
        </pc:sldMkLst>
        <pc:spChg chg="mod">
          <ac:chgData name="Alan Soloway" userId="0fba1a10-d962-45e3-b40e-c1d035eec118" providerId="ADAL" clId="{498817B4-99BC-4892-9CFE-1A67AD069F91}" dt="2022-11-29T18:44:28.847" v="2042" actId="20577"/>
          <ac:spMkLst>
            <pc:docMk/>
            <pc:sldMk cId="1934624053" sldId="1149"/>
            <ac:spMk id="4" creationId="{96E78928-218B-3A6C-94D1-DFE46F10E3AE}"/>
          </ac:spMkLst>
        </pc:spChg>
        <pc:spChg chg="mod">
          <ac:chgData name="Alan Soloway" userId="0fba1a10-d962-45e3-b40e-c1d035eec118" providerId="ADAL" clId="{498817B4-99BC-4892-9CFE-1A67AD069F91}" dt="2022-11-29T18:30:48.292" v="1951" actId="20577"/>
          <ac:spMkLst>
            <pc:docMk/>
            <pc:sldMk cId="1934624053" sldId="1149"/>
            <ac:spMk id="7170" creationId="{CD594566-9CCC-BAD6-F3DF-4667D897F052}"/>
          </ac:spMkLst>
        </pc:spChg>
        <pc:graphicFrameChg chg="modGraphic">
          <ac:chgData name="Alan Soloway" userId="0fba1a10-d962-45e3-b40e-c1d035eec118" providerId="ADAL" clId="{498817B4-99BC-4892-9CFE-1A67AD069F91}" dt="2022-11-29T18:37:56.639" v="2001" actId="20577"/>
          <ac:graphicFrameMkLst>
            <pc:docMk/>
            <pc:sldMk cId="1934624053" sldId="1149"/>
            <ac:graphicFrameMk id="2" creationId="{128F6ADE-EA66-87BA-27AA-764612255711}"/>
          </ac:graphicFrameMkLst>
        </pc:graphicFrameChg>
      </pc:sldChg>
      <pc:sldChg chg="modSp add mod">
        <pc:chgData name="Alan Soloway" userId="0fba1a10-d962-45e3-b40e-c1d035eec118" providerId="ADAL" clId="{498817B4-99BC-4892-9CFE-1A67AD069F91}" dt="2022-11-29T22:27:00.397" v="2948" actId="6549"/>
        <pc:sldMkLst>
          <pc:docMk/>
          <pc:sldMk cId="2811349686" sldId="1150"/>
        </pc:sldMkLst>
        <pc:spChg chg="mod">
          <ac:chgData name="Alan Soloway" userId="0fba1a10-d962-45e3-b40e-c1d035eec118" providerId="ADAL" clId="{498817B4-99BC-4892-9CFE-1A67AD069F91}" dt="2022-11-29T22:27:00.397" v="2948" actId="6549"/>
          <ac:spMkLst>
            <pc:docMk/>
            <pc:sldMk cId="2811349686" sldId="1150"/>
            <ac:spMk id="2" creationId="{5AFDCEB2-11BC-184D-58A9-E333625586BE}"/>
          </ac:spMkLst>
        </pc:spChg>
        <pc:spChg chg="mod">
          <ac:chgData name="Alan Soloway" userId="0fba1a10-d962-45e3-b40e-c1d035eec118" providerId="ADAL" clId="{498817B4-99BC-4892-9CFE-1A67AD069F91}" dt="2022-11-29T21:32:27.949" v="2157" actId="20577"/>
          <ac:spMkLst>
            <pc:docMk/>
            <pc:sldMk cId="2811349686" sldId="1150"/>
            <ac:spMk id="8194" creationId="{4B5EAFD8-B6A7-3279-D925-5FA3DBF2C14E}"/>
          </ac:spMkLst>
        </pc:spChg>
        <pc:graphicFrameChg chg="mod">
          <ac:chgData name="Alan Soloway" userId="0fba1a10-d962-45e3-b40e-c1d035eec118" providerId="ADAL" clId="{498817B4-99BC-4892-9CFE-1A67AD069F91}" dt="2022-11-29T21:32:56.197" v="2160"/>
          <ac:graphicFrameMkLst>
            <pc:docMk/>
            <pc:sldMk cId="2811349686" sldId="1150"/>
            <ac:graphicFrameMk id="4" creationId="{6610AC5D-62C6-9B39-D595-64977CA48639}"/>
          </ac:graphicFrameMkLst>
        </pc:graphicFrameChg>
      </pc:sldChg>
      <pc:sldChg chg="modSp add del mod">
        <pc:chgData name="Alan Soloway" userId="0fba1a10-d962-45e3-b40e-c1d035eec118" providerId="ADAL" clId="{498817B4-99BC-4892-9CFE-1A67AD069F91}" dt="2022-11-29T16:01:12.618" v="1370" actId="47"/>
        <pc:sldMkLst>
          <pc:docMk/>
          <pc:sldMk cId="3682511898" sldId="1150"/>
        </pc:sldMkLst>
        <pc:spChg chg="mod">
          <ac:chgData name="Alan Soloway" userId="0fba1a10-d962-45e3-b40e-c1d035eec118" providerId="ADAL" clId="{498817B4-99BC-4892-9CFE-1A67AD069F91}" dt="2022-11-29T15:40:49.372" v="1214" actId="20577"/>
          <ac:spMkLst>
            <pc:docMk/>
            <pc:sldMk cId="3682511898" sldId="1150"/>
            <ac:spMk id="16386" creationId="{00000000-0000-0000-0000-000000000000}"/>
          </ac:spMkLst>
        </pc:spChg>
        <pc:graphicFrameChg chg="modGraphic">
          <ac:chgData name="Alan Soloway" userId="0fba1a10-d962-45e3-b40e-c1d035eec118" providerId="ADAL" clId="{498817B4-99BC-4892-9CFE-1A67AD069F91}" dt="2022-11-29T15:42:20.002" v="1229" actId="20577"/>
          <ac:graphicFrameMkLst>
            <pc:docMk/>
            <pc:sldMk cId="3682511898" sldId="1150"/>
            <ac:graphicFrameMk id="2" creationId="{8D5D58F9-DFEF-B3E1-CC7A-F422796534EB}"/>
          </ac:graphicFrameMkLst>
        </pc:graphicFrameChg>
      </pc:sldChg>
      <pc:sldChg chg="modSp add mod">
        <pc:chgData name="Alan Soloway" userId="0fba1a10-d962-45e3-b40e-c1d035eec118" providerId="ADAL" clId="{498817B4-99BC-4892-9CFE-1A67AD069F91}" dt="2022-11-29T22:27:42.852" v="2950"/>
        <pc:sldMkLst>
          <pc:docMk/>
          <pc:sldMk cId="1426030642" sldId="1151"/>
        </pc:sldMkLst>
        <pc:spChg chg="mod">
          <ac:chgData name="Alan Soloway" userId="0fba1a10-d962-45e3-b40e-c1d035eec118" providerId="ADAL" clId="{498817B4-99BC-4892-9CFE-1A67AD069F91}" dt="2022-11-29T22:27:03.828" v="2949" actId="6549"/>
          <ac:spMkLst>
            <pc:docMk/>
            <pc:sldMk cId="1426030642" sldId="1151"/>
            <ac:spMk id="2" creationId="{5AFDCEB2-11BC-184D-58A9-E333625586BE}"/>
          </ac:spMkLst>
        </pc:spChg>
        <pc:spChg chg="mod">
          <ac:chgData name="Alan Soloway" userId="0fba1a10-d962-45e3-b40e-c1d035eec118" providerId="ADAL" clId="{498817B4-99BC-4892-9CFE-1A67AD069F91}" dt="2022-11-29T22:26:40.252" v="2947" actId="20577"/>
          <ac:spMkLst>
            <pc:docMk/>
            <pc:sldMk cId="1426030642" sldId="1151"/>
            <ac:spMk id="8194" creationId="{4B5EAFD8-B6A7-3279-D925-5FA3DBF2C14E}"/>
          </ac:spMkLst>
        </pc:spChg>
        <pc:graphicFrameChg chg="mod">
          <ac:chgData name="Alan Soloway" userId="0fba1a10-d962-45e3-b40e-c1d035eec118" providerId="ADAL" clId="{498817B4-99BC-4892-9CFE-1A67AD069F91}" dt="2022-11-29T22:27:42.852" v="2950"/>
          <ac:graphicFrameMkLst>
            <pc:docMk/>
            <pc:sldMk cId="1426030642" sldId="1151"/>
            <ac:graphicFrameMk id="4" creationId="{6610AC5D-62C6-9B39-D595-64977CA48639}"/>
          </ac:graphicFrameMkLst>
        </pc:graphicFrameChg>
      </pc:sldChg>
      <pc:sldChg chg="add del">
        <pc:chgData name="Alan Soloway" userId="0fba1a10-d962-45e3-b40e-c1d035eec118" providerId="ADAL" clId="{498817B4-99BC-4892-9CFE-1A67AD069F91}" dt="2022-11-29T22:23:10.637" v="2806" actId="47"/>
        <pc:sldMkLst>
          <pc:docMk/>
          <pc:sldMk cId="1809149354" sldId="1151"/>
        </pc:sldMkLst>
      </pc:sldChg>
      <pc:sldChg chg="modSp add del">
        <pc:chgData name="Alan Soloway" userId="0fba1a10-d962-45e3-b40e-c1d035eec118" providerId="ADAL" clId="{498817B4-99BC-4892-9CFE-1A67AD069F91}" dt="2022-11-29T16:01:15.852" v="1371" actId="47"/>
        <pc:sldMkLst>
          <pc:docMk/>
          <pc:sldMk cId="3772142913" sldId="1151"/>
        </pc:sldMkLst>
        <pc:graphicFrameChg chg="mod">
          <ac:chgData name="Alan Soloway" userId="0fba1a10-d962-45e3-b40e-c1d035eec118" providerId="ADAL" clId="{498817B4-99BC-4892-9CFE-1A67AD069F91}" dt="2022-11-29T16:00:02.223" v="1358"/>
          <ac:graphicFrameMkLst>
            <pc:docMk/>
            <pc:sldMk cId="3772142913" sldId="1151"/>
            <ac:graphicFrameMk id="2" creationId="{8D5D58F9-DFEF-B3E1-CC7A-F422796534EB}"/>
          </ac:graphicFrameMkLst>
        </pc:graphicFrameChg>
      </pc:sldChg>
      <pc:sldChg chg="add del">
        <pc:chgData name="Alan Soloway" userId="0fba1a10-d962-45e3-b40e-c1d035eec118" providerId="ADAL" clId="{498817B4-99BC-4892-9CFE-1A67AD069F91}" dt="2022-11-29T22:24:42.349" v="2930" actId="47"/>
        <pc:sldMkLst>
          <pc:docMk/>
          <pc:sldMk cId="27653743" sldId="1152"/>
        </pc:sldMkLst>
      </pc:sldChg>
      <pc:sldMasterChg chg="modSp mod modSldLayout">
        <pc:chgData name="Alan Soloway" userId="0fba1a10-d962-45e3-b40e-c1d035eec118" providerId="ADAL" clId="{498817B4-99BC-4892-9CFE-1A67AD069F91}" dt="2022-12-06T14:34:42.962" v="3083" actId="20577"/>
        <pc:sldMasterMkLst>
          <pc:docMk/>
          <pc:sldMasterMk cId="0" sldId="2147483729"/>
        </pc:sldMasterMkLst>
        <pc:spChg chg="mod">
          <ac:chgData name="Alan Soloway" userId="0fba1a10-d962-45e3-b40e-c1d035eec118" providerId="ADAL" clId="{498817B4-99BC-4892-9CFE-1A67AD069F91}" dt="2022-11-28T17:37:43.366" v="20" actId="20577"/>
          <ac:spMkLst>
            <pc:docMk/>
            <pc:sldMasterMk cId="0" sldId="2147483729"/>
            <ac:spMk id="14" creationId="{030DF169-4F9A-4D13-8638-5028A4E3BEAA}"/>
          </ac:spMkLst>
        </pc:spChg>
        <pc:sldLayoutChg chg="modSp mod">
          <pc:chgData name="Alan Soloway" userId="0fba1a10-d962-45e3-b40e-c1d035eec118" providerId="ADAL" clId="{498817B4-99BC-4892-9CFE-1A67AD069F91}" dt="2022-12-06T14:34:42.962" v="3083" actId="20577"/>
          <pc:sldLayoutMkLst>
            <pc:docMk/>
            <pc:sldMasterMk cId="0" sldId="2147483729"/>
            <pc:sldLayoutMk cId="684747627" sldId="2147483988"/>
          </pc:sldLayoutMkLst>
          <pc:spChg chg="mod">
            <ac:chgData name="Alan Soloway" userId="0fba1a10-d962-45e3-b40e-c1d035eec118" providerId="ADAL" clId="{498817B4-99BC-4892-9CFE-1A67AD069F91}" dt="2022-11-28T17:37:29.441" v="12" actId="20577"/>
            <ac:spMkLst>
              <pc:docMk/>
              <pc:sldMasterMk cId="0" sldId="2147483729"/>
              <pc:sldLayoutMk cId="684747627" sldId="2147483988"/>
              <ac:spMk id="4" creationId="{AB6CF3B8-1087-4EA1-B913-F019DD3E242C}"/>
            </ac:spMkLst>
          </pc:spChg>
          <pc:spChg chg="mod">
            <ac:chgData name="Alan Soloway" userId="0fba1a10-d962-45e3-b40e-c1d035eec118" providerId="ADAL" clId="{498817B4-99BC-4892-9CFE-1A67AD069F91}" dt="2022-12-06T14:34:42.962" v="3083" actId="20577"/>
            <ac:spMkLst>
              <pc:docMk/>
              <pc:sldMasterMk cId="0" sldId="2147483729"/>
              <pc:sldLayoutMk cId="684747627" sldId="2147483988"/>
              <ac:spMk id="5" creationId="{95FCF8CD-2C30-4430-B3A5-F165BE96BF3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64BA2FF4-9C9B-43A0-99D9-70E7AE1814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255D618B-E92D-4220-AAB6-335AFF9163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4FF9D4-381D-4F65-A2E3-3E22297D6482}" type="datetime1">
              <a:rPr lang="en-US"/>
              <a:pPr>
                <a:defRPr/>
              </a:pPr>
              <a:t>10/25/2023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4AE42738-A574-4AFC-8C12-D7289D224F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D7536795-C30F-4339-87FD-38966263D0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61D28B-C48B-4FDA-8101-AB067B74288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B2A30284-36D3-437C-A331-867BE010FA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384AF11-2BF1-4BBF-AEE4-E5E2B9A94B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AC44ACD-ACA2-48FF-933F-C98682059B2D}" type="datetime1">
              <a:rPr lang="en-US"/>
              <a:pPr>
                <a:defRPr/>
              </a:pPr>
              <a:t>10/25/2023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BC8989B-9C99-43E8-AE90-A608F1DA2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5ACF14E2-24D8-40D5-B992-B602782AEA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612919D8-380F-455F-B948-9F29474F9D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36B91F1B-C2A5-4A48-A531-B87A102E1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569630-D4C4-4930-941B-2F103ACDDD1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68688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CC1142FD-101E-427D-96F6-FDB64D972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50AEEB-43BF-4C78-A9BB-4901C20CE6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1D8C01C9-DA69-44AE-93F5-5827D88296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A7C0C384-8A03-4406-B265-27593EAE5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5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AB6CF3B8-1087-4EA1-B913-F019DD3E24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800" y="52810"/>
            <a:ext cx="774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TSG-SA WG6 Meeting #58</a:t>
            </a:r>
          </a:p>
          <a:p>
            <a:pPr eaLnBrk="1" hangingPunct="1">
              <a:defRPr/>
            </a:pP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Chicago, USA, 13</a:t>
            </a:r>
            <a:r>
              <a:rPr lang="en-GB" altLang="zh-CN" sz="12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 </a:t>
            </a: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17</a:t>
            </a:r>
            <a:r>
              <a:rPr lang="en-GB" altLang="zh-CN" sz="12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November 2023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xmlns="" id="{95FCF8CD-2C30-4430-B3A5-F165BE96BF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761818" y="177801"/>
            <a:ext cx="195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S6-xxxxxx</a:t>
            </a:r>
            <a:endParaRPr lang="en-GB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74762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AB6CF3B8-1087-4EA1-B913-F019DD3E24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1800" y="52810"/>
            <a:ext cx="774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TSG-SA WG6 Meeting #58</a:t>
            </a:r>
          </a:p>
          <a:p>
            <a:pPr eaLnBrk="1" hangingPunct="1">
              <a:defRPr/>
            </a:pP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Chicago, USA, 13</a:t>
            </a:r>
            <a:r>
              <a:rPr lang="en-GB" altLang="zh-CN" sz="12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 </a:t>
            </a: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17</a:t>
            </a:r>
            <a:r>
              <a:rPr lang="en-GB" altLang="zh-CN" sz="12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November 2023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678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81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>
            <a:extLst>
              <a:ext uri="{FF2B5EF4-FFF2-40B4-BE49-F238E27FC236}">
                <a16:creationId xmlns:a16="http://schemas.microsoft.com/office/drawing/2014/main" xmlns="" id="{3E43BB85-D592-4477-85C5-C4386A8D7C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68A9C30A-2580-43D9-BAEE-FEECE59C0B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4AFB3978-2F51-4806-8F68-F672654923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30DF169-4F9A-4D13-8638-5028A4E3BEAA}"/>
              </a:ext>
            </a:extLst>
          </p:cNvPr>
          <p:cNvSpPr txBox="1"/>
          <p:nvPr userDrawn="1"/>
        </p:nvSpPr>
        <p:spPr>
          <a:xfrm>
            <a:off x="717550" y="6394450"/>
            <a:ext cx="6762241" cy="283707"/>
          </a:xfrm>
          <a:prstGeom prst="rect">
            <a:avLst/>
          </a:prstGeom>
          <a:noFill/>
        </p:spPr>
        <p:txBody>
          <a:bodyPr anchor="ctr"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000" kern="1200" spc="3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TSG-SA WG6 Meeting #58</a:t>
            </a:r>
            <a:r>
              <a:rPr lang="en-GB" sz="1000" kern="1200" spc="3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altLang="zh-CN" sz="1000" kern="1200" spc="3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Chicago, USA, 13th – 17th November 2023</a:t>
            </a:r>
            <a:endParaRPr lang="en-GB" sz="1000" kern="1200" spc="3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9773661-2F87-4456-BE3A-674631874291}"/>
              </a:ext>
            </a:extLst>
          </p:cNvPr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840CD29-0815-49FF-A34C-B092584A5C36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xmlns="" id="{A6F55D34-226B-477C-A56F-A8513C895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>
            <a:extLst>
              <a:ext uri="{FF2B5EF4-FFF2-40B4-BE49-F238E27FC236}">
                <a16:creationId xmlns:a16="http://schemas.microsoft.com/office/drawing/2014/main" xmlns="" id="{9FBAA978-A6A7-4DCB-B504-0D831B9DD8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>
            <a:extLst>
              <a:ext uri="{FF2B5EF4-FFF2-40B4-BE49-F238E27FC236}">
                <a16:creationId xmlns:a16="http://schemas.microsoft.com/office/drawing/2014/main" xmlns="" id="{EA0CB296-0D11-483D-8C82-78C10FF5A30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6" r:id="rId2"/>
    <p:sldLayoutId id="2147483987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ao.weixiang@zte.com.c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8EE155D7-4578-4DE9-B201-A26BBC2A7B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4951" y="1671639"/>
            <a:ext cx="9586823" cy="1707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dirty="0"/>
              <a:t/>
            </a:r>
            <a:br>
              <a:rPr lang="en-GB" dirty="0"/>
            </a:br>
            <a:r>
              <a:rPr lang="en-US" altLang="zh-CN" sz="6000" b="1" dirty="0" smtClean="0"/>
              <a:t>FS_DTAPP </a:t>
            </a:r>
            <a:r>
              <a:rPr lang="en-US" altLang="zh-CN" sz="6000" b="1" dirty="0"/>
              <a:t>R19 proposal and Discussion paper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xmlns="" id="{CE970FC0-E315-4AAB-908E-5027477CC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44069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smtClean="0">
                <a:latin typeface="Arial" panose="020B0604020202020204" pitchFamily="34" charset="0"/>
              </a:rPr>
              <a:t>Shao </a:t>
            </a:r>
            <a:r>
              <a:rPr lang="en-US" altLang="en-US" dirty="0" err="1" smtClean="0">
                <a:latin typeface="Arial" panose="020B0604020202020204" pitchFamily="34" charset="0"/>
              </a:rPr>
              <a:t>Weixiang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 smtClean="0">
                <a:latin typeface="Arial" panose="020B0604020202020204" pitchFamily="34" charset="0"/>
              </a:rPr>
              <a:t>ZTE Corporation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2625"/>
            <a:ext cx="9103784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GB" altLang="zh-CN" sz="3600" i="1" kern="1200" dirty="0" smtClean="0">
                <a:solidFill>
                  <a:srgbClr val="0000FF"/>
                </a:solidFill>
              </a:rPr>
              <a:t>FS_DTAPP</a:t>
            </a:r>
            <a:r>
              <a:rPr lang="en-GB" altLang="zh-CN" sz="3600" dirty="0" smtClean="0"/>
              <a:t> </a:t>
            </a:r>
            <a:r>
              <a:rPr lang="en-US" altLang="en-US" sz="3600" kern="1200" dirty="0">
                <a:solidFill>
                  <a:schemeClr val="tx1"/>
                </a:solidFill>
              </a:rPr>
              <a:t>1/2</a:t>
            </a:r>
            <a:endParaRPr lang="en-GB" altLang="en-US" sz="3600" kern="1200" dirty="0">
              <a:solidFill>
                <a:schemeClr val="tx1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0270"/>
          </a:xfrm>
        </p:spPr>
        <p:txBody>
          <a:bodyPr/>
          <a:lstStyle/>
          <a:p>
            <a:r>
              <a:rPr lang="en-GB" altLang="en-US" sz="2400" dirty="0" smtClean="0"/>
              <a:t>Continuation </a:t>
            </a:r>
            <a:r>
              <a:rPr lang="en-GB" altLang="en-US" sz="2400" dirty="0"/>
              <a:t>or </a:t>
            </a:r>
            <a:r>
              <a:rPr lang="en-GB" altLang="en-US" sz="2400" dirty="0" smtClean="0"/>
              <a:t>New Item: </a:t>
            </a:r>
            <a:r>
              <a:rPr lang="en-GB" altLang="en-US" sz="1600" i="1" dirty="0">
                <a:solidFill>
                  <a:srgbClr val="0000FF"/>
                </a:solidFill>
              </a:rPr>
              <a:t>New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Item for </a:t>
            </a:r>
            <a:r>
              <a:rPr lang="en-US" altLang="zh-CN" sz="1600" i="1" dirty="0">
                <a:solidFill>
                  <a:srgbClr val="0000FF"/>
                </a:solidFill>
              </a:rPr>
              <a:t>Digital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Twin </a:t>
            </a:r>
            <a:r>
              <a:rPr lang="en-US" altLang="zh-CN" sz="1600" i="1" dirty="0">
                <a:solidFill>
                  <a:srgbClr val="0000FF"/>
                </a:solidFill>
              </a:rPr>
              <a:t>Application enabler</a:t>
            </a:r>
            <a:endParaRPr lang="en-GB" altLang="en-US" sz="1600" i="1" dirty="0">
              <a:solidFill>
                <a:srgbClr val="0000FF"/>
              </a:solidFill>
            </a:endParaRPr>
          </a:p>
          <a:p>
            <a:r>
              <a:rPr lang="en-US" sz="2400" dirty="0" smtClean="0"/>
              <a:t>Study Item/Work Item/Both: </a:t>
            </a:r>
            <a:r>
              <a:rPr lang="en-US" altLang="zh-CN" sz="1600" i="1" dirty="0">
                <a:solidFill>
                  <a:srgbClr val="0000FF"/>
                </a:solidFill>
              </a:rPr>
              <a:t>Study Item</a:t>
            </a:r>
            <a:endParaRPr lang="en-IN" sz="1600" i="1" dirty="0">
              <a:solidFill>
                <a:srgbClr val="0000FF"/>
              </a:solidFill>
            </a:endParaRPr>
          </a:p>
          <a:p>
            <a:pPr lvl="0"/>
            <a:r>
              <a:rPr lang="en-GB" altLang="en-US" sz="2400" dirty="0" smtClean="0"/>
              <a:t>Source of requirements: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requirements and use cases from SA1</a:t>
            </a:r>
            <a:endParaRPr lang="en-GB" altLang="en-US" sz="1600" i="1" dirty="0" smtClean="0">
              <a:solidFill>
                <a:srgbClr val="0000FF"/>
              </a:solidFill>
            </a:endParaRPr>
          </a:p>
          <a:p>
            <a:r>
              <a:rPr lang="en-GB" altLang="en-US" sz="2400" dirty="0" smtClean="0"/>
              <a:t>Expected Output: 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new TR</a:t>
            </a:r>
          </a:p>
          <a:p>
            <a:r>
              <a:rPr lang="en-US" sz="2400" dirty="0"/>
              <a:t>Anticipated start </a:t>
            </a:r>
            <a:r>
              <a:rPr lang="en-US" sz="2400" dirty="0" smtClean="0"/>
              <a:t>date/meeting: </a:t>
            </a:r>
            <a:r>
              <a:rPr lang="en-US" sz="1600" i="1" dirty="0" smtClean="0">
                <a:solidFill>
                  <a:srgbClr val="0000FF"/>
                </a:solidFill>
              </a:rPr>
              <a:t>Feb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. 2024 SA6#59</a:t>
            </a:r>
            <a:endParaRPr lang="en-IN" sz="1600" i="1" dirty="0">
              <a:solidFill>
                <a:srgbClr val="0000FF"/>
              </a:solidFill>
            </a:endParaRPr>
          </a:p>
          <a:p>
            <a:pPr lvl="0"/>
            <a:r>
              <a:rPr lang="en-GB" altLang="en-US" sz="2400" dirty="0" smtClean="0"/>
              <a:t>Target Completion: </a:t>
            </a:r>
            <a:r>
              <a:rPr lang="en-US" altLang="zh-CN" sz="1600" i="1" dirty="0">
                <a:solidFill>
                  <a:srgbClr val="0000FF"/>
                </a:solidFill>
              </a:rPr>
              <a:t>Dec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. </a:t>
            </a:r>
            <a:r>
              <a:rPr lang="en-US" altLang="zh-CN" sz="1600" i="1" dirty="0">
                <a:solidFill>
                  <a:srgbClr val="0000FF"/>
                </a:solidFill>
              </a:rPr>
              <a:t>2024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SA#106</a:t>
            </a:r>
            <a:endParaRPr lang="en-GB" altLang="en-US" sz="1600" i="1" dirty="0">
              <a:solidFill>
                <a:srgbClr val="0000FF"/>
              </a:solidFill>
            </a:endParaRPr>
          </a:p>
          <a:p>
            <a:pPr lvl="0"/>
            <a:r>
              <a:rPr lang="en-IN" altLang="en-US" sz="2400" dirty="0" smtClean="0"/>
              <a:t>Estimated TUs: </a:t>
            </a:r>
            <a:r>
              <a:rPr lang="en-US" altLang="en-US" sz="1600" i="1" dirty="0" smtClean="0">
                <a:solidFill>
                  <a:srgbClr val="0000FF"/>
                </a:solidFill>
              </a:rPr>
              <a:t>7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TUs(SID)</a:t>
            </a:r>
            <a:endParaRPr lang="en-IN" altLang="en-US" sz="1600" i="1" dirty="0">
              <a:solidFill>
                <a:srgbClr val="0000FF"/>
              </a:solidFill>
            </a:endParaRPr>
          </a:p>
          <a:p>
            <a:r>
              <a:rPr lang="en-IN" altLang="en-US" sz="2400" dirty="0" err="1" smtClean="0"/>
              <a:t>Rapporteurship</a:t>
            </a:r>
            <a:r>
              <a:rPr lang="en-IN" altLang="en-US" sz="2400" dirty="0" smtClean="0"/>
              <a:t>: </a:t>
            </a:r>
            <a:r>
              <a:rPr lang="en-GB" altLang="zh-CN" sz="1600" i="1" dirty="0">
                <a:solidFill>
                  <a:srgbClr val="0000FF"/>
                </a:solidFill>
              </a:rPr>
              <a:t>Shao </a:t>
            </a:r>
            <a:r>
              <a:rPr lang="en-GB" altLang="zh-CN" sz="1600" i="1" dirty="0" err="1">
                <a:solidFill>
                  <a:srgbClr val="0000FF"/>
                </a:solidFill>
              </a:rPr>
              <a:t>Weixiang</a:t>
            </a:r>
            <a:r>
              <a:rPr lang="en-GB" altLang="zh-CN" sz="1600" i="1" dirty="0">
                <a:solidFill>
                  <a:srgbClr val="0000FF"/>
                </a:solidFill>
              </a:rPr>
              <a:t>, ZTE Corporation, </a:t>
            </a:r>
            <a:r>
              <a:rPr lang="en-GB" altLang="zh-CN" sz="1600" i="1" dirty="0">
                <a:solidFill>
                  <a:srgbClr val="0000FF"/>
                </a:solidFill>
                <a:hlinkClick r:id="rId2"/>
              </a:rPr>
              <a:t>shao.weixiang@zte.com.cn</a:t>
            </a:r>
            <a:endParaRPr lang="en-IN" altLang="en-US" sz="1600" i="1" dirty="0">
              <a:solidFill>
                <a:srgbClr val="0000FF"/>
              </a:solidFill>
            </a:endParaRPr>
          </a:p>
          <a:p>
            <a:r>
              <a:rPr lang="en-IN" altLang="en-US" sz="2400" dirty="0" smtClean="0"/>
              <a:t>Supporting IMs: </a:t>
            </a:r>
            <a:r>
              <a:rPr lang="en-GB" altLang="zh-CN" sz="1600" i="1" dirty="0">
                <a:solidFill>
                  <a:srgbClr val="0000FF"/>
                </a:solidFill>
              </a:rPr>
              <a:t>ZTE Corporation,</a:t>
            </a:r>
            <a:r>
              <a:rPr lang="en-US" altLang="zh-CN" sz="1600" i="1" dirty="0">
                <a:solidFill>
                  <a:srgbClr val="0000FF"/>
                </a:solidFill>
              </a:rPr>
              <a:t> </a:t>
            </a:r>
            <a:r>
              <a:rPr lang="en-GB" altLang="zh-CN" sz="1600" i="1" dirty="0">
                <a:solidFill>
                  <a:srgbClr val="0000FF"/>
                </a:solidFill>
              </a:rPr>
              <a:t>CALTTA</a:t>
            </a:r>
            <a:r>
              <a:rPr lang="en-US" altLang="zh-CN" sz="1600" i="1" dirty="0">
                <a:solidFill>
                  <a:srgbClr val="0000FF"/>
                </a:solidFill>
              </a:rPr>
              <a:t>,</a:t>
            </a:r>
            <a:r>
              <a:rPr lang="en-GB" altLang="zh-CN" sz="1600" i="1" dirty="0">
                <a:solidFill>
                  <a:srgbClr val="0000FF"/>
                </a:solidFill>
              </a:rPr>
              <a:t> Nubia, </a:t>
            </a:r>
            <a:r>
              <a:rPr lang="en-GB" altLang="zh-CN" sz="1600" i="1" dirty="0" err="1">
                <a:solidFill>
                  <a:srgbClr val="0000FF"/>
                </a:solidFill>
              </a:rPr>
              <a:t>Sanechips</a:t>
            </a:r>
            <a:r>
              <a:rPr lang="en-GB" altLang="zh-CN" sz="1600" i="1" dirty="0">
                <a:solidFill>
                  <a:srgbClr val="0000FF"/>
                </a:solidFill>
              </a:rPr>
              <a:t>, ZONSON, </a:t>
            </a:r>
            <a:r>
              <a:rPr lang="en-GB" altLang="zh-CN" sz="1600" i="1" dirty="0" err="1" smtClean="0">
                <a:solidFill>
                  <a:srgbClr val="0000FF"/>
                </a:solidFill>
              </a:rPr>
              <a:t>Jetflow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, </a:t>
            </a:r>
            <a:r>
              <a:rPr lang="en-GB" altLang="zh-CN" sz="1600" i="1" smtClean="0">
                <a:solidFill>
                  <a:srgbClr val="0000FF"/>
                </a:solidFill>
              </a:rPr>
              <a:t>China Telecom</a:t>
            </a:r>
            <a:endParaRPr lang="en-IN" altLang="en-US" sz="1600" i="1" dirty="0">
              <a:solidFill>
                <a:srgbClr val="0000FF"/>
              </a:solidFill>
            </a:endParaRPr>
          </a:p>
        </p:txBody>
      </p:sp>
      <p:sp>
        <p:nvSpPr>
          <p:cNvPr id="2" name="Up Ribbon 1"/>
          <p:cNvSpPr/>
          <p:nvPr/>
        </p:nvSpPr>
        <p:spPr>
          <a:xfrm>
            <a:off x="5235192" y="114214"/>
            <a:ext cx="4692580" cy="673240"/>
          </a:xfrm>
          <a:prstGeom prst="ribbon2">
            <a:avLst>
              <a:gd name="adj1" fmla="val 16667"/>
              <a:gd name="adj2" fmla="val 68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Rel-19 SID/WID Proposal Slide Template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21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825625"/>
            <a:ext cx="11405507" cy="4607832"/>
          </a:xfrm>
        </p:spPr>
        <p:txBody>
          <a:bodyPr/>
          <a:lstStyle/>
          <a:p>
            <a:r>
              <a:rPr lang="en-GB" altLang="en-US" dirty="0" smtClean="0"/>
              <a:t>Description: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 </a:t>
            </a:r>
            <a:r>
              <a:rPr lang="en-GB" altLang="en-US" sz="1600" i="1" dirty="0">
                <a:solidFill>
                  <a:srgbClr val="0000FF"/>
                </a:solidFill>
              </a:rPr>
              <a:t>D</a:t>
            </a:r>
            <a:r>
              <a:rPr lang="en-GB" altLang="zh-CN" sz="1600" i="1" dirty="0">
                <a:solidFill>
                  <a:srgbClr val="0000FF"/>
                </a:solidFill>
              </a:rPr>
              <a:t>igital twin is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a </a:t>
            </a:r>
            <a:r>
              <a:rPr lang="en-GB" altLang="zh-CN" sz="1600" i="1" dirty="0">
                <a:solidFill>
                  <a:srgbClr val="0000FF"/>
                </a:solidFill>
              </a:rPr>
              <a:t>real-time representation of physical assets in a digital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world (from TS 22.156 3.1). </a:t>
            </a:r>
            <a:r>
              <a:rPr lang="en-US" altLang="zh-CN" sz="1600" i="1" dirty="0">
                <a:solidFill>
                  <a:srgbClr val="0000FF"/>
                </a:solidFill>
              </a:rPr>
              <a:t>A DT is a virtual replica of a real-world system - a “physical” system - on which operations can be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performed (from </a:t>
            </a:r>
            <a:r>
              <a:rPr lang="en-GB" altLang="zh-CN" sz="1600" i="1" dirty="0">
                <a:solidFill>
                  <a:srgbClr val="0000FF"/>
                </a:solidFill>
              </a:rPr>
              <a:t>S5-23</a:t>
            </a:r>
            <a:r>
              <a:rPr lang="en-US" altLang="zh-CN" sz="1600" i="1" dirty="0">
                <a:solidFill>
                  <a:srgbClr val="0000FF"/>
                </a:solidFill>
              </a:rPr>
              <a:t>6839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).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Digital </a:t>
            </a:r>
            <a:r>
              <a:rPr lang="en-GB" altLang="zh-CN" sz="1600" i="1" dirty="0">
                <a:solidFill>
                  <a:srgbClr val="0000FF"/>
                </a:solidFill>
              </a:rPr>
              <a:t>twins are used to simulate, predict and optimize products and production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systems (from </a:t>
            </a:r>
            <a:r>
              <a:rPr lang="en-GB" altLang="zh-CN" sz="1600" i="1" dirty="0">
                <a:solidFill>
                  <a:srgbClr val="0000FF"/>
                </a:solidFill>
              </a:rPr>
              <a:t>TS 22.104 A.2.3.4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). </a:t>
            </a:r>
            <a:r>
              <a:rPr lang="en-US" altLang="zh-CN" sz="1600" i="1" dirty="0">
                <a:solidFill>
                  <a:srgbClr val="0000FF"/>
                </a:solidFill>
              </a:rPr>
              <a:t>DT is </a:t>
            </a:r>
            <a:r>
              <a:rPr lang="en-GB" altLang="zh-CN" sz="1600" i="1" dirty="0">
                <a:solidFill>
                  <a:srgbClr val="0000FF"/>
                </a:solidFill>
              </a:rPr>
              <a:t>important base for </a:t>
            </a:r>
            <a:r>
              <a:rPr lang="en-GB" altLang="zh-CN" sz="1600" i="1" dirty="0" err="1" smtClean="0">
                <a:solidFill>
                  <a:srgbClr val="0000FF"/>
                </a:solidFill>
              </a:rPr>
              <a:t>metaverse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 and XR services, which is usage in different domains such as </a:t>
            </a:r>
            <a:r>
              <a:rPr lang="en-GB" altLang="zh-CN" sz="1600" i="1" dirty="0">
                <a:solidFill>
                  <a:srgbClr val="0000FF"/>
                </a:solidFill>
              </a:rPr>
              <a:t>consumer area, enterprise area, industrial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area.</a:t>
            </a:r>
            <a:r>
              <a:rPr lang="en-GB" altLang="zh-CN" sz="1600" dirty="0" smtClean="0"/>
              <a:t>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SA5 has set up new study item </a:t>
            </a:r>
            <a:r>
              <a:rPr lang="en-US" altLang="zh-CN" sz="1600" i="1" dirty="0">
                <a:solidFill>
                  <a:srgbClr val="0000FF"/>
                </a:solidFill>
              </a:rPr>
              <a:t>on Management aspect of Network Digital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Twin. And SA1 </a:t>
            </a:r>
            <a:r>
              <a:rPr lang="en-IN" altLang="en-US" sz="1600" i="1" dirty="0" smtClean="0">
                <a:solidFill>
                  <a:srgbClr val="0000FF"/>
                </a:solidFill>
              </a:rPr>
              <a:t>requirements are </a:t>
            </a:r>
            <a:r>
              <a:rPr lang="en-IN" altLang="en-US" sz="1600" i="1" dirty="0">
                <a:solidFill>
                  <a:srgbClr val="0000FF"/>
                </a:solidFill>
              </a:rPr>
              <a:t>well-suited for application enabler layer. </a:t>
            </a:r>
            <a:endParaRPr lang="en-GB" altLang="en-US" sz="1600" i="1" dirty="0" smtClean="0">
              <a:solidFill>
                <a:srgbClr val="0000FF"/>
              </a:solidFill>
            </a:endParaRPr>
          </a:p>
          <a:p>
            <a:r>
              <a:rPr lang="en-GB" altLang="en-US" dirty="0" smtClean="0"/>
              <a:t>Goals:</a:t>
            </a:r>
            <a:r>
              <a:rPr lang="en-GB" altLang="en-US" sz="1600" i="1" dirty="0" smtClean="0">
                <a:solidFill>
                  <a:srgbClr val="0000FF"/>
                </a:solidFill>
              </a:rPr>
              <a:t>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Analyze the stage 1 requirements for d</a:t>
            </a:r>
            <a:r>
              <a:rPr lang="en-GB" altLang="zh-CN" sz="1600" i="1" dirty="0" err="1" smtClean="0">
                <a:solidFill>
                  <a:srgbClr val="0000FF"/>
                </a:solidFill>
              </a:rPr>
              <a:t>igital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 </a:t>
            </a:r>
            <a:r>
              <a:rPr lang="en-GB" altLang="zh-CN" sz="1600" i="1" dirty="0">
                <a:solidFill>
                  <a:srgbClr val="0000FF"/>
                </a:solidFill>
              </a:rPr>
              <a:t>twin ,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develop key issues and solution recommendations to enable the application layer support for </a:t>
            </a:r>
            <a:r>
              <a:rPr lang="en-US" altLang="zh-CN" sz="1600" i="1" dirty="0">
                <a:solidFill>
                  <a:srgbClr val="0000FF"/>
                </a:solidFill>
              </a:rPr>
              <a:t>the d</a:t>
            </a:r>
            <a:r>
              <a:rPr lang="en-GB" altLang="zh-CN" sz="1600" i="1" dirty="0" err="1">
                <a:solidFill>
                  <a:srgbClr val="0000FF"/>
                </a:solidFill>
              </a:rPr>
              <a:t>igital</a:t>
            </a:r>
            <a:r>
              <a:rPr lang="en-GB" altLang="zh-CN" sz="1600" i="1" dirty="0">
                <a:solidFill>
                  <a:srgbClr val="0000FF"/>
                </a:solidFill>
              </a:rPr>
              <a:t> twin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services.</a:t>
            </a:r>
            <a:endParaRPr lang="en-GB" altLang="en-US" sz="1600" i="1" dirty="0" smtClean="0">
              <a:solidFill>
                <a:srgbClr val="0000FF"/>
              </a:solidFill>
            </a:endParaRPr>
          </a:p>
          <a:p>
            <a:pPr marL="342900" lvl="1" indent="-342900">
              <a:buClrTx/>
              <a:buBlip>
                <a:blip r:embed="rId2"/>
              </a:buBlip>
            </a:pPr>
            <a:r>
              <a:rPr lang="en-GB" altLang="en-US" dirty="0" smtClean="0"/>
              <a:t>Dependency on other working groups: </a:t>
            </a:r>
            <a:r>
              <a:rPr lang="en-IN" altLang="en-US" sz="1600" i="1" dirty="0">
                <a:solidFill>
                  <a:srgbClr val="0000FF"/>
                </a:solidFill>
                <a:ea typeface="+mn-ea"/>
                <a:cs typeface="+mn-cs"/>
              </a:rPr>
              <a:t>SA2 for system aspects, SA3 for security aspects, SA4 for media aspects and SA5 for management aspects</a:t>
            </a:r>
            <a:endParaRPr lang="en-GB" altLang="en-US" sz="1600" i="1" dirty="0">
              <a:solidFill>
                <a:srgbClr val="0000FF"/>
              </a:solidFill>
              <a:ea typeface="+mn-ea"/>
              <a:cs typeface="+mn-cs"/>
            </a:endParaRPr>
          </a:p>
          <a:p>
            <a:pPr marL="342900" lvl="1" indent="-342900">
              <a:buClrTx/>
              <a:buBlip>
                <a:blip r:embed="rId2"/>
              </a:buBlip>
            </a:pPr>
            <a:r>
              <a:rPr lang="en-US" dirty="0" smtClean="0"/>
              <a:t>Impacts </a:t>
            </a:r>
            <a:r>
              <a:rPr lang="en-US" dirty="0"/>
              <a:t>to </a:t>
            </a:r>
            <a:r>
              <a:rPr lang="en-US" dirty="0" smtClean="0"/>
              <a:t>3GPP/Industry </a:t>
            </a:r>
            <a:r>
              <a:rPr lang="en-US" dirty="0"/>
              <a:t>work </a:t>
            </a:r>
            <a:r>
              <a:rPr lang="en-US" dirty="0" smtClean="0"/>
              <a:t>if </a:t>
            </a:r>
            <a:r>
              <a:rPr lang="en-US" dirty="0"/>
              <a:t>this </a:t>
            </a:r>
            <a:r>
              <a:rPr lang="en-US" dirty="0" smtClean="0"/>
              <a:t>is not accepted </a:t>
            </a:r>
            <a:r>
              <a:rPr lang="en-US" dirty="0"/>
              <a:t>into </a:t>
            </a:r>
            <a:r>
              <a:rPr lang="en-US" dirty="0" smtClean="0"/>
              <a:t>Rel-19:</a:t>
            </a:r>
            <a:r>
              <a:rPr lang="en-US" altLang="zh-CN" dirty="0"/>
              <a:t> </a:t>
            </a:r>
            <a:r>
              <a:rPr lang="en-US" altLang="zh-CN" sz="1600" i="1" dirty="0">
                <a:solidFill>
                  <a:srgbClr val="0000FF"/>
                </a:solidFill>
              </a:rPr>
              <a:t>DT is </a:t>
            </a:r>
            <a:r>
              <a:rPr lang="en-GB" altLang="zh-CN" sz="1600" i="1" dirty="0">
                <a:solidFill>
                  <a:srgbClr val="0000FF"/>
                </a:solidFill>
              </a:rPr>
              <a:t>important base for </a:t>
            </a:r>
            <a:r>
              <a:rPr lang="en-GB" altLang="zh-CN" sz="1600" i="1" dirty="0" err="1">
                <a:solidFill>
                  <a:srgbClr val="0000FF"/>
                </a:solidFill>
              </a:rPr>
              <a:t>metaverse</a:t>
            </a:r>
            <a:r>
              <a:rPr lang="en-GB" altLang="zh-CN" sz="1600" i="1" dirty="0">
                <a:solidFill>
                  <a:srgbClr val="0000FF"/>
                </a:solidFill>
              </a:rPr>
              <a:t> and XR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services, </a:t>
            </a:r>
            <a:r>
              <a:rPr lang="en-US" altLang="zh-CN" sz="1600" i="1" dirty="0">
                <a:solidFill>
                  <a:srgbClr val="0000FF"/>
                </a:solidFill>
              </a:rPr>
              <a:t>usage in different domains such as consumer area, enterprise area, industrial area will emerge continuously, it is worthwhile to consider how to best anticipate and support the technical 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challenges for </a:t>
            </a:r>
            <a:r>
              <a:rPr lang="en-IN" altLang="zh-CN" sz="1600" i="1" dirty="0">
                <a:solidFill>
                  <a:srgbClr val="0000FF"/>
                </a:solidFill>
              </a:rPr>
              <a:t>mobile telecommunications standards</a:t>
            </a:r>
            <a:r>
              <a:rPr lang="en-US" altLang="zh-CN" sz="1600" i="1" dirty="0" smtClean="0">
                <a:solidFill>
                  <a:srgbClr val="0000FF"/>
                </a:solidFill>
              </a:rPr>
              <a:t>. </a:t>
            </a:r>
            <a:endParaRPr lang="en-US" sz="1600" i="1" dirty="0">
              <a:solidFill>
                <a:srgbClr val="0000FF"/>
              </a:solidFill>
            </a:endParaRPr>
          </a:p>
          <a:p>
            <a:pPr lvl="1"/>
            <a:endParaRPr lang="en-IN" dirty="0"/>
          </a:p>
        </p:txBody>
      </p:sp>
      <p:sp>
        <p:nvSpPr>
          <p:cNvPr id="4" name="Up Ribbon 3"/>
          <p:cNvSpPr/>
          <p:nvPr/>
        </p:nvSpPr>
        <p:spPr>
          <a:xfrm>
            <a:off x="5235192" y="114214"/>
            <a:ext cx="4692580" cy="673240"/>
          </a:xfrm>
          <a:prstGeom prst="ribbon2">
            <a:avLst>
              <a:gd name="adj1" fmla="val 16667"/>
              <a:gd name="adj2" fmla="val 68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Rel-19 SID/WID Proposal Slide Template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88" y="682625"/>
            <a:ext cx="9103784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GB" altLang="zh-CN" sz="3600" i="1" kern="1200" dirty="0" smtClean="0">
                <a:solidFill>
                  <a:srgbClr val="0000FF"/>
                </a:solidFill>
              </a:rPr>
              <a:t>FS_DTAPP</a:t>
            </a:r>
            <a:r>
              <a:rPr lang="en-GB" altLang="zh-CN" sz="3600" dirty="0" smtClean="0"/>
              <a:t> </a:t>
            </a:r>
            <a:r>
              <a:rPr lang="en-US" altLang="zh-CN" sz="3600" kern="1200" dirty="0" smtClean="0">
                <a:solidFill>
                  <a:schemeClr val="tx1"/>
                </a:solidFill>
              </a:rPr>
              <a:t>2</a:t>
            </a:r>
            <a:r>
              <a:rPr lang="en-US" altLang="en-US" sz="3600" kern="1200" dirty="0" smtClean="0">
                <a:solidFill>
                  <a:schemeClr val="tx1"/>
                </a:solidFill>
              </a:rPr>
              <a:t>/2</a:t>
            </a:r>
            <a:endParaRPr lang="en-GB" altLang="en-US" sz="3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3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54" y="1555659"/>
            <a:ext cx="11405507" cy="4607832"/>
          </a:xfrm>
        </p:spPr>
        <p:txBody>
          <a:bodyPr/>
          <a:lstStyle/>
          <a:p>
            <a:r>
              <a:rPr lang="en-GB" altLang="en-US" sz="1600" i="1" dirty="0">
                <a:solidFill>
                  <a:srgbClr val="0000FF"/>
                </a:solidFill>
              </a:rPr>
              <a:t>D</a:t>
            </a:r>
            <a:r>
              <a:rPr lang="en-GB" altLang="zh-CN" sz="1600" i="1" dirty="0">
                <a:solidFill>
                  <a:srgbClr val="0000FF"/>
                </a:solidFill>
              </a:rPr>
              <a:t>igital twin </a:t>
            </a:r>
            <a:endParaRPr lang="en-GB" altLang="zh-CN" sz="1600" i="1" dirty="0" smtClean="0">
              <a:solidFill>
                <a:srgbClr val="0000FF"/>
              </a:solidFill>
            </a:endParaRPr>
          </a:p>
          <a:p>
            <a:pPr lvl="1"/>
            <a:r>
              <a:rPr lang="en-GB" altLang="zh-CN" sz="1600" i="1" dirty="0" smtClean="0">
                <a:solidFill>
                  <a:srgbClr val="0000FF"/>
                </a:solidFill>
              </a:rPr>
              <a:t>a </a:t>
            </a:r>
            <a:r>
              <a:rPr lang="en-GB" altLang="zh-CN" sz="1600" i="1" dirty="0">
                <a:solidFill>
                  <a:srgbClr val="0000FF"/>
                </a:solidFill>
              </a:rPr>
              <a:t>real-time representation of physical assets in a digital world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require coordination of diverse service data flows of sensor data and media in order to satisfy the needs of a digital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twin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The 5G system shall provide a means to associate and coordinate data flows related to one or multiple UEs e.g. associated with the same object in digital twin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applications …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The status of the digital twin is determined by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sensors …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XR-enabled collaborative and concurrent engineering based on geospatial digital 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twins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“geospatial” digital twins relate to the concept of adding geospatial information to a digital twin, such as 3D models, precise location and temporal information – enabling for example holographic-type of object animation</a:t>
            </a:r>
            <a:r>
              <a:rPr lang="en-GB" altLang="zh-CN" sz="1600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GB" altLang="zh-CN" sz="1600" i="1" dirty="0">
                <a:solidFill>
                  <a:srgbClr val="0000FF"/>
                </a:solidFill>
              </a:rPr>
              <a:t>Digital asset 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User Identifiers and personal data that are commonly required and represented in a machine-readable format.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the services can benefit from common information, such as avatar parameters and configuration information, so that a user's digital representation is consistent across different applications.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the 5G system shall be able to provide functionality to store digital assets associated with a user, and to remove such digital assets associated with a user.</a:t>
            </a:r>
          </a:p>
          <a:p>
            <a:pPr lvl="1"/>
            <a:r>
              <a:rPr lang="en-GB" altLang="zh-CN" sz="1600" i="1" dirty="0">
                <a:solidFill>
                  <a:srgbClr val="0000FF"/>
                </a:solidFill>
              </a:rPr>
              <a:t>the 5G system shall provide a means to allow a user to securely access and update their digital assets.</a:t>
            </a:r>
          </a:p>
          <a:p>
            <a:pPr lvl="1"/>
            <a:r>
              <a:rPr lang="en-GB" altLang="zh-CN" sz="1600" i="1" dirty="0" smtClean="0">
                <a:solidFill>
                  <a:srgbClr val="0000FF"/>
                </a:solidFill>
              </a:rPr>
              <a:t>the </a:t>
            </a:r>
            <a:r>
              <a:rPr lang="en-GB" altLang="zh-CN" sz="1600" i="1" dirty="0">
                <a:solidFill>
                  <a:srgbClr val="0000FF"/>
                </a:solidFill>
              </a:rPr>
              <a:t>5G system shall be able to allow an authorized third party to retrieve the digital asset(s) associated with a user</a:t>
            </a:r>
          </a:p>
          <a:p>
            <a:pPr lvl="1"/>
            <a:endParaRPr lang="en-GB" altLang="zh-CN" sz="1600" i="1" dirty="0">
              <a:solidFill>
                <a:srgbClr val="0000FF"/>
              </a:solidFill>
            </a:endParaRPr>
          </a:p>
          <a:p>
            <a:pPr lvl="1"/>
            <a:endParaRPr lang="en-IN" sz="1600" i="1" dirty="0">
              <a:solidFill>
                <a:srgbClr val="0000FF"/>
              </a:solidFill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5235192" y="114214"/>
            <a:ext cx="4692580" cy="673240"/>
          </a:xfrm>
          <a:prstGeom prst="ribbon2">
            <a:avLst>
              <a:gd name="adj1" fmla="val 16667"/>
              <a:gd name="adj2" fmla="val 68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Rel-19 SID/WID Proposal Slide Template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30" y="720516"/>
            <a:ext cx="10105269" cy="902081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GB" altLang="en-US" sz="3600" i="1" dirty="0">
                <a:solidFill>
                  <a:srgbClr val="0000FF"/>
                </a:solidFill>
              </a:rPr>
              <a:t>D</a:t>
            </a:r>
            <a:r>
              <a:rPr lang="en-GB" altLang="zh-CN" sz="3600" i="1" dirty="0">
                <a:solidFill>
                  <a:srgbClr val="0000FF"/>
                </a:solidFill>
              </a:rPr>
              <a:t>igital twin </a:t>
            </a:r>
            <a:r>
              <a:rPr lang="en-GB" altLang="zh-CN" sz="3600" i="1" dirty="0" smtClean="0">
                <a:solidFill>
                  <a:srgbClr val="0000FF"/>
                </a:solidFill>
              </a:rPr>
              <a:t>related capabilities and requirements in TS22.156</a:t>
            </a:r>
            <a:endParaRPr lang="en-GB" altLang="en-US" sz="3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76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1" y="1544592"/>
            <a:ext cx="7061305" cy="369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 txBox="1">
            <a:spLocks/>
          </p:cNvSpPr>
          <p:nvPr/>
        </p:nvSpPr>
        <p:spPr bwMode="auto">
          <a:xfrm>
            <a:off x="209684" y="216106"/>
            <a:ext cx="9103784" cy="98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zh-CN" b="1" dirty="0" smtClean="0"/>
              <a:t>Use case: </a:t>
            </a:r>
            <a:r>
              <a:rPr lang="en-GB" altLang="zh-CN" b="1" dirty="0"/>
              <a:t>Inspection in production systems </a:t>
            </a:r>
            <a:endParaRPr lang="en-GB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174004" y="5242559"/>
            <a:ext cx="4563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dirty="0">
                <a:latin typeface="Times New Roman" panose="02020603050405020304" pitchFamily="18" charset="0"/>
              </a:rPr>
              <a:t>TS 22.104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A.2.3.4 Inspection in production systems: </a:t>
            </a:r>
          </a:p>
          <a:p>
            <a:r>
              <a:rPr lang="en-GB" altLang="zh-CN" sz="1600" dirty="0" smtClean="0">
                <a:latin typeface="Times New Roman" panose="02020603050405020304" pitchFamily="18" charset="0"/>
              </a:rPr>
              <a:t>Digital </a:t>
            </a:r>
            <a:r>
              <a:rPr lang="en-GB" altLang="zh-CN" sz="1600" dirty="0">
                <a:latin typeface="Times New Roman" panose="02020603050405020304" pitchFamily="18" charset="0"/>
              </a:rPr>
              <a:t>twin based production quality maintenance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xmlns="" id="{31BB06FF-BDD2-476E-9546-AF6A7419C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656" y="1294529"/>
            <a:ext cx="4640712" cy="5010866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Capabilities and requirements : </a:t>
            </a:r>
          </a:p>
          <a:p>
            <a:pPr lvl="1"/>
            <a:r>
              <a:rPr lang="en-GB" altLang="zh-CN" sz="1800" dirty="0"/>
              <a:t>A digital twin is a virtual representation of a product or production systems. Digital twins are used to simulate, predict and optimize products and production systems.</a:t>
            </a:r>
            <a:endParaRPr lang="en-US" altLang="zh-CN" sz="1800" dirty="0" smtClean="0"/>
          </a:p>
          <a:p>
            <a:pPr lvl="1"/>
            <a:r>
              <a:rPr lang="en-GB" altLang="zh-CN" sz="1800" dirty="0"/>
              <a:t>digital twin model’s output to </a:t>
            </a:r>
            <a:r>
              <a:rPr lang="en-US" altLang="zh-CN" sz="1800" dirty="0" smtClean="0"/>
              <a:t>AR, AI/ML, applying algorithm </a:t>
            </a:r>
            <a:r>
              <a:rPr lang="en-US" altLang="zh-CN" sz="1800" dirty="0"/>
              <a:t>and further </a:t>
            </a:r>
            <a:r>
              <a:rPr lang="en-US" altLang="zh-CN" sz="1800" dirty="0" smtClean="0"/>
              <a:t>processing</a:t>
            </a:r>
          </a:p>
          <a:p>
            <a:pPr lvl="1"/>
            <a:r>
              <a:rPr lang="en-US" altLang="zh-CN" sz="1800" dirty="0" smtClean="0"/>
              <a:t>Coordinate with AIMLAPP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XRAPP</a:t>
            </a: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0832499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 txBox="1">
            <a:spLocks/>
          </p:cNvSpPr>
          <p:nvPr/>
        </p:nvSpPr>
        <p:spPr bwMode="auto">
          <a:xfrm>
            <a:off x="209683" y="481756"/>
            <a:ext cx="9709379" cy="71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zh-CN" b="1" dirty="0" smtClean="0"/>
              <a:t>Use case: </a:t>
            </a:r>
            <a:r>
              <a:rPr lang="en-GB" altLang="zh-CN" b="1" dirty="0"/>
              <a:t>Mobile </a:t>
            </a:r>
            <a:r>
              <a:rPr lang="en-GB" altLang="zh-CN" b="1" dirty="0" err="1"/>
              <a:t>Metaverse</a:t>
            </a:r>
            <a:r>
              <a:rPr lang="en-GB" altLang="zh-CN" b="1" dirty="0"/>
              <a:t> for 5G-enabled Traffic Flow Simulation and Situational Awareness</a:t>
            </a:r>
            <a:endParaRPr lang="en-GB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538278" y="5059950"/>
            <a:ext cx="6093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dirty="0">
                <a:latin typeface="Times New Roman" panose="02020603050405020304" pitchFamily="18" charset="0"/>
              </a:rPr>
              <a:t>TR 22.856 </a:t>
            </a:r>
            <a:r>
              <a:rPr lang="en-GB" altLang="zh-CN" sz="1600" dirty="0" smtClean="0">
                <a:latin typeface="Times New Roman" panose="02020603050405020304" pitchFamily="18" charset="0"/>
              </a:rPr>
              <a:t>5.20, Figure </a:t>
            </a:r>
            <a:r>
              <a:rPr lang="en-GB" altLang="zh-CN" sz="1600" dirty="0">
                <a:latin typeface="Times New Roman" panose="02020603050405020304" pitchFamily="18" charset="0"/>
              </a:rPr>
              <a:t>5.2.1-1 Example of Smart Transport </a:t>
            </a:r>
            <a:r>
              <a:rPr lang="en-GB" altLang="zh-CN" sz="1600" dirty="0" err="1">
                <a:latin typeface="Times New Roman" panose="02020603050405020304" pitchFamily="18" charset="0"/>
              </a:rPr>
              <a:t>Metaverse</a:t>
            </a:r>
            <a:endParaRPr lang="en-GB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xmlns="" id="{31BB06FF-BDD2-476E-9546-AF6A7419C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6926" y="1294529"/>
            <a:ext cx="5661442" cy="5010866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Capabilities and requirements :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The </a:t>
            </a:r>
            <a:r>
              <a:rPr lang="en-US" altLang="zh-CN" sz="1800" dirty="0"/>
              <a:t>physical objects which may use UEs for telecommunication services, their corresponding virtual objects are also capable of interacting with each other and also interact with physical objects via 5GS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GB" altLang="zh-CN" sz="1800" dirty="0"/>
              <a:t>This real-time information may include structured and unstructured data</a:t>
            </a:r>
            <a:r>
              <a:rPr lang="en-GB" altLang="zh-CN" sz="1800" dirty="0" smtClean="0"/>
              <a:t>.</a:t>
            </a:r>
          </a:p>
          <a:p>
            <a:pPr lvl="1"/>
            <a:r>
              <a:rPr lang="en-GB" altLang="zh-CN" sz="1800" dirty="0"/>
              <a:t>not only the physical but also virtual objects need to interact via 5G system and they need to be identified</a:t>
            </a:r>
            <a:r>
              <a:rPr lang="en-GB" altLang="zh-CN" sz="1800" dirty="0" smtClean="0"/>
              <a:t>.</a:t>
            </a:r>
            <a:r>
              <a:rPr lang="en-GB" altLang="zh-CN" sz="1800" dirty="0"/>
              <a:t> Interaction means the physical objects deliver real-time status data to digital </a:t>
            </a:r>
            <a:r>
              <a:rPr lang="en-GB" altLang="zh-CN" sz="1800" dirty="0" smtClean="0"/>
              <a:t>twin.</a:t>
            </a:r>
          </a:p>
          <a:p>
            <a:pPr lvl="1"/>
            <a:r>
              <a:rPr lang="en-GB" altLang="zh-CN" sz="1800" dirty="0"/>
              <a:t>based on operator policy with 3rd party, to provide bearer services with corresponding </a:t>
            </a:r>
            <a:r>
              <a:rPr lang="en-GB" altLang="zh-CN" sz="1800" dirty="0" err="1"/>
              <a:t>QoS</a:t>
            </a:r>
            <a:r>
              <a:rPr lang="en-GB" altLang="zh-CN" sz="1800" dirty="0"/>
              <a:t> guarantee for both physical and virtual objects as they can be seen as UE for 5GS.</a:t>
            </a:r>
            <a:endParaRPr lang="en-US" sz="1800" dirty="0"/>
          </a:p>
        </p:txBody>
      </p:sp>
      <p:pic>
        <p:nvPicPr>
          <p:cNvPr id="6" name="Picture 13" descr="公路上的汽车&#10;&#10;描述已自动生成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0" y="1707379"/>
            <a:ext cx="6130290" cy="3181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83843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 txBox="1">
            <a:spLocks/>
          </p:cNvSpPr>
          <p:nvPr/>
        </p:nvSpPr>
        <p:spPr bwMode="auto">
          <a:xfrm>
            <a:off x="209683" y="481756"/>
            <a:ext cx="9709379" cy="71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zh-CN" b="1" dirty="0" smtClean="0"/>
              <a:t>Use case: </a:t>
            </a:r>
            <a:r>
              <a:rPr lang="en-GB" altLang="zh-CN" b="1" dirty="0"/>
              <a:t>Immersive Tele-Operated Driving in Hazardous Environment</a:t>
            </a:r>
            <a:endParaRPr lang="en-GB" altLang="en-US" b="1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xmlns="" id="{31BB06FF-BDD2-476E-9546-AF6A7419C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656" y="1294529"/>
            <a:ext cx="4640712" cy="5010866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Capabilities and requirements : </a:t>
            </a:r>
          </a:p>
          <a:p>
            <a:pPr lvl="1"/>
            <a:r>
              <a:rPr lang="en-US" altLang="zh-CN" sz="1800" dirty="0"/>
              <a:t>The 5G system shall be able to provide a means to associate data flows related to one or multiple UEs with a single digital </a:t>
            </a:r>
            <a:r>
              <a:rPr lang="en-US" altLang="zh-CN" sz="1800" dirty="0" smtClean="0"/>
              <a:t>twin.</a:t>
            </a:r>
          </a:p>
          <a:p>
            <a:pPr lvl="1"/>
            <a:r>
              <a:rPr lang="en-US" altLang="zh-CN" sz="1800" dirty="0"/>
              <a:t>The 5G system shall be able to provide a means to support data flows from one or multiple UEs to update a digital </a:t>
            </a:r>
            <a:r>
              <a:rPr lang="en-US" altLang="zh-CN" sz="1800" dirty="0" smtClean="0"/>
              <a:t>twin.</a:t>
            </a:r>
          </a:p>
          <a:p>
            <a:pPr lvl="1"/>
            <a:r>
              <a:rPr lang="en-US" altLang="zh-CN" sz="1800" dirty="0"/>
              <a:t>T</a:t>
            </a:r>
            <a:r>
              <a:rPr lang="en-US" altLang="zh-CN" sz="1800" dirty="0" smtClean="0"/>
              <a:t>he </a:t>
            </a:r>
            <a:r>
              <a:rPr lang="en-US" altLang="zh-CN" sz="1800" dirty="0"/>
              <a:t>5G system shall be able to support data flows directed towards one or multiple UEs as a result of a change in a digital </a:t>
            </a:r>
            <a:r>
              <a:rPr lang="en-US" altLang="zh-CN" sz="1800" dirty="0" smtClean="0"/>
              <a:t>twin.</a:t>
            </a:r>
          </a:p>
          <a:p>
            <a:pPr lvl="1"/>
            <a:r>
              <a:rPr lang="en-US" altLang="zh-CN" sz="1800" dirty="0"/>
              <a:t>The status of the digital twin is determined by sensors in the vehicle's vicinity and carried by the </a:t>
            </a:r>
            <a:r>
              <a:rPr lang="en-US" altLang="zh-CN" sz="1800" dirty="0" smtClean="0"/>
              <a:t>vehicle (from TS 22.156 6.1). </a:t>
            </a:r>
          </a:p>
          <a:p>
            <a:pPr lvl="1"/>
            <a:endParaRPr lang="en-US" sz="1800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xmlns="" id="{31BB06FF-BDD2-476E-9546-AF6A7419C14A}"/>
              </a:ext>
            </a:extLst>
          </p:cNvPr>
          <p:cNvSpPr txBox="1">
            <a:spLocks/>
          </p:cNvSpPr>
          <p:nvPr/>
        </p:nvSpPr>
        <p:spPr bwMode="auto">
          <a:xfrm>
            <a:off x="209682" y="1394677"/>
            <a:ext cx="7070683" cy="353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zh-CN" sz="1800" dirty="0" smtClean="0"/>
              <a:t>Operating </a:t>
            </a:r>
            <a:r>
              <a:rPr lang="en-GB" altLang="zh-CN" sz="1800" dirty="0"/>
              <a:t>vehicles, lifting devices, or machines in an industrial environment is hazardous when achieved manually and locally by a human. In this use case, it is proposed to leverage 5G to provide an end-to-end system in which a remote user controls a moving device (vehicle, lifting device, robot, etc.) with an immersive cockpit displayed on a virtual reality head-mounted display and haptic gloves for control. Furthermore, the cockpit is complemented with information from the digital twin of the place in where the user operates (e.g., sensors in a factory, type of material around, other moving vehicles or persons).</a:t>
            </a:r>
            <a:endParaRPr lang="zh-CN" altLang="zh-CN" sz="1800" dirty="0"/>
          </a:p>
          <a:p>
            <a:r>
              <a:rPr lang="en-GB" altLang="zh-CN" sz="1800" dirty="0"/>
              <a:t>The use case improves user safety and makes the operations even more accurate by merging additional information from a digital twin.</a:t>
            </a:r>
            <a:endParaRPr lang="en-US" sz="1800" dirty="0"/>
          </a:p>
        </p:txBody>
      </p:sp>
      <p:sp>
        <p:nvSpPr>
          <p:cNvPr id="3" name="矩形 2"/>
          <p:cNvSpPr/>
          <p:nvPr/>
        </p:nvSpPr>
        <p:spPr>
          <a:xfrm>
            <a:off x="2535896" y="5002378"/>
            <a:ext cx="1471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600" dirty="0">
                <a:latin typeface="Times New Roman" panose="02020603050405020304" pitchFamily="18" charset="0"/>
              </a:rPr>
              <a:t>TR 22.856 5.20</a:t>
            </a:r>
            <a:endParaRPr lang="zh-CN" altLang="en-US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2084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 txBox="1">
            <a:spLocks/>
          </p:cNvSpPr>
          <p:nvPr/>
        </p:nvSpPr>
        <p:spPr bwMode="auto">
          <a:xfrm>
            <a:off x="209683" y="481756"/>
            <a:ext cx="9709379" cy="71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IN" altLang="zh-CN" b="1" dirty="0" smtClean="0"/>
              <a:t>SA5 </a:t>
            </a:r>
            <a:r>
              <a:rPr lang="en-IN" altLang="zh-CN" b="1" dirty="0"/>
              <a:t>(</a:t>
            </a:r>
            <a:r>
              <a:rPr lang="en-GB" altLang="zh-CN" b="1" dirty="0"/>
              <a:t>FS_</a:t>
            </a:r>
            <a:r>
              <a:rPr lang="en-US" altLang="zh-CN" b="1" dirty="0"/>
              <a:t>N</a:t>
            </a:r>
            <a:r>
              <a:rPr lang="en-GB" altLang="zh-CN" b="1" dirty="0"/>
              <a:t>DT</a:t>
            </a:r>
            <a:r>
              <a:rPr lang="en-IN" altLang="zh-CN" b="1" dirty="0"/>
              <a:t>) </a:t>
            </a:r>
            <a:r>
              <a:rPr lang="en-GB" altLang="zh-CN" b="1" dirty="0"/>
              <a:t>S5-23</a:t>
            </a:r>
            <a:r>
              <a:rPr lang="en-US" altLang="zh-CN" b="1" dirty="0"/>
              <a:t>6839</a:t>
            </a:r>
            <a:endParaRPr lang="en-GB" altLang="en-US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31BB06FF-BDD2-476E-9546-AF6A7419C14A}"/>
              </a:ext>
            </a:extLst>
          </p:cNvPr>
          <p:cNvSpPr txBox="1">
            <a:spLocks/>
          </p:cNvSpPr>
          <p:nvPr/>
        </p:nvSpPr>
        <p:spPr bwMode="auto">
          <a:xfrm>
            <a:off x="209684" y="1556266"/>
            <a:ext cx="5799232" cy="353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zh-CN" sz="1800" dirty="0"/>
              <a:t>Study on management aspects of Network Digital Twin</a:t>
            </a:r>
          </a:p>
          <a:p>
            <a:r>
              <a:rPr lang="en-US" altLang="zh-CN" sz="1800" dirty="0"/>
              <a:t>A Network Digital Twin (NDT) is a DT whose physical counterpart is a communications network, or some part of one. The communications network can include e.g. physical network elements and components, virtualized network functions (VNFs - i.e., network functional elements instantiated as software-based entities), the physical hosts for such VNFs, services and traffic, etc. </a:t>
            </a:r>
            <a:endParaRPr lang="en-US" sz="1800" dirty="0"/>
          </a:p>
        </p:txBody>
      </p:sp>
      <p:sp>
        <p:nvSpPr>
          <p:cNvPr id="10" name="矩形 9"/>
          <p:cNvSpPr/>
          <p:nvPr/>
        </p:nvSpPr>
        <p:spPr>
          <a:xfrm>
            <a:off x="6339842" y="1295009"/>
            <a:ext cx="56605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CN" sz="1800" dirty="0" smtClean="0">
                <a:latin typeface="+mn-lt"/>
                <a:cs typeface="+mn-cs"/>
              </a:rPr>
              <a:t>The </a:t>
            </a:r>
            <a:r>
              <a:rPr lang="en-GB" altLang="zh-CN" sz="1800" dirty="0">
                <a:latin typeface="+mn-lt"/>
                <a:cs typeface="+mn-cs"/>
              </a:rPr>
              <a:t>objective of this study will focus on the following aspects:</a:t>
            </a:r>
            <a:endParaRPr lang="zh-CN" altLang="zh-CN" sz="1800" dirty="0">
              <a:latin typeface="+mn-lt"/>
              <a:cs typeface="+mn-cs"/>
            </a:endParaRPr>
          </a:p>
          <a:p>
            <a:pPr marL="342900" lvl="0" indent="-342900">
              <a:spcAft>
                <a:spcPts val="0"/>
              </a:spcAft>
              <a:buFont typeface="MS Mincho"/>
              <a:buChar char="-"/>
            </a:pPr>
            <a:r>
              <a:rPr lang="en-GB" altLang="zh-CN" sz="1800" dirty="0">
                <a:latin typeface="+mn-lt"/>
                <a:cs typeface="+mn-cs"/>
              </a:rPr>
              <a:t>Define the concepts and terms related to DT and the DT framework</a:t>
            </a:r>
            <a:r>
              <a:rPr lang="en-US" altLang="zh-CN" sz="1800" dirty="0">
                <a:latin typeface="+mn-lt"/>
                <a:cs typeface="+mn-cs"/>
              </a:rPr>
              <a:t> in 3GPP management system</a:t>
            </a:r>
            <a:r>
              <a:rPr lang="en-GB" altLang="zh-CN" sz="1800" dirty="0">
                <a:latin typeface="+mn-lt"/>
                <a:cs typeface="+mn-cs"/>
              </a:rPr>
              <a:t>.</a:t>
            </a:r>
            <a:endParaRPr lang="zh-CN" altLang="zh-CN" sz="1800" dirty="0">
              <a:latin typeface="+mn-lt"/>
              <a:cs typeface="+mn-cs"/>
            </a:endParaRPr>
          </a:p>
          <a:p>
            <a:pPr marL="342900" lvl="0" indent="-342900">
              <a:spcAft>
                <a:spcPts val="0"/>
              </a:spcAft>
              <a:buFont typeface="MS Mincho"/>
              <a:buChar char="-"/>
            </a:pPr>
            <a:r>
              <a:rPr lang="en-GB" altLang="zh-CN" sz="1800" dirty="0">
                <a:latin typeface="+mn-lt"/>
                <a:cs typeface="+mn-cs"/>
              </a:rPr>
              <a:t>Identify the potential use cases</a:t>
            </a:r>
            <a:r>
              <a:rPr lang="en-US" altLang="zh-CN" sz="1800" dirty="0">
                <a:latin typeface="+mn-lt"/>
                <a:cs typeface="+mn-cs"/>
              </a:rPr>
              <a:t>, </a:t>
            </a:r>
            <a:r>
              <a:rPr lang="en-GB" altLang="zh-CN" sz="1800" dirty="0">
                <a:latin typeface="+mn-lt"/>
                <a:cs typeface="+mn-cs"/>
              </a:rPr>
              <a:t>corresponding requirements and solutions for management and orchestration purposes based on digital twin of the </a:t>
            </a:r>
            <a:r>
              <a:rPr lang="en-US" altLang="zh-CN" sz="1800" dirty="0">
                <a:latin typeface="+mn-lt"/>
                <a:cs typeface="+mn-cs"/>
              </a:rPr>
              <a:t>5G</a:t>
            </a:r>
            <a:r>
              <a:rPr lang="en-GB" altLang="zh-CN" sz="1800" dirty="0">
                <a:latin typeface="+mn-lt"/>
                <a:cs typeface="+mn-cs"/>
              </a:rPr>
              <a:t> network</a:t>
            </a:r>
            <a:r>
              <a:rPr lang="en-US" altLang="zh-CN" sz="1800" dirty="0">
                <a:latin typeface="+mn-lt"/>
                <a:cs typeface="+mn-cs"/>
              </a:rPr>
              <a:t>. (The potential use cases</a:t>
            </a:r>
            <a:r>
              <a:rPr lang="en-GB" altLang="zh-CN" sz="1800" dirty="0">
                <a:latin typeface="+mn-lt"/>
                <a:cs typeface="+mn-cs"/>
              </a:rPr>
              <a:t> may include</a:t>
            </a:r>
            <a:r>
              <a:rPr lang="en-US" altLang="zh-CN" sz="1800" dirty="0">
                <a:latin typeface="+mn-lt"/>
                <a:cs typeface="+mn-cs"/>
              </a:rPr>
              <a:t>:</a:t>
            </a:r>
            <a:r>
              <a:rPr lang="en-GB" altLang="zh-CN" sz="1800" dirty="0">
                <a:latin typeface="+mn-lt"/>
                <a:cs typeface="+mn-cs"/>
              </a:rPr>
              <a:t> a </a:t>
            </a:r>
            <a:r>
              <a:rPr lang="en-US" altLang="zh-CN" sz="1800" dirty="0">
                <a:latin typeface="+mn-lt"/>
                <a:cs typeface="+mn-cs"/>
              </a:rPr>
              <a:t>full</a:t>
            </a:r>
            <a:r>
              <a:rPr lang="en-GB" altLang="zh-CN" sz="1800" dirty="0">
                <a:latin typeface="+mn-lt"/>
                <a:cs typeface="+mn-cs"/>
              </a:rPr>
              <a:t> perspective of network topology and traffic, verification of network operations</a:t>
            </a:r>
            <a:r>
              <a:rPr lang="en-US" altLang="zh-CN" sz="1800" dirty="0">
                <a:latin typeface="+mn-lt"/>
                <a:cs typeface="+mn-cs"/>
              </a:rPr>
              <a:t>, </a:t>
            </a:r>
            <a:r>
              <a:rPr lang="en-GB" altLang="zh-CN" sz="1800" dirty="0">
                <a:latin typeface="+mn-lt"/>
                <a:cs typeface="+mn-cs"/>
              </a:rPr>
              <a:t>etc.</a:t>
            </a:r>
            <a:r>
              <a:rPr lang="en-US" altLang="zh-CN" sz="1800" dirty="0">
                <a:latin typeface="+mn-lt"/>
                <a:cs typeface="+mn-cs"/>
              </a:rPr>
              <a:t>)</a:t>
            </a:r>
            <a:endParaRPr lang="zh-CN" altLang="zh-CN" sz="1800" dirty="0">
              <a:latin typeface="+mn-lt"/>
              <a:cs typeface="+mn-cs"/>
            </a:endParaRPr>
          </a:p>
          <a:p>
            <a:pPr marL="342900" lvl="0" indent="-342900">
              <a:spcAft>
                <a:spcPts val="0"/>
              </a:spcAft>
              <a:buFont typeface="MS Mincho"/>
              <a:buChar char="-"/>
            </a:pPr>
            <a:r>
              <a:rPr lang="en-GB" altLang="zh-CN" sz="1800" dirty="0">
                <a:latin typeface="+mn-lt"/>
                <a:cs typeface="+mn-cs"/>
              </a:rPr>
              <a:t>According to the identified UC and potent</a:t>
            </a:r>
            <a:r>
              <a:rPr lang="en-US" altLang="zh-CN" sz="1800" dirty="0" err="1">
                <a:latin typeface="+mn-lt"/>
                <a:cs typeface="+mn-cs"/>
              </a:rPr>
              <a:t>i</a:t>
            </a:r>
            <a:r>
              <a:rPr lang="en-GB" altLang="zh-CN" sz="1800" dirty="0">
                <a:latin typeface="+mn-lt"/>
                <a:cs typeface="+mn-cs"/>
              </a:rPr>
              <a:t>al new requirements, make gap analysis with ex</a:t>
            </a:r>
            <a:r>
              <a:rPr lang="en-US" altLang="zh-CN" sz="1800" dirty="0" err="1">
                <a:latin typeface="+mn-lt"/>
                <a:cs typeface="+mn-cs"/>
              </a:rPr>
              <a:t>i</a:t>
            </a:r>
            <a:r>
              <a:rPr lang="en-GB" altLang="zh-CN" sz="1800" dirty="0">
                <a:latin typeface="+mn-lt"/>
                <a:cs typeface="+mn-cs"/>
              </a:rPr>
              <a:t>sting </a:t>
            </a:r>
            <a:r>
              <a:rPr lang="en-GB" altLang="zh-CN" sz="1800" dirty="0" err="1">
                <a:latin typeface="+mn-lt"/>
                <a:cs typeface="+mn-cs"/>
              </a:rPr>
              <a:t>MnS</a:t>
            </a:r>
            <a:r>
              <a:rPr lang="en-GB" altLang="zh-CN" sz="1800" dirty="0">
                <a:latin typeface="+mn-lt"/>
                <a:cs typeface="+mn-cs"/>
              </a:rPr>
              <a:t> and investigate the potential enhancements of </a:t>
            </a:r>
            <a:r>
              <a:rPr lang="en-GB" altLang="zh-CN" sz="1800" dirty="0" err="1">
                <a:latin typeface="+mn-lt"/>
                <a:cs typeface="+mn-cs"/>
              </a:rPr>
              <a:t>MnS</a:t>
            </a:r>
            <a:r>
              <a:rPr lang="en-GB" altLang="zh-CN" sz="1800" dirty="0">
                <a:latin typeface="+mn-lt"/>
                <a:cs typeface="+mn-cs"/>
              </a:rPr>
              <a:t>.</a:t>
            </a:r>
            <a:endParaRPr lang="zh-CN" altLang="zh-CN" sz="1800" dirty="0">
              <a:latin typeface="+mn-lt"/>
              <a:cs typeface="+mn-cs"/>
            </a:endParaRPr>
          </a:p>
          <a:p>
            <a:r>
              <a:rPr lang="en-GB" altLang="zh-CN" sz="1800" dirty="0" err="1">
                <a:latin typeface="+mn-lt"/>
                <a:cs typeface="+mn-cs"/>
              </a:rPr>
              <a:t>Note：The</a:t>
            </a:r>
            <a:r>
              <a:rPr lang="en-GB" altLang="zh-CN" sz="1800" dirty="0">
                <a:latin typeface="+mn-lt"/>
                <a:cs typeface="+mn-cs"/>
              </a:rPr>
              <a:t> internal processes and algorithms inside network functions/elements are proprietary which will not be considered to expose when constructing  network digital twin.</a:t>
            </a:r>
            <a:endParaRPr lang="zh-CN" altLang="en-US" sz="1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1094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4B433DB9B594885F4112FE4976328" ma:contentTypeVersion="13" ma:contentTypeDescription="Create a new document." ma:contentTypeScope="" ma:versionID="bfc5638d4f01580694a8c7f93567c8e7">
  <xsd:schema xmlns:xsd="http://www.w3.org/2001/XMLSchema" xmlns:xs="http://www.w3.org/2001/XMLSchema" xmlns:p="http://schemas.microsoft.com/office/2006/metadata/properties" xmlns:ns3="d36af664-2dfc-46e0-99b9-b4775a37cfc8" xmlns:ns4="7c28629c-29d3-4904-ae90-4b38e6ab8730" targetNamespace="http://schemas.microsoft.com/office/2006/metadata/properties" ma:root="true" ma:fieldsID="a12d0ce96aff54703c1e76432497b68e" ns3:_="" ns4:_="">
    <xsd:import namespace="d36af664-2dfc-46e0-99b9-b4775a37cfc8"/>
    <xsd:import namespace="7c28629c-29d3-4904-ae90-4b38e6ab87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af664-2dfc-46e0-99b9-b4775a37cf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8629c-29d3-4904-ae90-4b38e6ab8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16FCB1-8F34-4320-992F-FF9AB90D5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A382C1-8D34-41E2-AE7D-C7A1F0A6CDFD}">
  <ds:schemaRefs>
    <ds:schemaRef ds:uri="http://purl.org/dc/terms/"/>
    <ds:schemaRef ds:uri="http://purl.org/dc/elements/1.1/"/>
    <ds:schemaRef ds:uri="d36af664-2dfc-46e0-99b9-b4775a37cfc8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c28629c-29d3-4904-ae90-4b38e6ab8730"/>
  </ds:schemaRefs>
</ds:datastoreItem>
</file>

<file path=customXml/itemProps3.xml><?xml version="1.0" encoding="utf-8"?>
<ds:datastoreItem xmlns:ds="http://schemas.openxmlformats.org/officeDocument/2006/customXml" ds:itemID="{BD02810A-A5B3-4801-94E4-10D646DD8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6af664-2dfc-46e0-99b9-b4775a37cfc8"/>
    <ds:schemaRef ds:uri="7c28629c-29d3-4904-ae90-4b38e6ab8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101251</TotalTime>
  <Words>1263</Words>
  <Application>Microsoft Office PowerPoint</Application>
  <PresentationFormat>宽屏</PresentationFormat>
  <Paragraphs>69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Times New Roman</vt:lpstr>
      <vt:lpstr>Office Theme</vt:lpstr>
      <vt:lpstr>   FS_DTAPP R19 proposal and Discussion paper </vt:lpstr>
      <vt:lpstr>FS_DTAPP 1/2</vt:lpstr>
      <vt:lpstr>FS_DTAPP 2/2</vt:lpstr>
      <vt:lpstr>Digital twin related capabilities and requirements in TS22.156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swx_rev3</cp:lastModifiedBy>
  <cp:revision>2791</cp:revision>
  <cp:lastPrinted>2016-09-13T11:31:59Z</cp:lastPrinted>
  <dcterms:created xsi:type="dcterms:W3CDTF">2008-08-30T09:32:10Z</dcterms:created>
  <dcterms:modified xsi:type="dcterms:W3CDTF">2023-10-25T02:14:08Z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0x0101004814B433DB9B594885F4112FE4976328</vt:lpwstr>
  </property>
</Properties>
</file>