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4162" r:id="rId5"/>
  </p:sldMasterIdLst>
  <p:notesMasterIdLst>
    <p:notesMasterId r:id="rId8"/>
  </p:notesMasterIdLst>
  <p:handoutMasterIdLst>
    <p:handoutMasterId r:id="rId9"/>
  </p:handoutMasterIdLst>
  <p:sldIdLst>
    <p:sldId id="1116" r:id="rId6"/>
    <p:sldId id="1115" r:id="rId7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Sulta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B6BEC8"/>
    <a:srgbClr val="BFBFBF"/>
    <a:srgbClr val="00CC00"/>
    <a:srgbClr val="00B0F0"/>
    <a:srgbClr val="339933"/>
    <a:srgbClr val="63252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4" autoAdjust="0"/>
    <p:restoredTop sz="91922"/>
  </p:normalViewPr>
  <p:slideViewPr>
    <p:cSldViewPr snapToGrid="0">
      <p:cViewPr varScale="1">
        <p:scale>
          <a:sx n="112" d="100"/>
          <a:sy n="112" d="100"/>
        </p:scale>
        <p:origin x="926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0B3BD7-5FB8-D666-F04E-CE917DBCB3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302B6B-6625-0423-E263-7F3A1074C8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8CD63B-A454-4D84-9C92-D2C972A3810C}" type="datetime1">
              <a:rPr lang="en-US" altLang="en-US"/>
              <a:pPr>
                <a:defRPr/>
              </a:pPr>
              <a:t>5/11/2023</a:t>
            </a:fld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743D0C3-FC4E-2BEF-C896-3C8DF0A544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53066AE-50B7-5D8C-D7ED-F5287D0139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C640B-F5F4-4F44-A854-B5FC12CDCF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67893B-9E1D-2ED1-427F-6C4F43A35F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A730AE-510C-6F78-E7B4-94CA395E1E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65FAFB8-E539-4917-9ED7-F7850CB41191}" type="datetime1">
              <a:rPr lang="en-US" altLang="en-US"/>
              <a:pPr>
                <a:defRPr/>
              </a:pPr>
              <a:t>5/11/2023</a:t>
            </a:fld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264323E-9531-78BA-1C5C-AE687EA451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D5C5AE-6304-8B3B-7856-89D865DC1A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9B41D02-6589-8354-F173-7D979087E8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639B8D8-BF09-EB04-DC42-AC4B2D9CF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4AE15B-799F-4BEB-B02A-B9DF78D0AD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48AD3DBC-5027-B78B-8713-6C326632F6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52" y="285916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48" indent="0" algn="ctr">
              <a:buNone/>
              <a:defRPr/>
            </a:lvl2pPr>
            <a:lvl3pPr marL="914296" indent="0" algn="ctr">
              <a:buNone/>
              <a:defRPr/>
            </a:lvl3pPr>
            <a:lvl4pPr marL="1371444" indent="0" algn="ctr">
              <a:buNone/>
              <a:defRPr/>
            </a:lvl4pPr>
            <a:lvl5pPr marL="1828592" indent="0" algn="ctr">
              <a:buNone/>
              <a:defRPr/>
            </a:lvl5pPr>
            <a:lvl6pPr marL="2285740" indent="0" algn="ctr">
              <a:buNone/>
              <a:defRPr/>
            </a:lvl6pPr>
            <a:lvl7pPr marL="2742888" indent="0" algn="ctr">
              <a:buNone/>
              <a:defRPr/>
            </a:lvl7pPr>
            <a:lvl8pPr marL="3200036" indent="0" algn="ctr">
              <a:buNone/>
              <a:defRPr/>
            </a:lvl8pPr>
            <a:lvl9pPr marL="3657184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0567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89134E-EE2E-A319-406B-4AFAC51A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93D1-0C60-4F69-ACDD-E2B36DE14E32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0A5210-62D2-4CB1-7CC9-772D782C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B1CD46-BEE2-BE87-B6F6-5929113C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4C34-02FF-4B5D-8718-5463A79747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08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A0266B-5FC2-E2BB-3828-59037AB7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D597-4B6A-4B96-B6F9-B7BCAA1296F9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C072A-13C4-A2B8-C323-6A446E2C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66C013-0EF6-41E1-5FDA-0DE90B8F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92919-89EF-42BA-9524-454A3B55C7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706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F6841-4921-8F9A-BED0-5BF391EF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11FF-DD9E-4A89-A75D-E6395078B6BA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738728-02B0-4E1F-EBC4-70834B58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3A671A-99D8-0726-0BFD-C3034DAA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899-49BA-4BC7-AD8B-DF9C9C0C98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5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AEC0-A269-5F6A-A592-7F768297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66E6-42D9-485C-A737-18D1DC22E86A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0CBE0-CC48-2FA4-7FD9-8775ED28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3380-BC12-3E86-7503-730F58DB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EB1E-639A-4FC6-8E7D-D4430BE5E9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320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5914-425C-AE6D-30CD-AF4BEB16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60EE-1FCF-49CC-880C-00E46993735C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AFC16-CCB9-D860-816F-541CB927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0655-4EC5-C790-9DC8-AEF2D6CD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354F-ACA0-4E68-B506-09758082D8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68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61" indent="-342861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7529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0">
            <a:extLst>
              <a:ext uri="{FF2B5EF4-FFF2-40B4-BE49-F238E27FC236}">
                <a16:creationId xmlns:a16="http://schemas.microsoft.com/office/drawing/2014/main" id="{41ADCBF6-54C2-B18A-5E60-8C7CB0A284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563" y="19050"/>
            <a:ext cx="3522662" cy="3465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3GPP TSG-SA WG6 Meeting #55 </a:t>
            </a:r>
            <a:endParaRPr lang="en-US" altLang="nl-N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4000"/>
              </a:lnSpc>
              <a:spcBef>
                <a:spcPct val="50000"/>
              </a:spcBef>
              <a:buFontTx/>
              <a:buNone/>
              <a:defRPr/>
            </a:pP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Berlin, Germany 22</a:t>
            </a:r>
            <a:r>
              <a:rPr lang="en-GB" altLang="nl-NL" sz="11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 – 26</a:t>
            </a:r>
            <a:r>
              <a:rPr lang="en-GB" altLang="nl-NL" sz="11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 May 2023</a:t>
            </a:r>
            <a:endParaRPr lang="it-IT" altLang="nl-NL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18" y="385369"/>
            <a:ext cx="6827838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1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AE6F5-06B1-278B-DB8B-DACEA967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449E-FAA0-4BFE-BB78-BB33888B20C8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C8511-9E77-9955-6E3C-FBA7203D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A79A-E5D1-C18B-6754-2B9A6565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5345-B69A-412F-A60D-5A1B89254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9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670CC-FEE8-2E70-B104-D72CA27E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5A1BA-143D-4B07-8F6C-A8329AE8B0A5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2B830-2C25-C1BB-3616-FF59255D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54187-8CC4-B170-14CD-697DCAA0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9EDC-04C7-4FEC-A91C-E3911414E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40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04A1-477C-A4FD-A5E9-649048B4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FCCD-8EA9-406D-836D-5D9FBEABD427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534A4-4CDE-CD44-70EA-DF45899D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A92F0-321A-4190-CF0D-4EA248D0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29AB-ED31-4C81-B994-F434AD25AF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76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F554A5-F23B-3B8C-6EBC-9747D436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E988-4AB0-4C7B-80FD-E0B0495031F0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EFEBDB-F7B1-DF10-3534-5A6887BD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1F4154-D58D-E4F6-9240-650DE144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7BC04-3CCC-49E9-A132-E1CB24E430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2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99269B-EEDE-D5A9-66AF-5EDB6B5F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AC1C-E78B-4A7E-8FF8-7ECE5D02B8DD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95903C-F137-E9E8-E57B-35AFC360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9BEB2A-3565-5AA8-69B3-0CE0C73A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925D2-A7F7-4B7A-B103-F57EE7724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4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D661C8-D46D-B0F0-1033-D2030CA6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63B8-9CDD-4054-8CDE-6B423A0DA4D3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A96D8E-6015-8B6D-AB75-12344687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7013D9B-CC2E-2EC5-1C1F-10075558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0414-F02F-4EDB-94A6-462EA0E68D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8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809AD79-8082-25CB-511B-6DE802EFB3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171450"/>
            <a:ext cx="68278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7D9745-0058-0C8B-6362-55B218C9D5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4F9EE105-BCF5-348B-A11D-90D32C7BF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2478088"/>
            <a:ext cx="974725" cy="246062"/>
          </a:xfrm>
          <a:prstGeom prst="rect">
            <a:avLst/>
          </a:prstGeom>
          <a:noFill/>
          <a:ln>
            <a:noFill/>
          </a:ln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pic>
        <p:nvPicPr>
          <p:cNvPr id="1029" name="Picture 10">
            <a:extLst>
              <a:ext uri="{FF2B5EF4-FFF2-40B4-BE49-F238E27FC236}">
                <a16:creationId xmlns:a16="http://schemas.microsoft.com/office/drawing/2014/main" id="{826967B8-F209-E7E9-0174-1C35A2DF64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30188"/>
            <a:ext cx="1187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Oval 11">
            <a:extLst>
              <a:ext uri="{FF2B5EF4-FFF2-40B4-BE49-F238E27FC236}">
                <a16:creationId xmlns:a16="http://schemas.microsoft.com/office/drawing/2014/main" id="{3D09F1B0-562F-E940-5528-B2D9FDB1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</p:spPr>
        <p:txBody>
          <a:bodyPr lIns="91430" tIns="45715" rIns="91430" bIns="45715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fld id="{CFD39BA9-49ED-4882-994C-FCCF6EBF5B46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1" r:id="rId1"/>
    <p:sldLayoutId id="2147485839" r:id="rId2"/>
    <p:sldLayoutId id="2147485852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14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29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44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592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314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462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61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5758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37959C5-AD30-46B4-B8C8-A888AF9FD9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D432084-7053-D267-7B67-2ACF813AF0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4A42F-8E92-9A77-E5E7-62CF9C356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62343FD-53A5-41A7-BDA6-A33520129F2B}" type="datetimeFigureOut">
              <a:rPr lang="en-GB"/>
              <a:pPr>
                <a:defRPr/>
              </a:pPr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5BCEF-B1EA-9A70-7597-496B16A68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462F9-D18C-66F7-6C3E-A7E8B7CFF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F5E36B-376E-4E1C-8A47-DB7FA4DFA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0" r:id="rId1"/>
    <p:sldLayoutId id="2147485841" r:id="rId2"/>
    <p:sldLayoutId id="2147485842" r:id="rId3"/>
    <p:sldLayoutId id="2147485843" r:id="rId4"/>
    <p:sldLayoutId id="2147485844" r:id="rId5"/>
    <p:sldLayoutId id="2147485845" r:id="rId6"/>
    <p:sldLayoutId id="2147485846" r:id="rId7"/>
    <p:sldLayoutId id="2147485847" r:id="rId8"/>
    <p:sldLayoutId id="2147485848" r:id="rId9"/>
    <p:sldLayoutId id="2147485849" r:id="rId10"/>
    <p:sldLayoutId id="2147485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EDGEAPP_Ph2 current progress analysis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050668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D6F1BD5-3B2A-E159-8F32-A61E0F9B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85763"/>
            <a:ext cx="6827838" cy="857250"/>
          </a:xfrm>
        </p:spPr>
        <p:txBody>
          <a:bodyPr/>
          <a:lstStyle/>
          <a:p>
            <a:r>
              <a:rPr lang="en-GB" altLang="en-US" b="1" dirty="0" smtClean="0"/>
              <a:t>Current Progress Analysis</a:t>
            </a:r>
            <a:endParaRPr lang="en-GB" altLang="en-US" b="1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C16DBD6-EE45-3154-EB3C-FDEC69C799D9}"/>
              </a:ext>
            </a:extLst>
          </p:cNvPr>
          <p:cNvSpPr txBox="1">
            <a:spLocks/>
          </p:cNvSpPr>
          <p:nvPr/>
        </p:nvSpPr>
        <p:spPr>
          <a:xfrm>
            <a:off x="364676" y="1243013"/>
            <a:ext cx="8250237" cy="254317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IN" altLang="de-DE" sz="1800" kern="0" dirty="0" smtClean="0"/>
              <a:t>Total 24 KIs are added as objectives: Majority of the objectives are achieved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00" kern="0" dirty="0" smtClean="0"/>
              <a:t>KI #13, 23 needs attention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00" kern="0" dirty="0" smtClean="0"/>
              <a:t>KI #18, 20 had many contributions postponed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00" kern="0" dirty="0" smtClean="0"/>
              <a:t>Please focus on completing solution (if it is not already complete)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kern="0" dirty="0" smtClean="0"/>
              <a:t>Only 1 meeting left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kern="0" dirty="0" smtClean="0"/>
              <a:t>Please </a:t>
            </a:r>
            <a:r>
              <a:rPr lang="en-IN" sz="1600" u="sng" kern="0" dirty="0" smtClean="0"/>
              <a:t>resolve ENs </a:t>
            </a:r>
            <a:r>
              <a:rPr lang="en-IN" sz="1600" kern="0" dirty="0" smtClean="0"/>
              <a:t>in the solution – to help downstream groups understand solution better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000" kern="0" dirty="0" smtClean="0"/>
              <a:t>Detailed report available here: </a:t>
            </a:r>
            <a:endParaRPr lang="en-US" sz="2000" kern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923528"/>
              </p:ext>
            </p:extLst>
          </p:nvPr>
        </p:nvGraphicFramePr>
        <p:xfrm>
          <a:off x="3909847" y="304833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9847" y="304833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47D341463BF439568C262687005F6" ma:contentTypeVersion="13" ma:contentTypeDescription="Create a new document." ma:contentTypeScope="" ma:versionID="ad2cf2490f0c719e3ee4922923800c9e">
  <xsd:schema xmlns:xsd="http://www.w3.org/2001/XMLSchema" xmlns:xs="http://www.w3.org/2001/XMLSchema" xmlns:p="http://schemas.microsoft.com/office/2006/metadata/properties" xmlns:ns3="2ca8e41a-b3d0-462f-857c-48a93d48cc9b" xmlns:ns4="199dcaf0-96ce-4e65-9ae8-79a6ae4aa63e" targetNamespace="http://schemas.microsoft.com/office/2006/metadata/properties" ma:root="true" ma:fieldsID="54b66be8fa2c69c44067c6665534d727" ns3:_="" ns4:_="">
    <xsd:import namespace="2ca8e41a-b3d0-462f-857c-48a93d48cc9b"/>
    <xsd:import namespace="199dcaf0-96ce-4e65-9ae8-79a6ae4aa6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8e41a-b3d0-462f-857c-48a93d48c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dcaf0-96ce-4e65-9ae8-79a6ae4aa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28EA06-5405-43DA-BDDC-3946B20DBF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DE101F-A034-4B5A-BEBB-E4455608F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8e41a-b3d0-462f-857c-48a93d48cc9b"/>
    <ds:schemaRef ds:uri="199dcaf0-96ce-4e65-9ae8-79a6ae4aa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BFF7F3-058C-41E7-936D-0DECAAB96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25602</TotalTime>
  <Words>73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Century Gothic</vt:lpstr>
      <vt:lpstr>Times New Roman</vt:lpstr>
      <vt:lpstr>Office Theme</vt:lpstr>
      <vt:lpstr>Custom Design</vt:lpstr>
      <vt:lpstr>Microsoft Excel Worksheet</vt:lpstr>
      <vt:lpstr>PowerPoint Presentation</vt:lpstr>
      <vt:lpstr>Current Progress Analysis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Sapan</cp:lastModifiedBy>
  <cp:revision>1878</cp:revision>
  <cp:lastPrinted>2017-02-24T12:37:51Z</cp:lastPrinted>
  <dcterms:created xsi:type="dcterms:W3CDTF">2008-08-30T09:32:10Z</dcterms:created>
  <dcterms:modified xsi:type="dcterms:W3CDTF">2023-05-11T10:55:33Z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0x01010050347D341463BF439568C262687005F6</vt:lpwstr>
  </property>
</Properties>
</file>