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3"/>
  </p:notesMasterIdLst>
  <p:handoutMasterIdLst>
    <p:handoutMasterId r:id="rId14"/>
  </p:handoutMasterIdLst>
  <p:sldIdLst>
    <p:sldId id="341" r:id="rId5"/>
    <p:sldId id="363" r:id="rId6"/>
    <p:sldId id="369" r:id="rId7"/>
    <p:sldId id="376" r:id="rId8"/>
    <p:sldId id="377" r:id="rId9"/>
    <p:sldId id="373" r:id="rId10"/>
    <p:sldId id="378" r:id="rId11"/>
    <p:sldId id="379" r:id="rId12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53D3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101" d="100"/>
          <a:sy n="101" d="100"/>
        </p:scale>
        <p:origin x="84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074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‹Nr.›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#52-bis-e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11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– 20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January 2023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S6-23xxx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Authorization of MCX users at Location management server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smtClean="0"/>
              <a:t>Andreas Flander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BDBOS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dirty="0" smtClean="0"/>
              <a:t>The postponed </a:t>
            </a:r>
            <a:r>
              <a:rPr lang="en-US" altLang="en-US" dirty="0"/>
              <a:t>CRs </a:t>
            </a:r>
            <a:r>
              <a:rPr lang="en-US" altLang="en-US" dirty="0" smtClean="0"/>
              <a:t>in </a:t>
            </a:r>
            <a:r>
              <a:rPr lang="en-US" altLang="en-US" dirty="0" err="1" smtClean="0"/>
              <a:t>Tdoc</a:t>
            </a:r>
            <a:r>
              <a:rPr lang="en-US" altLang="en-US" dirty="0" smtClean="0"/>
              <a:t> S6-230308, S6-230309 and S6-230310 proposed adding a</a:t>
            </a:r>
            <a:r>
              <a:rPr lang="en-GB" altLang="en-US" dirty="0" err="1" smtClean="0"/>
              <a:t>uthorization</a:t>
            </a:r>
            <a:r>
              <a:rPr lang="en-GB" altLang="en-US" dirty="0" smtClean="0"/>
              <a:t> parameters for </a:t>
            </a:r>
            <a:r>
              <a:rPr lang="en-GB" altLang="en-US" dirty="0"/>
              <a:t>MCX users at </a:t>
            </a:r>
            <a:r>
              <a:rPr lang="en-GB" altLang="en-US" dirty="0" smtClean="0"/>
              <a:t>LMS</a:t>
            </a:r>
            <a:r>
              <a:rPr lang="en-US" altLang="en-US" dirty="0" smtClean="0"/>
              <a:t> during SA6#52-Bis-e. </a:t>
            </a:r>
          </a:p>
          <a:p>
            <a:r>
              <a:rPr lang="en-US" altLang="en-US" dirty="0" smtClean="0"/>
              <a:t>In TS 23.280 some procedures in clause 10.9 require such authorization prior to proceeding the requests.</a:t>
            </a:r>
            <a:endParaRPr lang="en-US" altLang="en-US" dirty="0"/>
          </a:p>
          <a:p>
            <a:r>
              <a:rPr lang="en-US" altLang="en-US" dirty="0"/>
              <a:t> </a:t>
            </a:r>
            <a:r>
              <a:rPr lang="en-US" altLang="en-US" dirty="0" smtClean="0"/>
              <a:t>For example the procedure </a:t>
            </a:r>
            <a:r>
              <a:rPr lang="en-US" altLang="en-US" i="1" dirty="0" smtClean="0"/>
              <a:t>Restrict location information dissemination </a:t>
            </a:r>
            <a:r>
              <a:rPr lang="en-US" altLang="en-US" dirty="0" smtClean="0"/>
              <a:t>(clause 10.9.3.11), has configurable parameter in each of MCX user profile configuration data which </a:t>
            </a:r>
            <a:r>
              <a:rPr lang="en-US" altLang="en-US" dirty="0" err="1" smtClean="0"/>
              <a:t>authorises</a:t>
            </a:r>
            <a:r>
              <a:rPr lang="en-US" altLang="en-US" dirty="0" smtClean="0"/>
              <a:t> MCX users or not.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dirty="0" smtClean="0"/>
              <a:t>The discussed contributions propose to introduce in total 5 parameters to each MCX user profile configuration data:</a:t>
            </a:r>
          </a:p>
          <a:p>
            <a:pPr lvl="1"/>
            <a:r>
              <a:rPr lang="en-US" altLang="en-US" dirty="0" err="1" smtClean="0"/>
              <a:t>Authorised</a:t>
            </a:r>
            <a:r>
              <a:rPr lang="en-US" altLang="en-US" dirty="0" smtClean="0"/>
              <a:t> to request Location information</a:t>
            </a:r>
          </a:p>
          <a:p>
            <a:pPr lvl="1"/>
            <a:r>
              <a:rPr lang="en-US" altLang="en-US" dirty="0" err="1" smtClean="0"/>
              <a:t>Authorised</a:t>
            </a:r>
            <a:r>
              <a:rPr lang="en-US" altLang="en-US" dirty="0" smtClean="0"/>
              <a:t> to request Location information subscription</a:t>
            </a:r>
          </a:p>
          <a:p>
            <a:pPr lvl="1"/>
            <a:r>
              <a:rPr lang="en-US" altLang="en-US" dirty="0" err="1" smtClean="0"/>
              <a:t>Authorised</a:t>
            </a:r>
            <a:r>
              <a:rPr lang="en-US" altLang="en-US" dirty="0" smtClean="0"/>
              <a:t> to request Location information history</a:t>
            </a:r>
          </a:p>
          <a:p>
            <a:pPr lvl="1"/>
            <a:r>
              <a:rPr lang="en-US" altLang="en-US" dirty="0" err="1" smtClean="0"/>
              <a:t>Authorised</a:t>
            </a:r>
            <a:r>
              <a:rPr lang="en-US" altLang="en-US" dirty="0" smtClean="0"/>
              <a:t> to request Location information from an Partner MC System</a:t>
            </a:r>
          </a:p>
          <a:p>
            <a:pPr lvl="1"/>
            <a:r>
              <a:rPr lang="en-US" altLang="en-US" dirty="0" err="1" smtClean="0"/>
              <a:t>Authorised</a:t>
            </a:r>
            <a:r>
              <a:rPr lang="en-US" altLang="en-US" dirty="0" smtClean="0"/>
              <a:t> to request Location information subscription from an Partner MC System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0654197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Proposed authorizations </a:t>
            </a:r>
            <a:r>
              <a:rPr lang="en-US" altLang="en-US" dirty="0"/>
              <a:t>parameters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b="1" i="1" dirty="0" err="1"/>
              <a:t>Authorised</a:t>
            </a:r>
            <a:r>
              <a:rPr lang="en-US" altLang="en-US" b="1" i="1" dirty="0"/>
              <a:t> to request Location </a:t>
            </a:r>
            <a:r>
              <a:rPr lang="en-US" altLang="en-US" b="1" i="1" dirty="0" smtClean="0"/>
              <a:t>information: </a:t>
            </a:r>
            <a:r>
              <a:rPr lang="en-US" altLang="en-US" dirty="0" smtClean="0"/>
              <a:t>This parameter contains authorization for requests covering 3GPP TS 23.280 procedure below:</a:t>
            </a:r>
            <a:endParaRPr lang="en-US" altLang="en-US" dirty="0"/>
          </a:p>
          <a:p>
            <a:pPr lvl="1"/>
            <a:r>
              <a:rPr lang="en-US" altLang="en-US" dirty="0" smtClean="0"/>
              <a:t>10.9.3.3 Client triggered location reporting procedure</a:t>
            </a:r>
          </a:p>
          <a:p>
            <a:pPr lvl="1"/>
            <a:r>
              <a:rPr lang="en-US" altLang="en-US" dirty="0" smtClean="0"/>
              <a:t>10.9.3.6.2 On-demand usage of location information procedure</a:t>
            </a:r>
          </a:p>
          <a:p>
            <a:pPr lvl="1"/>
            <a:r>
              <a:rPr lang="en-US" altLang="en-US" dirty="0" smtClean="0"/>
              <a:t>10.9.3.8.1 Client-triggered one-time location information report</a:t>
            </a:r>
          </a:p>
          <a:p>
            <a:pPr lvl="1"/>
            <a:r>
              <a:rPr lang="en-US" altLang="en-US" dirty="0" smtClean="0"/>
              <a:t>10.9.3.8.2 Client-triggered periodic location information report</a:t>
            </a:r>
          </a:p>
          <a:p>
            <a:pPr marL="0" indent="0">
              <a:buNone/>
            </a:pPr>
            <a:r>
              <a:rPr lang="en-US" altLang="en-US" dirty="0" smtClean="0"/>
              <a:t> 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379708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Proposed authorizations </a:t>
            </a:r>
            <a:r>
              <a:rPr lang="en-US" altLang="en-US" dirty="0"/>
              <a:t>parameters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err="1" smtClean="0"/>
              <a:t>Authorised</a:t>
            </a:r>
            <a:r>
              <a:rPr lang="en-US" altLang="en-US" b="1" i="1" dirty="0" smtClean="0"/>
              <a:t> </a:t>
            </a:r>
            <a:r>
              <a:rPr lang="en-US" altLang="en-US" b="1" i="1" dirty="0"/>
              <a:t>to request Location information </a:t>
            </a:r>
            <a:r>
              <a:rPr lang="en-US" altLang="en-US" b="1" i="1" dirty="0" smtClean="0"/>
              <a:t>subscription: </a:t>
            </a:r>
            <a:r>
              <a:rPr lang="en-US" altLang="en-US" dirty="0" smtClean="0"/>
              <a:t>This </a:t>
            </a:r>
            <a:r>
              <a:rPr lang="en-US" altLang="en-US" dirty="0"/>
              <a:t>authorization </a:t>
            </a:r>
            <a:r>
              <a:rPr lang="en-US" altLang="en-US" dirty="0" smtClean="0"/>
              <a:t>enables </a:t>
            </a:r>
            <a:r>
              <a:rPr lang="en-US" altLang="en-US" dirty="0"/>
              <a:t>setup and cancellation of subscriptions. </a:t>
            </a:r>
            <a:r>
              <a:rPr lang="en-US" altLang="en-US" dirty="0" smtClean="0"/>
              <a:t>Procedures in 3GPP TS 23.280, clause 10.9 requiring this authorization:</a:t>
            </a:r>
          </a:p>
          <a:p>
            <a:pPr lvl="1"/>
            <a:r>
              <a:rPr lang="en-US" altLang="en-US" dirty="0" smtClean="0"/>
              <a:t>10.9.3.5 Location information subscription procedure</a:t>
            </a:r>
          </a:p>
          <a:p>
            <a:pPr lvl="1"/>
            <a:r>
              <a:rPr lang="en-US" altLang="en-US" dirty="0" smtClean="0"/>
              <a:t>10.9.3.7 Location information cancel subscription procedure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 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71804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Proposed authorizations </a:t>
            </a:r>
            <a:r>
              <a:rPr lang="en-US" altLang="en-US" dirty="0"/>
              <a:t>parameters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err="1" smtClean="0"/>
              <a:t>Authorised</a:t>
            </a:r>
            <a:r>
              <a:rPr lang="en-US" altLang="en-US" b="1" i="1" dirty="0" smtClean="0"/>
              <a:t> to request Location information history: </a:t>
            </a:r>
            <a:r>
              <a:rPr lang="en-US" altLang="en-US" dirty="0" smtClean="0"/>
              <a:t>The history of location data is stored at the MCX user’s UE. </a:t>
            </a:r>
            <a:r>
              <a:rPr lang="en-US" altLang="en-US" dirty="0" err="1" smtClean="0"/>
              <a:t>Authorised</a:t>
            </a:r>
            <a:r>
              <a:rPr lang="en-US" altLang="en-US" dirty="0" smtClean="0"/>
              <a:t> Clients may request this data or status of this data from another Location management client. Related procedures in 3GPP TS 23.280, clause 10.9:</a:t>
            </a:r>
          </a:p>
          <a:p>
            <a:pPr lvl="1"/>
            <a:r>
              <a:rPr lang="en-US" altLang="en-US" dirty="0" smtClean="0"/>
              <a:t>10.9.3.9.2.1 On-demand report location history procedure</a:t>
            </a:r>
          </a:p>
          <a:p>
            <a:pPr lvl="1"/>
            <a:r>
              <a:rPr lang="en-US" altLang="en-US" dirty="0" smtClean="0"/>
              <a:t>10.9.3.9.3.1 On-demand status location history reporting procedure</a:t>
            </a:r>
          </a:p>
          <a:p>
            <a:pPr lvl="1"/>
            <a:r>
              <a:rPr lang="en-US" altLang="en-US" dirty="0" smtClean="0"/>
              <a:t>10.9.3.9.4.3 Cancel location history reporting procedure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953626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Proposed authorizations </a:t>
            </a:r>
            <a:r>
              <a:rPr lang="en-US" altLang="en-US" dirty="0"/>
              <a:t>parameters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err="1" smtClean="0"/>
              <a:t>Authorised</a:t>
            </a:r>
            <a:r>
              <a:rPr lang="en-US" altLang="en-US" b="1" i="1" dirty="0" smtClean="0"/>
              <a:t> to request Location information from an Partner MC System: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This parameter contains a list of partner MC systems. Related procedure in 3GPP TS 23.280, clause 10.9:</a:t>
            </a:r>
          </a:p>
          <a:p>
            <a:pPr lvl="1"/>
            <a:r>
              <a:rPr lang="en-US" altLang="en-US" dirty="0" smtClean="0"/>
              <a:t>10.9.3.10.2 On-demand request of location information procedure</a:t>
            </a:r>
          </a:p>
          <a:p>
            <a:pPr marL="0" indent="0">
              <a:buNone/>
            </a:pPr>
            <a:r>
              <a:rPr lang="en-US" altLang="en-US" i="1" dirty="0" smtClean="0"/>
              <a:t> 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359025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Proposed authorizations </a:t>
            </a:r>
            <a:r>
              <a:rPr lang="en-US" altLang="en-US" dirty="0"/>
              <a:t>parameters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err="1" smtClean="0"/>
              <a:t>Authorised</a:t>
            </a:r>
            <a:r>
              <a:rPr lang="en-US" altLang="en-US" b="1" i="1" dirty="0" smtClean="0"/>
              <a:t> to request Location information subscription from an Partner MC System:</a:t>
            </a:r>
            <a:r>
              <a:rPr lang="en-US" altLang="en-US" i="1" dirty="0" smtClean="0"/>
              <a:t> </a:t>
            </a:r>
            <a:r>
              <a:rPr lang="en-US" altLang="en-US" dirty="0"/>
              <a:t>The parameter </a:t>
            </a:r>
            <a:r>
              <a:rPr lang="en-US" altLang="en-US" dirty="0" smtClean="0"/>
              <a:t>contains </a:t>
            </a:r>
            <a:r>
              <a:rPr lang="en-US" altLang="en-US" dirty="0"/>
              <a:t>a list of partner </a:t>
            </a:r>
            <a:r>
              <a:rPr lang="en-US" altLang="en-US" dirty="0" smtClean="0"/>
              <a:t>systems, where the subscription lasts until cancellation is requested. Related procedures in 3GPP TS 23.280, clause 10.9:</a:t>
            </a:r>
          </a:p>
          <a:p>
            <a:pPr lvl="1"/>
            <a:r>
              <a:rPr lang="en-US" altLang="en-US" dirty="0" smtClean="0"/>
              <a:t>10.9.3.10.4 Location information subscription procedure</a:t>
            </a:r>
          </a:p>
          <a:p>
            <a:pPr lvl="1"/>
            <a:r>
              <a:rPr lang="en-US" altLang="en-US" dirty="0" smtClean="0"/>
              <a:t>10.9.3.10.5 Location information cancel subscription procedure</a:t>
            </a:r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672260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openxmlformats.org/package/2006/metadata/core-properties"/>
    <ds:schemaRef ds:uri="679a257e-872f-4c98-9e8a-0a9c104f72cd"/>
    <ds:schemaRef ds:uri="http://schemas.microsoft.com/office/infopath/2007/PartnerControls"/>
    <ds:schemaRef ds:uri="http://purl.org/dc/terms/"/>
    <ds:schemaRef ds:uri="280d8efa-eff2-4910-88d2-79ca146720c4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400</Words>
  <Application>Microsoft Office PowerPoint</Application>
  <PresentationFormat>Breitbild</PresentationFormat>
  <Paragraphs>40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Arial </vt:lpstr>
      <vt:lpstr>Calibri</vt:lpstr>
      <vt:lpstr>Calibri Light</vt:lpstr>
      <vt:lpstr>Times New Roman</vt:lpstr>
      <vt:lpstr>Office Theme</vt:lpstr>
      <vt:lpstr>Authorization of MCX users at Location management server</vt:lpstr>
      <vt:lpstr>Outline</vt:lpstr>
      <vt:lpstr>Outline</vt:lpstr>
      <vt:lpstr>Proposed authorizations parameters</vt:lpstr>
      <vt:lpstr>Proposed authorizations parameters</vt:lpstr>
      <vt:lpstr>Proposed authorizations parameters</vt:lpstr>
      <vt:lpstr>Proposed authorizations parameters</vt:lpstr>
      <vt:lpstr>Proposed authorizations parameters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BDBOS8</cp:lastModifiedBy>
  <cp:revision>653</cp:revision>
  <dcterms:created xsi:type="dcterms:W3CDTF">2010-02-05T13:52:04Z</dcterms:created>
  <dcterms:modified xsi:type="dcterms:W3CDTF">2023-01-31T15:43:40Z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