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7"/>
  </p:notesMasterIdLst>
  <p:handoutMasterIdLst>
    <p:handoutMasterId r:id="rId18"/>
  </p:handoutMasterIdLst>
  <p:sldIdLst>
    <p:sldId id="341" r:id="rId5"/>
    <p:sldId id="363" r:id="rId6"/>
    <p:sldId id="376" r:id="rId7"/>
    <p:sldId id="382" r:id="rId8"/>
    <p:sldId id="383" r:id="rId9"/>
    <p:sldId id="384" r:id="rId10"/>
    <p:sldId id="381" r:id="rId11"/>
    <p:sldId id="387" r:id="rId12"/>
    <p:sldId id="386" r:id="rId13"/>
    <p:sldId id="378" r:id="rId14"/>
    <p:sldId id="365" r:id="rId15"/>
    <p:sldId id="379" r:id="rId16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pan" initials="s" lastIdx="13" clrIdx="0">
    <p:extLst>
      <p:ext uri="{19B8F6BF-5375-455C-9EA6-DF929625EA0E}">
        <p15:presenceInfo xmlns:p15="http://schemas.microsoft.com/office/powerpoint/2012/main" userId="Sapan" providerId="None"/>
      </p:ext>
    </p:extLst>
  </p:cmAuthor>
  <p:cmAuthor id="2" name="Suresh Chitturi/Standards Research Group /SRI-Bangalore/Principal Engineer/Samsung Electronics" initials="SCRG/EE" lastIdx="5" clrIdx="1">
    <p:extLst>
      <p:ext uri="{19B8F6BF-5375-455C-9EA6-DF929625EA0E}">
        <p15:presenceInfo xmlns:p15="http://schemas.microsoft.com/office/powerpoint/2012/main" userId="S-1-5-21-1569490900-2152479555-3239727262-32329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024F0"/>
    <a:srgbClr val="6D69F7"/>
    <a:srgbClr val="FFFFFF"/>
    <a:srgbClr val="FF6600"/>
    <a:srgbClr val="1A4669"/>
    <a:srgbClr val="C6D254"/>
    <a:srgbClr val="B1D254"/>
    <a:srgbClr val="2A6EA8"/>
    <a:srgbClr val="0F5C77"/>
    <a:srgbClr val="1270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34E717-29C1-4B97-90ED-C14AF0E422A4}" v="9" dt="2022-07-21T22:51:05.2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4679" autoAdjust="0"/>
  </p:normalViewPr>
  <p:slideViewPr>
    <p:cSldViewPr snapToGrid="0">
      <p:cViewPr varScale="1">
        <p:scale>
          <a:sx n="86" d="100"/>
          <a:sy n="86" d="100"/>
        </p:scale>
        <p:origin x="51" y="3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an Soloway" userId="0fba1a10-d962-45e3-b40e-c1d035eec118" providerId="ADAL" clId="{1F34E717-29C1-4B97-90ED-C14AF0E422A4}"/>
    <pc:docChg chg="undo custSel delSld modSld sldOrd">
      <pc:chgData name="Alan Soloway" userId="0fba1a10-d962-45e3-b40e-c1d035eec118" providerId="ADAL" clId="{1F34E717-29C1-4B97-90ED-C14AF0E422A4}" dt="2022-07-22T17:16:00.566" v="4933" actId="20577"/>
      <pc:docMkLst>
        <pc:docMk/>
      </pc:docMkLst>
      <pc:sldChg chg="modSp mod">
        <pc:chgData name="Alan Soloway" userId="0fba1a10-d962-45e3-b40e-c1d035eec118" providerId="ADAL" clId="{1F34E717-29C1-4B97-90ED-C14AF0E422A4}" dt="2022-07-21T22:12:05.625" v="3511" actId="20577"/>
        <pc:sldMkLst>
          <pc:docMk/>
          <pc:sldMk cId="0" sldId="363"/>
        </pc:sldMkLst>
        <pc:spChg chg="mod">
          <ac:chgData name="Alan Soloway" userId="0fba1a10-d962-45e3-b40e-c1d035eec118" providerId="ADAL" clId="{1F34E717-29C1-4B97-90ED-C14AF0E422A4}" dt="2022-07-21T22:12:05.625" v="3511" actId="20577"/>
          <ac:spMkLst>
            <pc:docMk/>
            <pc:sldMk cId="0" sldId="363"/>
            <ac:spMk id="6147" creationId="{33CFEE74-7B51-47B2-8BC9-945D38E983E7}"/>
          </ac:spMkLst>
        </pc:spChg>
      </pc:sldChg>
      <pc:sldChg chg="modSp mod">
        <pc:chgData name="Alan Soloway" userId="0fba1a10-d962-45e3-b40e-c1d035eec118" providerId="ADAL" clId="{1F34E717-29C1-4B97-90ED-C14AF0E422A4}" dt="2022-07-21T22:09:41.772" v="3431" actId="20577"/>
        <pc:sldMkLst>
          <pc:docMk/>
          <pc:sldMk cId="0" sldId="365"/>
        </pc:sldMkLst>
        <pc:spChg chg="mod">
          <ac:chgData name="Alan Soloway" userId="0fba1a10-d962-45e3-b40e-c1d035eec118" providerId="ADAL" clId="{1F34E717-29C1-4B97-90ED-C14AF0E422A4}" dt="2022-07-21T22:09:41.772" v="3431" actId="20577"/>
          <ac:spMkLst>
            <pc:docMk/>
            <pc:sldMk cId="0" sldId="365"/>
            <ac:spMk id="8195" creationId="{A955EC6E-B2A1-4AA5-9F6A-E317D7FE324C}"/>
          </ac:spMkLst>
        </pc:spChg>
      </pc:sldChg>
      <pc:sldChg chg="addSp modSp mod">
        <pc:chgData name="Alan Soloway" userId="0fba1a10-d962-45e3-b40e-c1d035eec118" providerId="ADAL" clId="{1F34E717-29C1-4B97-90ED-C14AF0E422A4}" dt="2022-07-21T22:35:46.990" v="3706" actId="1076"/>
        <pc:sldMkLst>
          <pc:docMk/>
          <pc:sldMk cId="3686927806" sldId="376"/>
        </pc:sldMkLst>
        <pc:spChg chg="mod">
          <ac:chgData name="Alan Soloway" userId="0fba1a10-d962-45e3-b40e-c1d035eec118" providerId="ADAL" clId="{1F34E717-29C1-4B97-90ED-C14AF0E422A4}" dt="2022-07-21T22:07:09.222" v="3305" actId="20577"/>
          <ac:spMkLst>
            <pc:docMk/>
            <pc:sldMk cId="3686927806" sldId="376"/>
            <ac:spMk id="3" creationId="{00000000-0000-0000-0000-000000000000}"/>
          </ac:spMkLst>
        </pc:spChg>
        <pc:spChg chg="add mod">
          <ac:chgData name="Alan Soloway" userId="0fba1a10-d962-45e3-b40e-c1d035eec118" providerId="ADAL" clId="{1F34E717-29C1-4B97-90ED-C14AF0E422A4}" dt="2022-07-21T22:35:46.990" v="3706" actId="1076"/>
          <ac:spMkLst>
            <pc:docMk/>
            <pc:sldMk cId="3686927806" sldId="376"/>
            <ac:spMk id="4" creationId="{9F9B40A4-518B-C49F-6808-F4FA216B7638}"/>
          </ac:spMkLst>
        </pc:spChg>
      </pc:sldChg>
      <pc:sldChg chg="modSp mod">
        <pc:chgData name="Alan Soloway" userId="0fba1a10-d962-45e3-b40e-c1d035eec118" providerId="ADAL" clId="{1F34E717-29C1-4B97-90ED-C14AF0E422A4}" dt="2022-07-22T17:16:00.566" v="4933" actId="20577"/>
        <pc:sldMkLst>
          <pc:docMk/>
          <pc:sldMk cId="3884096492" sldId="378"/>
        </pc:sldMkLst>
        <pc:spChg chg="mod">
          <ac:chgData name="Alan Soloway" userId="0fba1a10-d962-45e3-b40e-c1d035eec118" providerId="ADAL" clId="{1F34E717-29C1-4B97-90ED-C14AF0E422A4}" dt="2022-07-21T22:46:12.231" v="4413" actId="20577"/>
          <ac:spMkLst>
            <pc:docMk/>
            <pc:sldMk cId="3884096492" sldId="378"/>
            <ac:spMk id="2" creationId="{00000000-0000-0000-0000-000000000000}"/>
          </ac:spMkLst>
        </pc:spChg>
        <pc:spChg chg="mod">
          <ac:chgData name="Alan Soloway" userId="0fba1a10-d962-45e3-b40e-c1d035eec118" providerId="ADAL" clId="{1F34E717-29C1-4B97-90ED-C14AF0E422A4}" dt="2022-07-22T17:16:00.566" v="4933" actId="20577"/>
          <ac:spMkLst>
            <pc:docMk/>
            <pc:sldMk cId="3884096492" sldId="378"/>
            <ac:spMk id="3" creationId="{00000000-0000-0000-0000-000000000000}"/>
          </ac:spMkLst>
        </pc:spChg>
      </pc:sldChg>
      <pc:sldChg chg="modSp mod ord">
        <pc:chgData name="Alan Soloway" userId="0fba1a10-d962-45e3-b40e-c1d035eec118" providerId="ADAL" clId="{1F34E717-29C1-4B97-90ED-C14AF0E422A4}" dt="2022-07-21T22:38:00.269" v="3827" actId="20577"/>
        <pc:sldMkLst>
          <pc:docMk/>
          <pc:sldMk cId="3654741208" sldId="381"/>
        </pc:sldMkLst>
        <pc:spChg chg="mod">
          <ac:chgData name="Alan Soloway" userId="0fba1a10-d962-45e3-b40e-c1d035eec118" providerId="ADAL" clId="{1F34E717-29C1-4B97-90ED-C14AF0E422A4}" dt="2022-07-21T22:12:33.761" v="3519" actId="20577"/>
          <ac:spMkLst>
            <pc:docMk/>
            <pc:sldMk cId="3654741208" sldId="381"/>
            <ac:spMk id="2" creationId="{00000000-0000-0000-0000-000000000000}"/>
          </ac:spMkLst>
        </pc:spChg>
        <pc:spChg chg="mod">
          <ac:chgData name="Alan Soloway" userId="0fba1a10-d962-45e3-b40e-c1d035eec118" providerId="ADAL" clId="{1F34E717-29C1-4B97-90ED-C14AF0E422A4}" dt="2022-07-21T22:38:00.269" v="3827" actId="20577"/>
          <ac:spMkLst>
            <pc:docMk/>
            <pc:sldMk cId="3654741208" sldId="381"/>
            <ac:spMk id="3" creationId="{00000000-0000-0000-0000-000000000000}"/>
          </ac:spMkLst>
        </pc:spChg>
      </pc:sldChg>
      <pc:sldChg chg="modSp mod">
        <pc:chgData name="Alan Soloway" userId="0fba1a10-d962-45e3-b40e-c1d035eec118" providerId="ADAL" clId="{1F34E717-29C1-4B97-90ED-C14AF0E422A4}" dt="2022-07-21T22:08:16.157" v="3317" actId="20577"/>
        <pc:sldMkLst>
          <pc:docMk/>
          <pc:sldMk cId="2514233367" sldId="382"/>
        </pc:sldMkLst>
        <pc:spChg chg="mod">
          <ac:chgData name="Alan Soloway" userId="0fba1a10-d962-45e3-b40e-c1d035eec118" providerId="ADAL" clId="{1F34E717-29C1-4B97-90ED-C14AF0E422A4}" dt="2022-07-21T22:08:16.157" v="3317" actId="20577"/>
          <ac:spMkLst>
            <pc:docMk/>
            <pc:sldMk cId="2514233367" sldId="382"/>
            <ac:spMk id="2" creationId="{00000000-0000-0000-0000-000000000000}"/>
          </ac:spMkLst>
        </pc:spChg>
        <pc:spChg chg="mod">
          <ac:chgData name="Alan Soloway" userId="0fba1a10-d962-45e3-b40e-c1d035eec118" providerId="ADAL" clId="{1F34E717-29C1-4B97-90ED-C14AF0E422A4}" dt="2022-07-21T21:27:32.126" v="375" actId="20577"/>
          <ac:spMkLst>
            <pc:docMk/>
            <pc:sldMk cId="2514233367" sldId="382"/>
            <ac:spMk id="3" creationId="{00000000-0000-0000-0000-000000000000}"/>
          </ac:spMkLst>
        </pc:spChg>
      </pc:sldChg>
      <pc:sldChg chg="modSp mod">
        <pc:chgData name="Alan Soloway" userId="0fba1a10-d962-45e3-b40e-c1d035eec118" providerId="ADAL" clId="{1F34E717-29C1-4B97-90ED-C14AF0E422A4}" dt="2022-07-21T22:33:04.896" v="3604" actId="6549"/>
        <pc:sldMkLst>
          <pc:docMk/>
          <pc:sldMk cId="433529368" sldId="383"/>
        </pc:sldMkLst>
        <pc:spChg chg="mod">
          <ac:chgData name="Alan Soloway" userId="0fba1a10-d962-45e3-b40e-c1d035eec118" providerId="ADAL" clId="{1F34E717-29C1-4B97-90ED-C14AF0E422A4}" dt="2022-07-21T22:08:23.123" v="3322" actId="20577"/>
          <ac:spMkLst>
            <pc:docMk/>
            <pc:sldMk cId="433529368" sldId="383"/>
            <ac:spMk id="2" creationId="{00000000-0000-0000-0000-000000000000}"/>
          </ac:spMkLst>
        </pc:spChg>
        <pc:spChg chg="mod">
          <ac:chgData name="Alan Soloway" userId="0fba1a10-d962-45e3-b40e-c1d035eec118" providerId="ADAL" clId="{1F34E717-29C1-4B97-90ED-C14AF0E422A4}" dt="2022-07-21T22:33:04.896" v="3604" actId="6549"/>
          <ac:spMkLst>
            <pc:docMk/>
            <pc:sldMk cId="433529368" sldId="383"/>
            <ac:spMk id="3" creationId="{00000000-0000-0000-0000-000000000000}"/>
          </ac:spMkLst>
        </pc:spChg>
      </pc:sldChg>
      <pc:sldChg chg="modSp mod">
        <pc:chgData name="Alan Soloway" userId="0fba1a10-d962-45e3-b40e-c1d035eec118" providerId="ADAL" clId="{1F34E717-29C1-4B97-90ED-C14AF0E422A4}" dt="2022-07-21T22:34:32.113" v="3649" actId="20577"/>
        <pc:sldMkLst>
          <pc:docMk/>
          <pc:sldMk cId="1784371902" sldId="384"/>
        </pc:sldMkLst>
        <pc:spChg chg="mod">
          <ac:chgData name="Alan Soloway" userId="0fba1a10-d962-45e3-b40e-c1d035eec118" providerId="ADAL" clId="{1F34E717-29C1-4B97-90ED-C14AF0E422A4}" dt="2022-07-21T22:08:31.885" v="3333" actId="20577"/>
          <ac:spMkLst>
            <pc:docMk/>
            <pc:sldMk cId="1784371902" sldId="384"/>
            <ac:spMk id="2" creationId="{00000000-0000-0000-0000-000000000000}"/>
          </ac:spMkLst>
        </pc:spChg>
        <pc:spChg chg="mod">
          <ac:chgData name="Alan Soloway" userId="0fba1a10-d962-45e3-b40e-c1d035eec118" providerId="ADAL" clId="{1F34E717-29C1-4B97-90ED-C14AF0E422A4}" dt="2022-07-21T22:34:32.113" v="3649" actId="20577"/>
          <ac:spMkLst>
            <pc:docMk/>
            <pc:sldMk cId="1784371902" sldId="384"/>
            <ac:spMk id="3" creationId="{00000000-0000-0000-0000-000000000000}"/>
          </ac:spMkLst>
        </pc:spChg>
      </pc:sldChg>
      <pc:sldChg chg="modSp mod">
        <pc:chgData name="Alan Soloway" userId="0fba1a10-d962-45e3-b40e-c1d035eec118" providerId="ADAL" clId="{1F34E717-29C1-4B97-90ED-C14AF0E422A4}" dt="2022-07-21T22:12:45.767" v="3523" actId="20577"/>
        <pc:sldMkLst>
          <pc:docMk/>
          <pc:sldMk cId="2049582955" sldId="386"/>
        </pc:sldMkLst>
        <pc:spChg chg="mod">
          <ac:chgData name="Alan Soloway" userId="0fba1a10-d962-45e3-b40e-c1d035eec118" providerId="ADAL" clId="{1F34E717-29C1-4B97-90ED-C14AF0E422A4}" dt="2022-07-21T22:12:45.767" v="3523" actId="20577"/>
          <ac:spMkLst>
            <pc:docMk/>
            <pc:sldMk cId="2049582955" sldId="386"/>
            <ac:spMk id="2" creationId="{00000000-0000-0000-0000-000000000000}"/>
          </ac:spMkLst>
        </pc:spChg>
        <pc:spChg chg="mod">
          <ac:chgData name="Alan Soloway" userId="0fba1a10-d962-45e3-b40e-c1d035eec118" providerId="ADAL" clId="{1F34E717-29C1-4B97-90ED-C14AF0E422A4}" dt="2022-07-21T21:54:16.190" v="2618" actId="20577"/>
          <ac:spMkLst>
            <pc:docMk/>
            <pc:sldMk cId="2049582955" sldId="386"/>
            <ac:spMk id="3" creationId="{00000000-0000-0000-0000-000000000000}"/>
          </ac:spMkLst>
        </pc:spChg>
      </pc:sldChg>
      <pc:sldChg chg="modSp mod">
        <pc:chgData name="Alan Soloway" userId="0fba1a10-d962-45e3-b40e-c1d035eec118" providerId="ADAL" clId="{1F34E717-29C1-4B97-90ED-C14AF0E422A4}" dt="2022-07-21T22:41:27.531" v="3958" actId="20577"/>
        <pc:sldMkLst>
          <pc:docMk/>
          <pc:sldMk cId="3851642818" sldId="387"/>
        </pc:sldMkLst>
        <pc:spChg chg="mod">
          <ac:chgData name="Alan Soloway" userId="0fba1a10-d962-45e3-b40e-c1d035eec118" providerId="ADAL" clId="{1F34E717-29C1-4B97-90ED-C14AF0E422A4}" dt="2022-07-21T22:12:40.438" v="3521" actId="20577"/>
          <ac:spMkLst>
            <pc:docMk/>
            <pc:sldMk cId="3851642818" sldId="387"/>
            <ac:spMk id="2" creationId="{00000000-0000-0000-0000-000000000000}"/>
          </ac:spMkLst>
        </pc:spChg>
        <pc:spChg chg="mod">
          <ac:chgData name="Alan Soloway" userId="0fba1a10-d962-45e3-b40e-c1d035eec118" providerId="ADAL" clId="{1F34E717-29C1-4B97-90ED-C14AF0E422A4}" dt="2022-07-21T22:41:27.531" v="3958" actId="20577"/>
          <ac:spMkLst>
            <pc:docMk/>
            <pc:sldMk cId="3851642818" sldId="387"/>
            <ac:spMk id="3" creationId="{00000000-0000-0000-0000-000000000000}"/>
          </ac:spMkLst>
        </pc:spChg>
      </pc:sldChg>
      <pc:sldChg chg="modSp del mod">
        <pc:chgData name="Alan Soloway" userId="0fba1a10-d962-45e3-b40e-c1d035eec118" providerId="ADAL" clId="{1F34E717-29C1-4B97-90ED-C14AF0E422A4}" dt="2022-07-21T22:00:49.154" v="2884" actId="47"/>
        <pc:sldMkLst>
          <pc:docMk/>
          <pc:sldMk cId="2729787977" sldId="388"/>
        </pc:sldMkLst>
        <pc:spChg chg="mod">
          <ac:chgData name="Alan Soloway" userId="0fba1a10-d962-45e3-b40e-c1d035eec118" providerId="ADAL" clId="{1F34E717-29C1-4B97-90ED-C14AF0E422A4}" dt="2022-07-21T21:59:06.972" v="2834" actId="21"/>
          <ac:spMkLst>
            <pc:docMk/>
            <pc:sldMk cId="2729787977" sldId="38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789072D9-2976-48D6-91CC-F3B81D5BC3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337DD13-51AD-4B02-8A68-D1AEA3BFD1E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A3DFC17F-0481-4905-8632-1C02E3E3DC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E81EF3A-A1DE-4C8C-8602-3BA1B0BECDB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3198B39-BF8D-4494-9821-E6701364FD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072CA75-53D7-445B-9EF5-6CAEF1776D6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6A4E70E9-E8A6-4EC8-9A63-B36D42527792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0437FF1-442D-43A2-8C73-F8F083ADF658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0EA3C5F4-38C2-4B34-837F-12B7982390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FCA29B65-32F6-409B-983D-A505954C0DCE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C32814BC-4525-4F02-B0DA-914D143EF2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B452CC-48C9-4997-9257-C682E2A70EC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76406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 rot="19850390">
            <a:off x="3695683" y="3216464"/>
            <a:ext cx="48006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600" dirty="0">
                <a:solidFill>
                  <a:schemeClr val="bg1">
                    <a:lumMod val="95000"/>
                  </a:schemeClr>
                </a:solidFill>
              </a:rPr>
              <a:t>DRAFT</a:t>
            </a:r>
          </a:p>
        </p:txBody>
      </p:sp>
    </p:spTree>
    <p:extLst>
      <p:ext uri="{BB962C8B-B14F-4D97-AF65-F5344CB8AC3E}">
        <p14:creationId xmlns:p14="http://schemas.microsoft.com/office/powerpoint/2010/main" val="3719935987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636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>
            <a:extLst>
              <a:ext uri="{FF2B5EF4-FFF2-40B4-BE49-F238E27FC236}">
                <a16:creationId xmlns:a16="http://schemas.microsoft.com/office/drawing/2014/main" id="{4CEAFC18-F740-420D-8DA7-68B0EC97C46E}"/>
              </a:ext>
            </a:extLst>
          </p:cNvPr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4AFE2B5B-1B45-4E7A-A25D-B141A077B61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585771"/>
            <a:ext cx="10515600" cy="1104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008F4169-1069-4316-B1D5-466056FF073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>
            <a:extLst>
              <a:ext uri="{FF2B5EF4-FFF2-40B4-BE49-F238E27FC236}">
                <a16:creationId xmlns:a16="http://schemas.microsoft.com/office/drawing/2014/main" id="{C220C726-1B32-4CFD-B6FE-8C6E0C6B668C}"/>
              </a:ext>
            </a:extLst>
          </p:cNvPr>
          <p:cNvSpPr/>
          <p:nvPr userDrawn="1"/>
        </p:nvSpPr>
        <p:spPr>
          <a:xfrm>
            <a:off x="-7938" y="1455738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>
            <a:extLst>
              <a:ext uri="{FF2B5EF4-FFF2-40B4-BE49-F238E27FC236}">
                <a16:creationId xmlns:a16="http://schemas.microsoft.com/office/drawing/2014/main" id="{ED4BE506-C0F9-461F-89BC-4B3F6F61A38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>
                <a:ln w="0"/>
                <a:latin typeface="Calibri" panose="020F0502020204030204" pitchFamily="34" charset="0"/>
              </a:rPr>
              <a:t>© 3GPP 2022</a:t>
            </a:r>
          </a:p>
        </p:txBody>
      </p:sp>
      <p:pic>
        <p:nvPicPr>
          <p:cNvPr id="1031" name="Picture 1">
            <a:extLst>
              <a:ext uri="{FF2B5EF4-FFF2-40B4-BE49-F238E27FC236}">
                <a16:creationId xmlns:a16="http://schemas.microsoft.com/office/drawing/2014/main" id="{5E9ECA3E-FE52-464F-8707-38070FE65DB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476250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>
            <a:extLst>
              <a:ext uri="{FF2B5EF4-FFF2-40B4-BE49-F238E27FC236}">
                <a16:creationId xmlns:a16="http://schemas.microsoft.com/office/drawing/2014/main" id="{4C62F9F5-7ED7-4782-9DFF-6089C2DCD9E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fld id="{5420701A-B243-422E-826E-78BD4E22F668}" type="slidenum">
              <a:rPr lang="en-GB" altLang="en-US" sz="1400" smtClean="0">
                <a:latin typeface="Calibri" panose="020F0502020204030204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anose="020F0502020204030204" pitchFamily="34" charset="0"/>
            </a:endParaRPr>
          </a:p>
        </p:txBody>
      </p:sp>
      <p:sp>
        <p:nvSpPr>
          <p:cNvPr id="14" name="Text Box 14">
            <a:extLst>
              <a:ext uri="{FF2B5EF4-FFF2-40B4-BE49-F238E27FC236}">
                <a16:creationId xmlns:a16="http://schemas.microsoft.com/office/drawing/2014/main" id="{04953B71-6776-413E-AC69-E69762C9C33E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23850" y="73025"/>
            <a:ext cx="348615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sv-SE" altLang="en-US" sz="1200" b="1" dirty="0">
                <a:latin typeface="Arial "/>
              </a:rPr>
              <a:t>3GPP TSG-SA WG6 Meeting #50-e</a:t>
            </a:r>
          </a:p>
          <a:p>
            <a:pPr eaLnBrk="1" hangingPunct="1">
              <a:defRPr/>
            </a:pPr>
            <a:r>
              <a:rPr lang="en-GB" altLang="en-US" sz="1200" b="1" dirty="0">
                <a:latin typeface="Arial "/>
              </a:rPr>
              <a:t>e-meeting, 22</a:t>
            </a:r>
            <a:r>
              <a:rPr lang="en-GB" altLang="en-US" sz="1200" b="1" baseline="30000" dirty="0">
                <a:latin typeface="Arial "/>
              </a:rPr>
              <a:t>nd</a:t>
            </a:r>
            <a:r>
              <a:rPr lang="en-GB" altLang="en-US" sz="1200" b="1" dirty="0">
                <a:latin typeface="Arial "/>
              </a:rPr>
              <a:t> Aug – 31</a:t>
            </a:r>
            <a:r>
              <a:rPr lang="en-GB" altLang="en-US" sz="1200" b="1" baseline="30000" dirty="0">
                <a:latin typeface="Arial "/>
              </a:rPr>
              <a:t>st</a:t>
            </a:r>
            <a:r>
              <a:rPr lang="en-GB" altLang="en-US" sz="1200" b="1" dirty="0">
                <a:latin typeface="Arial "/>
              </a:rPr>
              <a:t> Aug 2022</a:t>
            </a:r>
            <a:endParaRPr lang="en-US" altLang="en-US" sz="1200" b="1" dirty="0">
              <a:latin typeface="Arial "/>
            </a:endParaRPr>
          </a:p>
        </p:txBody>
      </p:sp>
      <p:sp>
        <p:nvSpPr>
          <p:cNvPr id="15" name="Text Box 13">
            <a:extLst>
              <a:ext uri="{FF2B5EF4-FFF2-40B4-BE49-F238E27FC236}">
                <a16:creationId xmlns:a16="http://schemas.microsoft.com/office/drawing/2014/main" id="{897F339D-C9FE-4694-B4EA-980A7508C12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401961" y="73009"/>
            <a:ext cx="1463675" cy="27622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GB" altLang="en-US" sz="1200" b="1" dirty="0"/>
              <a:t>S6-22xxxx</a:t>
            </a:r>
            <a:endParaRPr lang="en-GB" altLang="en-US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3" r:id="rId1"/>
    <p:sldLayoutId id="2147485161" r:id="rId2"/>
    <p:sldLayoutId id="2147485162" r:id="rId3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DynaReport/21900.htm" TargetMode="External"/><Relationship Id="rId2" Type="http://schemas.openxmlformats.org/officeDocument/2006/relationships/hyperlink" Target="http://www.3gpp.org/ftp/Information/Working_Procedur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3gpp.org/DynaReport/21801.htm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6BFCA172-672F-4297-B767-9F7EDE37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47888" y="1709738"/>
            <a:ext cx="7886700" cy="2852737"/>
          </a:xfrm>
        </p:spPr>
        <p:txBody>
          <a:bodyPr/>
          <a:lstStyle/>
          <a:p>
            <a:pPr eaLnBrk="1" hangingPunct="1"/>
            <a:r>
              <a:rPr lang="en-GB" altLang="en-US" dirty="0"/>
              <a:t>Common Practices</a:t>
            </a:r>
          </a:p>
        </p:txBody>
      </p:sp>
      <p:sp>
        <p:nvSpPr>
          <p:cNvPr id="5123" name="Text Placeholder 2">
            <a:extLst>
              <a:ext uri="{FF2B5EF4-FFF2-40B4-BE49-F238E27FC236}">
                <a16:creationId xmlns:a16="http://schemas.microsoft.com/office/drawing/2014/main" id="{9FAD3684-801E-4E1E-85EB-F5F3E5D3727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2147888" y="4589463"/>
            <a:ext cx="7886700" cy="1500187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GB" altLang="en-US" dirty="0"/>
              <a:t>SA6 Leadership</a:t>
            </a:r>
          </a:p>
          <a:p>
            <a:pPr marL="0" indent="0" eaLnBrk="1" hangingPunct="1">
              <a:buFontTx/>
              <a:buNone/>
            </a:pPr>
            <a:endParaRPr lang="en-GB" altLang="en-US" dirty="0"/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CP.7 General Statements/Practices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8800"/>
            <a:ext cx="11117826" cy="4621161"/>
          </a:xfrm>
        </p:spPr>
        <p:txBody>
          <a:bodyPr/>
          <a:lstStyle/>
          <a:p>
            <a:r>
              <a:rPr lang="en-IN" sz="2400" dirty="0"/>
              <a:t>SA1 is expected to provide service requirements for the application and application enablement layers, </a:t>
            </a:r>
            <a:r>
              <a:rPr lang="en-IN" sz="2400"/>
              <a:t>where applicable</a:t>
            </a:r>
            <a:endParaRPr lang="en-IN" sz="2400" dirty="0"/>
          </a:p>
          <a:p>
            <a:r>
              <a:rPr lang="en-IN" sz="2400" dirty="0"/>
              <a:t>Utilizing internal company connections to address inter-WG dependent issues is more efficient than sending an LS and waiting for an official response</a:t>
            </a:r>
          </a:p>
          <a:p>
            <a:r>
              <a:rPr lang="en-IN" sz="2400" dirty="0"/>
              <a:t>Immediate offline discussions with interested companies is faster than waiting for informal conference calls</a:t>
            </a:r>
          </a:p>
          <a:p>
            <a:r>
              <a:rPr lang="en-IN" sz="2400" dirty="0"/>
              <a:t>Please provide comments as soon as possible to maximize progress in a meeting</a:t>
            </a:r>
          </a:p>
          <a:p>
            <a:r>
              <a:rPr lang="en-IN" sz="2400" dirty="0"/>
              <a:t>Provide feedback with clear reasoning and specific proposals when appropriate</a:t>
            </a:r>
          </a:p>
          <a:p>
            <a:r>
              <a:rPr lang="en-US" sz="2400" dirty="0"/>
              <a:t>Any participant can organize informal calls or drafting sessions to make progress, coordinating with MCC/SA6 Leadership when needed</a:t>
            </a:r>
          </a:p>
          <a:p>
            <a:r>
              <a:rPr lang="en-IN" sz="2400" dirty="0"/>
              <a:t>In order to assist rapporteurs, contributions must strictly follow the drafting rules</a:t>
            </a:r>
          </a:p>
        </p:txBody>
      </p:sp>
    </p:spTree>
    <p:extLst>
      <p:ext uri="{BB962C8B-B14F-4D97-AF65-F5344CB8AC3E}">
        <p14:creationId xmlns:p14="http://schemas.microsoft.com/office/powerpoint/2010/main" val="3884096492"/>
      </p:ext>
    </p:extLst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3AFF4909-1900-46CD-87F7-AE296C594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Conclusion</a:t>
            </a:r>
          </a:p>
        </p:txBody>
      </p:sp>
      <p:sp>
        <p:nvSpPr>
          <p:cNvPr id="8195" name="Content Placeholder 2">
            <a:extLst>
              <a:ext uri="{FF2B5EF4-FFF2-40B4-BE49-F238E27FC236}">
                <a16:creationId xmlns:a16="http://schemas.microsoft.com/office/drawing/2014/main" id="{A955EC6E-B2A1-4AA5-9F6A-E317D7FE3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SA6 delegates are encouraged to consider the content of this presentation when participating in SA6</a:t>
            </a:r>
          </a:p>
          <a:p>
            <a:r>
              <a:rPr lang="en-US" dirty="0"/>
              <a:t>No additional effort related to the content of this presentation is planned by the SA6 Leadership</a:t>
            </a:r>
          </a:p>
        </p:txBody>
      </p:sp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491119163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39BD4D34-87E7-4105-B586-4767AFA2F0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Outline</a:t>
            </a:r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33CFEE74-7B51-47B2-8BC9-945D38E98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5447"/>
          </a:xfrm>
        </p:spPr>
        <p:txBody>
          <a:bodyPr/>
          <a:lstStyle/>
          <a:p>
            <a:r>
              <a:rPr lang="en-US" altLang="ko-KR" dirty="0"/>
              <a:t>Background</a:t>
            </a:r>
          </a:p>
          <a:p>
            <a:r>
              <a:rPr lang="en-US" dirty="0"/>
              <a:t>CP.1 Initiating a Study Item</a:t>
            </a:r>
          </a:p>
          <a:p>
            <a:r>
              <a:rPr lang="en-US" dirty="0"/>
              <a:t>CP.2 Progressing a Study Item</a:t>
            </a:r>
          </a:p>
          <a:p>
            <a:r>
              <a:rPr lang="en-US" dirty="0"/>
              <a:t>CP.3 Initiating a Work Item</a:t>
            </a:r>
          </a:p>
          <a:p>
            <a:r>
              <a:rPr lang="en-IN" dirty="0"/>
              <a:t>CP.4 Work Item Dependencies</a:t>
            </a:r>
          </a:p>
          <a:p>
            <a:r>
              <a:rPr lang="en-US" dirty="0"/>
              <a:t>CP.5 Work Item Status</a:t>
            </a:r>
          </a:p>
          <a:p>
            <a:r>
              <a:rPr lang="en-US" dirty="0"/>
              <a:t>CP.6 Revising a Work Item</a:t>
            </a:r>
          </a:p>
          <a:p>
            <a:r>
              <a:rPr lang="en-IN" dirty="0"/>
              <a:t>CP.7 General Practices</a:t>
            </a:r>
            <a:endParaRPr lang="en-US" dirty="0"/>
          </a:p>
          <a:p>
            <a:r>
              <a:rPr lang="en-US" altLang="en-US" dirty="0"/>
              <a:t>Conclusion</a:t>
            </a:r>
          </a:p>
        </p:txBody>
      </p:sp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73134"/>
            <a:ext cx="10975109" cy="4536809"/>
          </a:xfrm>
        </p:spPr>
        <p:txBody>
          <a:bodyPr/>
          <a:lstStyle/>
          <a:p>
            <a:r>
              <a:rPr lang="en-IN" dirty="0"/>
              <a:t>What is the issue?</a:t>
            </a:r>
          </a:p>
          <a:p>
            <a:pPr lvl="1"/>
            <a:r>
              <a:rPr lang="en-IN" dirty="0"/>
              <a:t>Topics related to SA6 working methods have been raised by the Chair and some Individual Members</a:t>
            </a:r>
          </a:p>
          <a:p>
            <a:r>
              <a:rPr lang="en-IN" dirty="0"/>
              <a:t>What is the proposal?</a:t>
            </a:r>
          </a:p>
          <a:p>
            <a:pPr lvl="1"/>
            <a:r>
              <a:rPr lang="en-IN" dirty="0">
                <a:hlinkClick r:id="rId2"/>
              </a:rPr>
              <a:t>3GPP </a:t>
            </a:r>
            <a:r>
              <a:rPr lang="de-DE" altLang="en-US" dirty="0">
                <a:hlinkClick r:id="rId2"/>
              </a:rPr>
              <a:t>Working Procedures </a:t>
            </a:r>
            <a:r>
              <a:rPr lang="de-DE" altLang="en-US" dirty="0"/>
              <a:t>, </a:t>
            </a:r>
            <a:r>
              <a:rPr lang="de-DE" altLang="en-US" dirty="0">
                <a:hlinkClick r:id="rId3"/>
              </a:rPr>
              <a:t>3GPP Working Methods</a:t>
            </a:r>
            <a:r>
              <a:rPr lang="de-DE" altLang="en-US" dirty="0"/>
              <a:t> and </a:t>
            </a:r>
            <a:r>
              <a:rPr lang="de-DE" altLang="en-US" dirty="0">
                <a:hlinkClick r:id="rId4"/>
              </a:rPr>
              <a:t>3GPP Drafting Rules</a:t>
            </a:r>
            <a:r>
              <a:rPr lang="de-DE" altLang="en-US" dirty="0"/>
              <a:t> must be followed by SA6 participants</a:t>
            </a:r>
          </a:p>
          <a:p>
            <a:pPr lvl="1"/>
            <a:r>
              <a:rPr lang="en-IN" dirty="0"/>
              <a:t>This presentation from SA6 Leadership contains guidance</a:t>
            </a:r>
            <a:r>
              <a:rPr lang="en-IN" b="1" dirty="0"/>
              <a:t> </a:t>
            </a:r>
            <a:r>
              <a:rPr lang="en-IN" dirty="0"/>
              <a:t>that can optionally be followed by SA6 participants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9B40A4-518B-C49F-6808-F4FA216B7638}"/>
              </a:ext>
            </a:extLst>
          </p:cNvPr>
          <p:cNvSpPr txBox="1"/>
          <p:nvPr/>
        </p:nvSpPr>
        <p:spPr>
          <a:xfrm>
            <a:off x="702426" y="5491941"/>
            <a:ext cx="106513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>
                <a:solidFill>
                  <a:srgbClr val="FF0000"/>
                </a:solidFill>
              </a:rPr>
              <a:t>Reminder: Everything is based upon consensus!</a:t>
            </a:r>
          </a:p>
        </p:txBody>
      </p:sp>
    </p:spTree>
    <p:extLst>
      <p:ext uri="{BB962C8B-B14F-4D97-AF65-F5344CB8AC3E}">
        <p14:creationId xmlns:p14="http://schemas.microsoft.com/office/powerpoint/2010/main" val="3686927806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CP.1 Initiating a Study Item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SID Proposals</a:t>
            </a:r>
          </a:p>
          <a:p>
            <a:pPr lvl="1"/>
            <a:r>
              <a:rPr lang="en-US" dirty="0"/>
              <a:t>Bring SID proposals prior to the beginning of a release or early into the release cycle</a:t>
            </a:r>
          </a:p>
          <a:p>
            <a:pPr lvl="1"/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14233367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CP.2 Progressing a Study Item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66862" cy="4586259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Proposing Key Issues</a:t>
            </a:r>
          </a:p>
          <a:p>
            <a:pPr lvl="1"/>
            <a:r>
              <a:rPr lang="en-IN" dirty="0"/>
              <a:t>It is helpful when key Issues reference SA1 requirements or relevant industry use cases and/or requirements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Proposing solutions</a:t>
            </a:r>
          </a:p>
          <a:p>
            <a:pPr lvl="1"/>
            <a:r>
              <a:rPr lang="en-US" dirty="0"/>
              <a:t>All technically viable solutions can be included in the TR</a:t>
            </a:r>
          </a:p>
          <a:p>
            <a:pPr lvl="1"/>
            <a:r>
              <a:rPr lang="en-US" dirty="0"/>
              <a:t>The Solution Evaluation clause can be used to capture how well or how poorly the solution addresses the associated requirements and key issues</a:t>
            </a:r>
          </a:p>
          <a:p>
            <a:pPr lvl="1"/>
            <a:r>
              <a:rPr lang="en-US" dirty="0"/>
              <a:t>Providing a solution evaluation as soon as possible enables the opportunity to conclude whether that solution will be considered for normative work prior to the study completion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Proposing Overall Evaluation and Conclusions</a:t>
            </a:r>
          </a:p>
          <a:p>
            <a:pPr lvl="1"/>
            <a:r>
              <a:rPr lang="en-US" dirty="0"/>
              <a:t>The Overall Evaluation clause can be updated based upon agreed solution evaluations</a:t>
            </a:r>
          </a:p>
          <a:p>
            <a:pPr lvl="1"/>
            <a:r>
              <a:rPr lang="en-US" dirty="0"/>
              <a:t>The Conclusion clause can be updated based upon the agreed overall evaluation which enables normative work to start in parallel (where necessary)</a:t>
            </a:r>
          </a:p>
        </p:txBody>
      </p:sp>
    </p:spTree>
    <p:extLst>
      <p:ext uri="{BB962C8B-B14F-4D97-AF65-F5344CB8AC3E}">
        <p14:creationId xmlns:p14="http://schemas.microsoft.com/office/powerpoint/2010/main" val="433529368"/>
      </p:ext>
    </p:extLst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CP.3 Initiating a Work Item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Initiating a Work Item without corresponding study</a:t>
            </a:r>
          </a:p>
          <a:p>
            <a:pPr lvl="1"/>
            <a:r>
              <a:rPr lang="en-US" dirty="0"/>
              <a:t>Per 3GPP Working Procedures, a SID is not required prior to a WID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Initiating a Work Item when a parent study item exists</a:t>
            </a:r>
          </a:p>
          <a:p>
            <a:pPr lvl="1"/>
            <a:r>
              <a:rPr lang="en-US" dirty="0"/>
              <a:t>It is more likely that participants agree to WID objectives when based on SID conclusions</a:t>
            </a:r>
          </a:p>
          <a:p>
            <a:pPr lvl="1"/>
            <a:r>
              <a:rPr lang="en-US" dirty="0"/>
              <a:t>WID objectives should clearly identify the work to be undertaken in normative phase</a:t>
            </a:r>
          </a:p>
          <a:p>
            <a:pPr lvl="1"/>
            <a:r>
              <a:rPr lang="en-US" dirty="0"/>
              <a:t>WID objectives may include unresolved issues from the study</a:t>
            </a:r>
          </a:p>
        </p:txBody>
      </p:sp>
    </p:spTree>
    <p:extLst>
      <p:ext uri="{BB962C8B-B14F-4D97-AF65-F5344CB8AC3E}">
        <p14:creationId xmlns:p14="http://schemas.microsoft.com/office/powerpoint/2010/main" val="1784371902"/>
      </p:ext>
    </p:extLst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CP.4 Work Item Dependencies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752472"/>
            <a:ext cx="10975109" cy="46574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altLang="en-US" sz="3200" dirty="0"/>
              <a:t>Initiating a Work Item with dependencies on other WG(s)</a:t>
            </a:r>
          </a:p>
          <a:p>
            <a:pPr marL="914400" lvl="1" indent="-457200">
              <a:buClrTx/>
              <a:buFont typeface="+mj-lt"/>
              <a:buAutoNum type="alphaLcParenR"/>
            </a:pPr>
            <a:r>
              <a:rPr lang="en-US" altLang="en-US" sz="2800" dirty="0"/>
              <a:t>SA6 WID with dependency on TRs or TSs from previous releases</a:t>
            </a:r>
          </a:p>
          <a:p>
            <a:pPr lvl="2">
              <a:buClr>
                <a:srgbClr val="C00000"/>
              </a:buClr>
            </a:pPr>
            <a:r>
              <a:rPr lang="en-US" altLang="en-US" sz="2400" dirty="0"/>
              <a:t>Coordination with other WGs is not expected unless clarifications are needed</a:t>
            </a:r>
          </a:p>
          <a:p>
            <a:pPr marL="914400" lvl="1" indent="-457200">
              <a:buClrTx/>
              <a:buFont typeface="+mj-lt"/>
              <a:buAutoNum type="alphaLcParenR"/>
            </a:pPr>
            <a:r>
              <a:rPr lang="en-US" altLang="en-US" sz="2800" dirty="0"/>
              <a:t>SA6 WID with dependency on other WG for the same release</a:t>
            </a:r>
          </a:p>
          <a:p>
            <a:pPr lvl="2">
              <a:buClr>
                <a:srgbClr val="C00000"/>
              </a:buClr>
            </a:pPr>
            <a:r>
              <a:rPr lang="en-US" altLang="en-US" sz="2400" dirty="0"/>
              <a:t>SA6 can start the WID </a:t>
            </a:r>
            <a:r>
              <a:rPr lang="en-US" altLang="zh-CN" sz="2400" dirty="0"/>
              <a:t>in parallel with dependent WG(s)</a:t>
            </a:r>
          </a:p>
          <a:p>
            <a:pPr lvl="2">
              <a:buClr>
                <a:srgbClr val="C00000"/>
              </a:buClr>
            </a:pPr>
            <a:r>
              <a:rPr lang="en-US" altLang="zh-CN" sz="2400" dirty="0"/>
              <a:t>Dependencies should be considered and captured in the WID</a:t>
            </a:r>
          </a:p>
          <a:p>
            <a:pPr lvl="2">
              <a:buClr>
                <a:srgbClr val="C00000"/>
              </a:buClr>
            </a:pPr>
            <a:r>
              <a:rPr lang="en-US" sz="2400" dirty="0"/>
              <a:t>Consider the other WG timelines</a:t>
            </a:r>
          </a:p>
          <a:p>
            <a:pPr lvl="2">
              <a:buClr>
                <a:srgbClr val="C00000"/>
              </a:buClr>
            </a:pPr>
            <a:r>
              <a:rPr lang="en-US" sz="2400" dirty="0"/>
              <a:t>Be aware of time required for cross-WG collaboration (e.g. through LS(s))</a:t>
            </a:r>
          </a:p>
        </p:txBody>
      </p:sp>
    </p:spTree>
    <p:extLst>
      <p:ext uri="{BB962C8B-B14F-4D97-AF65-F5344CB8AC3E}">
        <p14:creationId xmlns:p14="http://schemas.microsoft.com/office/powerpoint/2010/main" val="3654741208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CP.5 Work Item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Work progress assessment</a:t>
            </a:r>
          </a:p>
          <a:p>
            <a:pPr lvl="1"/>
            <a:r>
              <a:rPr lang="en-US" dirty="0"/>
              <a:t>The work item progress estimates can be based on the completion status of the WID objectives</a:t>
            </a:r>
          </a:p>
          <a:p>
            <a:pPr lvl="1"/>
            <a:r>
              <a:rPr lang="en-US" dirty="0"/>
              <a:t>A work item can be marked as complete when all objectives have been met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Work progress reporting</a:t>
            </a:r>
          </a:p>
          <a:p>
            <a:pPr lvl="1"/>
            <a:r>
              <a:rPr lang="en-US" dirty="0"/>
              <a:t>The Rapporteur is expected to report the work item completion percentage at the closing call of each meeting (considering the progress made in the meeting)</a:t>
            </a:r>
          </a:p>
          <a:p>
            <a:pPr lvl="1"/>
            <a:r>
              <a:rPr lang="en-US" dirty="0"/>
              <a:t>Reporting using the work item reporting template can be done after the meeting which will allow rapporteur to fully evaluate the progress</a:t>
            </a:r>
          </a:p>
        </p:txBody>
      </p:sp>
    </p:spTree>
    <p:extLst>
      <p:ext uri="{BB962C8B-B14F-4D97-AF65-F5344CB8AC3E}">
        <p14:creationId xmlns:p14="http://schemas.microsoft.com/office/powerpoint/2010/main" val="3851642818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CP.6 Revising a Work Item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Revising a WID to update the completion date is not required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Revising a WID to update the objectives is required</a:t>
            </a:r>
          </a:p>
        </p:txBody>
      </p:sp>
    </p:spTree>
    <p:extLst>
      <p:ext uri="{BB962C8B-B14F-4D97-AF65-F5344CB8AC3E}">
        <p14:creationId xmlns:p14="http://schemas.microsoft.com/office/powerpoint/2010/main" val="2049582955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13BEEBA675044A96DE28BDD893E607" ma:contentTypeVersion="13" ma:contentTypeDescription="Create a new document." ma:contentTypeScope="" ma:versionID="128a8422487fc329a7dc26f28cf6102c">
  <xsd:schema xmlns:xsd="http://www.w3.org/2001/XMLSchema" xmlns:xs="http://www.w3.org/2001/XMLSchema" xmlns:p="http://schemas.microsoft.com/office/2006/metadata/properties" xmlns:ns3="679a257e-872f-4c98-9e8a-0a9c104f72cd" xmlns:ns4="280d8efa-eff2-4910-88d2-79ca146720c4" targetNamespace="http://schemas.microsoft.com/office/2006/metadata/properties" ma:root="true" ma:fieldsID="5ee17176e517ccea8510c39d83da9bad" ns3:_="" ns4:_="">
    <xsd:import namespace="679a257e-872f-4c98-9e8a-0a9c104f72cd"/>
    <xsd:import namespace="280d8efa-eff2-4910-88d2-79ca146720c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9a257e-872f-4c98-9e8a-0a9c104f7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0d8efa-eff2-4910-88d2-79ca146720c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D3A830A-0AC8-45A7-9E99-DF047C23D0D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6692E6-AFB4-4AE6-8E62-2D7692F0C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79a257e-872f-4c98-9e8a-0a9c104f72cd"/>
    <ds:schemaRef ds:uri="280d8efa-eff2-4910-88d2-79ca146720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5CA3727-A4EB-4398-9783-D0148B061093}">
  <ds:schemaRefs>
    <ds:schemaRef ds:uri="http://purl.org/dc/elements/1.1/"/>
    <ds:schemaRef ds:uri="280d8efa-eff2-4910-88d2-79ca146720c4"/>
    <ds:schemaRef ds:uri="http://www.w3.org/XML/1998/namespace"/>
    <ds:schemaRef ds:uri="http://purl.org/dc/terms/"/>
    <ds:schemaRef ds:uri="679a257e-872f-4c98-9e8a-0a9c104f72cd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7581</TotalTime>
  <Words>716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</vt:lpstr>
      <vt:lpstr>Calibri</vt:lpstr>
      <vt:lpstr>Calibri Light</vt:lpstr>
      <vt:lpstr>Times New Roman</vt:lpstr>
      <vt:lpstr>Office Theme</vt:lpstr>
      <vt:lpstr>Common Practices</vt:lpstr>
      <vt:lpstr>Outline</vt:lpstr>
      <vt:lpstr>Background</vt:lpstr>
      <vt:lpstr>CP.1 Initiating a Study Item</vt:lpstr>
      <vt:lpstr>CP.2 Progressing a Study Item</vt:lpstr>
      <vt:lpstr>CP.3 Initiating a Work Item</vt:lpstr>
      <vt:lpstr>CP.4 Work Item Dependencies</vt:lpstr>
      <vt:lpstr>CP.5 Work Item Status</vt:lpstr>
      <vt:lpstr>CP.6 Revising a Work Item</vt:lpstr>
      <vt:lpstr>CP.7 General Statements/Practices</vt:lpstr>
      <vt:lpstr>Conclusion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Alan Soloway</cp:lastModifiedBy>
  <cp:revision>807</cp:revision>
  <dcterms:created xsi:type="dcterms:W3CDTF">2010-02-05T13:52:04Z</dcterms:created>
  <dcterms:modified xsi:type="dcterms:W3CDTF">2022-07-22T17:16:02Z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0x010100BB13BEEBA675044A96DE28BDD893E607</vt:lpwstr>
  </property>
</Properties>
</file>