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41" r:id="rId5"/>
    <p:sldId id="385" r:id="rId6"/>
    <p:sldId id="370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89455" autoAdjust="0"/>
  </p:normalViewPr>
  <p:slideViewPr>
    <p:cSldViewPr snapToGrid="0">
      <p:cViewPr varScale="1">
        <p:scale>
          <a:sx n="76" d="100"/>
          <a:sy n="76" d="100"/>
        </p:scale>
        <p:origin x="749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1846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548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#50-e</a:t>
            </a:r>
            <a:endParaRPr lang="sv-SE" altLang="en-US" sz="1200" b="1" dirty="0">
              <a:latin typeface="Arial "/>
            </a:endParaRP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</a:t>
            </a:r>
            <a:r>
              <a:rPr lang="en-GB" altLang="en-US" sz="1200" b="1" dirty="0" smtClean="0">
                <a:latin typeface="Arial "/>
              </a:rPr>
              <a:t>22</a:t>
            </a:r>
            <a:r>
              <a:rPr lang="en-GB" altLang="en-US" sz="1200" b="1" baseline="30000" dirty="0" smtClean="0">
                <a:latin typeface="Arial "/>
              </a:rPr>
              <a:t>nd</a:t>
            </a:r>
            <a:r>
              <a:rPr lang="en-GB" altLang="en-US" sz="1200" b="1" dirty="0" smtClean="0">
                <a:latin typeface="Arial "/>
              </a:rPr>
              <a:t> Aug </a:t>
            </a:r>
            <a:r>
              <a:rPr lang="en-GB" altLang="en-US" sz="1200" b="1" dirty="0">
                <a:latin typeface="Arial "/>
              </a:rPr>
              <a:t>– </a:t>
            </a:r>
            <a:r>
              <a:rPr lang="en-GB" altLang="en-US" sz="1200" b="1" dirty="0" smtClean="0">
                <a:latin typeface="Arial "/>
              </a:rPr>
              <a:t>31</a:t>
            </a:r>
            <a:r>
              <a:rPr lang="en-GB" altLang="en-US" sz="1200" b="1" baseline="30000" dirty="0" smtClean="0">
                <a:latin typeface="Arial "/>
              </a:rPr>
              <a:t>st  </a:t>
            </a:r>
            <a:r>
              <a:rPr lang="en-GB" altLang="en-US" sz="1200" b="1" dirty="0" smtClean="0">
                <a:latin typeface="Arial "/>
              </a:rPr>
              <a:t>Aug </a:t>
            </a:r>
            <a:r>
              <a:rPr lang="en-GB" altLang="en-US" sz="1200" b="1" dirty="0">
                <a:latin typeface="Arial "/>
              </a:rPr>
              <a:t>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S6-22xxxx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666" y="1709739"/>
            <a:ext cx="8578392" cy="2299554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Issue – </a:t>
            </a:r>
            <a:r>
              <a:rPr lang="en-GB" altLang="en-US" dirty="0" smtClean="0"/>
              <a:t>Tracking work progress</a:t>
            </a:r>
            <a:endParaRPr lang="en-GB" alt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091992" y="4977353"/>
            <a:ext cx="6004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Huawei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Lately, the tracking of work (especially normative work) in SA6 has been controversial due to lack of clear guidance on </a:t>
            </a:r>
            <a:r>
              <a:rPr lang="en-US" b="1" i="1" dirty="0" smtClean="0">
                <a:solidFill>
                  <a:srgbClr val="FF0000"/>
                </a:solidFill>
              </a:rPr>
              <a:t>how to arrive at the percentage completion for the work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Percentage completion is done only in a negotiated way. It is not clear </a:t>
            </a:r>
            <a:r>
              <a:rPr lang="en-US" b="1" i="1" dirty="0" smtClean="0">
                <a:solidFill>
                  <a:srgbClr val="FF0000"/>
                </a:solidFill>
              </a:rPr>
              <a:t>how percentage completion should be derived based the completion of the objectives of the work and understanding of outstanding issues of other dependent WGs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also not clear </a:t>
            </a:r>
            <a:r>
              <a:rPr lang="en-US" b="1" i="1" dirty="0" smtClean="0">
                <a:solidFill>
                  <a:srgbClr val="FF0000"/>
                </a:solidFill>
              </a:rPr>
              <a:t>whether and how the Editor’s notes in the specification contribute to the percentage progress of the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not clear </a:t>
            </a:r>
            <a:r>
              <a:rPr lang="en-US" b="1" i="1" dirty="0" smtClean="0">
                <a:solidFill>
                  <a:srgbClr val="FF0000"/>
                </a:solidFill>
              </a:rPr>
              <a:t>how to track the progress of work in a uniform way for all work items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9699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122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280d8efa-eff2-4910-88d2-79ca146720c4"/>
    <ds:schemaRef ds:uri="679a257e-872f-4c98-9e8a-0a9c104f72c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7643</TotalTime>
  <Words>128</Words>
  <Application>Microsoft Office PowerPoint</Application>
  <PresentationFormat>Widescreen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Calibri</vt:lpstr>
      <vt:lpstr>Calibri Light</vt:lpstr>
      <vt:lpstr>Times New Roman</vt:lpstr>
      <vt:lpstr>Office Theme</vt:lpstr>
      <vt:lpstr>Issue – Tracking work progress</vt:lpstr>
      <vt:lpstr>Issue Description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Niranth-2</cp:lastModifiedBy>
  <cp:revision>671</cp:revision>
  <dcterms:created xsi:type="dcterms:W3CDTF">2010-02-05T13:52:04Z</dcterms:created>
  <dcterms:modified xsi:type="dcterms:W3CDTF">2022-07-26T06:51:57Z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(3)5MKfABIbGMFETIpWoPlDcjDq78S3az+uCmEk2JP5svODdIGapsTkfSeuf+9dJYB7bcrkbiJ/
rN9iJN5NEcg9P83wKBEWoxVpNSVR2jNUMqiGopPJfvoqrFyRqYZVfT6LJ8kMuHZ5A6C8Z9jy
QhDh/eH6nwBltw60Z+X+5/owmNgUYbHCBNT/auGW7lAsDc6uMpVPihmLjkpQbyaQd/QRMNVO
rx8Qq8YtHRYUe0dNuu</vt:lpwstr>
  </property>
  <property fmtid="{D5CDD505-2E9C-101B-9397-08002B2CF9AE}" pid="4" name="_2015_ms_pID_7253431">
    <vt:lpwstr>cH+BgU4YAhV841CNpCfSdXEvhLStpzDzOvJCSgYZuT90Fn4gMxf2z/
56J/qhnm1H9es/hcuO72a5C506yEyk2m+vZsiF5m62IcBkPx47fZfKZJo9sOles6UmcQOMbI
nqJmUomQRfO5+Z2y3E8ql9qT17ihGT2XIS2f0hfxwkrslzfGAl5345ikDu2JPv/w3bgN2Cw6
FDJxrcXjclTMoi9VsJrFCvS1+JJ/yf6dgbU0</vt:lpwstr>
  </property>
  <property fmtid="{D5CDD505-2E9C-101B-9397-08002B2CF9AE}" pid="5" name="_2015_ms_pID_7253432">
    <vt:lpwstr>8g==</vt:lpwstr>
  </property>
</Properties>
</file>