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85" r:id="rId6"/>
    <p:sldId id="370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89455" autoAdjust="0"/>
  </p:normalViewPr>
  <p:slideViewPr>
    <p:cSldViewPr snapToGrid="0">
      <p:cViewPr varScale="1">
        <p:scale>
          <a:sx n="76" d="100"/>
          <a:sy n="76" d="100"/>
        </p:scale>
        <p:origin x="74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1846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4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#50-e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</a:t>
            </a:r>
            <a:r>
              <a:rPr lang="en-GB" altLang="en-US" sz="1200" b="1" dirty="0" smtClean="0">
                <a:latin typeface="Arial "/>
              </a:rPr>
              <a:t>22</a:t>
            </a:r>
            <a:r>
              <a:rPr lang="en-GB" altLang="en-US" sz="1200" b="1" baseline="30000" dirty="0" smtClean="0">
                <a:latin typeface="Arial "/>
              </a:rPr>
              <a:t>nd</a:t>
            </a:r>
            <a:r>
              <a:rPr lang="en-GB" altLang="en-US" sz="1200" b="1" dirty="0" smtClean="0">
                <a:latin typeface="Arial "/>
              </a:rPr>
              <a:t> Aug </a:t>
            </a:r>
            <a:r>
              <a:rPr lang="en-GB" altLang="en-US" sz="1200" b="1" dirty="0">
                <a:latin typeface="Arial "/>
              </a:rPr>
              <a:t>– </a:t>
            </a:r>
            <a:r>
              <a:rPr lang="en-GB" altLang="en-US" sz="1200" b="1" dirty="0" smtClean="0">
                <a:latin typeface="Arial "/>
              </a:rPr>
              <a:t>31</a:t>
            </a:r>
            <a:r>
              <a:rPr lang="en-GB" altLang="en-US" sz="1200" b="1" baseline="30000" dirty="0" smtClean="0">
                <a:latin typeface="Arial "/>
              </a:rPr>
              <a:t>st  </a:t>
            </a:r>
            <a:r>
              <a:rPr lang="en-GB" altLang="en-US" sz="1200" b="1" dirty="0" smtClean="0">
                <a:latin typeface="Arial "/>
              </a:rPr>
              <a:t>Aug </a:t>
            </a:r>
            <a:r>
              <a:rPr lang="en-GB" altLang="en-US" sz="1200" b="1" dirty="0">
                <a:latin typeface="Arial "/>
              </a:rPr>
              <a:t>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S6-22xxxx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666" y="1709738"/>
            <a:ext cx="8578392" cy="2852737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Issue - Working on topics without clear 3GPP stage 1 requirements</a:t>
            </a:r>
            <a:endParaRPr lang="en-GB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091992" y="4977353"/>
            <a:ext cx="6004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Huawei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SA1 has not specified (is not specifying) stage 1 requirements for SA6 topics (except for Mission critical applications).</a:t>
            </a:r>
          </a:p>
          <a:p>
            <a:r>
              <a:rPr lang="en-US" dirty="0" smtClean="0"/>
              <a:t>SA6 sometimes relies on other forums/bodies/SDOs like 5GAA, 5GACIA, ETSI ITS, SAE, GSMA OPG, </a:t>
            </a:r>
            <a:r>
              <a:rPr lang="en-US" dirty="0" err="1" smtClean="0"/>
              <a:t>etc</a:t>
            </a:r>
            <a:r>
              <a:rPr lang="en-US" dirty="0" smtClean="0"/>
              <a:t> for use cases to drive SA6 work.</a:t>
            </a:r>
          </a:p>
          <a:p>
            <a:r>
              <a:rPr lang="en-US" dirty="0"/>
              <a:t>During the study, SA6 develops </a:t>
            </a:r>
            <a:r>
              <a:rPr lang="en-US" dirty="0" smtClean="0"/>
              <a:t>Key issues which are to be relevant for SA6. During the discussions of the Key issues, it is sometimes difficult to </a:t>
            </a:r>
            <a:r>
              <a:rPr lang="en-US" dirty="0" smtClean="0"/>
              <a:t>understand and ascertain </a:t>
            </a:r>
            <a:r>
              <a:rPr lang="en-US" dirty="0" smtClean="0"/>
              <a:t>the use cases to which the key issues apply. Key issues are sometimes generically described. </a:t>
            </a:r>
            <a:endParaRPr lang="en-US" dirty="0" smtClean="0"/>
          </a:p>
          <a:p>
            <a:r>
              <a:rPr lang="en-US" dirty="0"/>
              <a:t>SA6 also tries to develop architectural requirements (even sometimes the service requirements) to address a topic. – Though this is not consistently followed.</a:t>
            </a:r>
          </a:p>
          <a:p>
            <a:r>
              <a:rPr lang="en-US" dirty="0" smtClean="0"/>
              <a:t>Further</a:t>
            </a:r>
            <a:r>
              <a:rPr lang="en-US" dirty="0" smtClean="0"/>
              <a:t>, the solution proposals for the KI do not get agreement due to no clarity on the use cases</a:t>
            </a:r>
            <a:r>
              <a:rPr lang="en-US" dirty="0" smtClean="0"/>
              <a:t>. So, </a:t>
            </a:r>
            <a:r>
              <a:rPr lang="en-US" b="1" i="1" dirty="0" smtClean="0">
                <a:solidFill>
                  <a:srgbClr val="FF0000"/>
                </a:solidFill>
              </a:rPr>
              <a:t>how to ascertain the use cases to support key issues and solutions?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9699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122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280d8efa-eff2-4910-88d2-79ca146720c4"/>
    <ds:schemaRef ds:uri="http://www.w3.org/XML/1998/namespace"/>
    <ds:schemaRef ds:uri="http://purl.org/dc/elements/1.1/"/>
    <ds:schemaRef ds:uri="http://purl.org/dc/terms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6318</TotalTime>
  <Words>180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Calibri Light</vt:lpstr>
      <vt:lpstr>Times New Roman</vt:lpstr>
      <vt:lpstr>Office Theme</vt:lpstr>
      <vt:lpstr>Issue - Working on topics without clear 3GPP stage 1 requirements</vt:lpstr>
      <vt:lpstr>Issue Description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Niranth-2</cp:lastModifiedBy>
  <cp:revision>671</cp:revision>
  <dcterms:created xsi:type="dcterms:W3CDTF">2010-02-05T13:52:04Z</dcterms:created>
  <dcterms:modified xsi:type="dcterms:W3CDTF">2022-07-25T15:48:20Z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(3)sKIm483rsE7KB9UMX7SOvcdm33TWnH0pWMTDRsfkS/q+EMDxejNFGPwa9CKvUAD1L6Qhn590
fX2dEPjVuAXXbokGraVuTQNBIa+TMpvm0X0LmqjMlypiS6sW8R2f8w20wkg3BA8X/WSDJbb6
WH/agbEV/zBtuoEZrlm88/cgzHkHaF/W2s//Iq5FfFiJ8PxdJ/+GmM3GqcTeTbId5yzj4VLg
jOEZmBagjYh02T6Diy</vt:lpwstr>
  </property>
  <property fmtid="{D5CDD505-2E9C-101B-9397-08002B2CF9AE}" pid="4" name="_2015_ms_pID_7253431">
    <vt:lpwstr>HWERyvu6NzIQHNmIpT5f18VyCBN3q/gUQ7jWTlVrH6KD7YWIXt0mDL
BcmjK7T2vYz/lti7q3PZC3fd9BWBtzq+8daZL8EXojATXu1rSxMbs8Msx/MbJzCZ+9Nzpwdy
6zkE25HlK3HOfk0gaBbBzE+jVMCH7CK6RREPAjI/5dSepLJ4YoxDoWFETlTYwnyClj3fdP1k
i5xxrZuVCyylPI13dea0qZmRpIzrWEpuoPk6</vt:lpwstr>
  </property>
  <property fmtid="{D5CDD505-2E9C-101B-9397-08002B2CF9AE}" pid="5" name="_2015_ms_pID_7253432">
    <vt:lpwstr>lA==</vt:lpwstr>
  </property>
</Properties>
</file>