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ppt/tags/tag63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diagrams/layout1.xml" ContentType="application/vnd.openxmlformats-officedocument.drawingml.diagramLayout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Default Extension="png" ContentType="image/png"/>
  <Override PartName="/ppt/tags/tag7.xml" ContentType="application/vnd.openxmlformats-officedocument.presentationml.tags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drawing1.xml" ContentType="application/vnd.ms-office.drawingml.diagramDrawing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Default Extension="vml" ContentType="application/vnd.openxmlformats-officedocument.vmlDrawing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56" r:id="rId2"/>
    <p:sldId id="269" r:id="rId3"/>
    <p:sldId id="258" r:id="rId4"/>
    <p:sldId id="257" r:id="rId5"/>
    <p:sldId id="277" r:id="rId6"/>
    <p:sldId id="270" r:id="rId7"/>
    <p:sldId id="271" r:id="rId8"/>
    <p:sldId id="273" r:id="rId9"/>
    <p:sldId id="274" r:id="rId10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8329"/>
    <a:srgbClr val="699419"/>
    <a:srgbClr val="7F7F7F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168" autoAdjust="0"/>
  </p:normalViewPr>
  <p:slideViewPr>
    <p:cSldViewPr>
      <p:cViewPr varScale="1">
        <p:scale>
          <a:sx n="68" d="100"/>
          <a:sy n="68" d="100"/>
        </p:scale>
        <p:origin x="-12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B285F7-977F-47ED-B329-8D43F67090E3}" type="doc">
      <dgm:prSet loTypeId="urn:microsoft.com/office/officeart/2008/layout/NameandTitleOrganizationalChart" loCatId="hierarchy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de-DE"/>
        </a:p>
      </dgm:t>
    </dgm:pt>
    <dgm:pt modelId="{842F5F12-D0A0-481A-8A32-77296385B41A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Project</a:t>
          </a:r>
          <a:r>
            <a:rPr lang="de-DE" sz="1700" dirty="0" smtClean="0"/>
            <a:t> Lead</a:t>
          </a:r>
          <a:endParaRPr lang="de-DE" sz="1700" dirty="0"/>
        </a:p>
      </dgm:t>
    </dgm:pt>
    <dgm:pt modelId="{A9EAF6EA-90F8-49BE-99FA-97F85A055B85}" type="parTrans" cxnId="{DF1E0DAA-2B6B-41D9-8DE9-AE4ACB5982DA}">
      <dgm:prSet/>
      <dgm:spPr/>
      <dgm:t>
        <a:bodyPr/>
        <a:lstStyle/>
        <a:p>
          <a:endParaRPr lang="de-DE"/>
        </a:p>
      </dgm:t>
    </dgm:pt>
    <dgm:pt modelId="{51911F50-84B7-4905-9994-136CC0070FF4}" type="sibTrans" cxnId="{DF1E0DAA-2B6B-41D9-8DE9-AE4ACB5982DA}">
      <dgm:prSet/>
      <dgm:spPr/>
      <dgm:t>
        <a:bodyPr/>
        <a:lstStyle/>
        <a:p>
          <a:pPr algn="ctr"/>
          <a:r>
            <a:rPr lang="de-DE" dirty="0" smtClean="0"/>
            <a:t>Deutsche Telekom</a:t>
          </a:r>
        </a:p>
      </dgm:t>
    </dgm:pt>
    <dgm:pt modelId="{1033A05E-B674-494C-ACF6-6B0500230785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err="1" smtClean="0"/>
            <a:t>Configuration</a:t>
          </a:r>
          <a:r>
            <a:rPr lang="de-DE" sz="1500" dirty="0" smtClean="0"/>
            <a:t> Management</a:t>
          </a:r>
          <a:endParaRPr lang="de-DE" sz="1500" dirty="0"/>
        </a:p>
      </dgm:t>
    </dgm:pt>
    <dgm:pt modelId="{5EAFD787-2EBB-420B-99EB-548AAB3FD121}" type="parTrans" cxnId="{E1328715-43F2-457B-AD5F-EFFA17F21D49}">
      <dgm:prSet/>
      <dgm:spPr/>
      <dgm:t>
        <a:bodyPr/>
        <a:lstStyle/>
        <a:p>
          <a:endParaRPr lang="de-DE"/>
        </a:p>
      </dgm:t>
    </dgm:pt>
    <dgm:pt modelId="{C5C9661B-59FA-4EE4-AF86-284D0251BA39}" type="sibTrans" cxnId="{E1328715-43F2-457B-AD5F-EFFA17F21D49}">
      <dgm:prSet custT="1"/>
      <dgm:spPr/>
      <dgm:t>
        <a:bodyPr/>
        <a:lstStyle/>
        <a:p>
          <a:pPr algn="ctr"/>
          <a:r>
            <a:rPr lang="de-DE" sz="1300" dirty="0" smtClean="0"/>
            <a:t>Deutsche Telekom</a:t>
          </a:r>
        </a:p>
      </dgm:t>
    </dgm:pt>
    <dgm:pt modelId="{E936CF1D-8EC5-46F4-AB88-C565E8FED812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err="1" smtClean="0"/>
            <a:t>Sevice</a:t>
          </a:r>
          <a:r>
            <a:rPr lang="de-DE" sz="1500" dirty="0" smtClean="0"/>
            <a:t> </a:t>
          </a:r>
          <a:r>
            <a:rPr lang="de-DE" sz="1500" dirty="0" err="1" smtClean="0"/>
            <a:t>Inventory</a:t>
          </a:r>
          <a:r>
            <a:rPr lang="de-DE" sz="1500" dirty="0" smtClean="0"/>
            <a:t> Management</a:t>
          </a:r>
        </a:p>
      </dgm:t>
    </dgm:pt>
    <dgm:pt modelId="{B9E8E778-F8CF-440D-8DE7-E3F6388C4E1B}" type="parTrans" cxnId="{C78A1FD1-2E26-4DBD-BECB-813CB56A3E62}">
      <dgm:prSet/>
      <dgm:spPr/>
      <dgm:t>
        <a:bodyPr/>
        <a:lstStyle/>
        <a:p>
          <a:endParaRPr lang="de-DE"/>
        </a:p>
      </dgm:t>
    </dgm:pt>
    <dgm:pt modelId="{09DFF0AE-A93E-4280-B7FD-9D3CA6920427}" type="sibTrans" cxnId="{C78A1FD1-2E26-4DBD-BECB-813CB56A3E62}">
      <dgm:prSet custT="1"/>
      <dgm:spPr/>
      <dgm:t>
        <a:bodyPr/>
        <a:lstStyle/>
        <a:p>
          <a:pPr algn="ctr"/>
          <a:r>
            <a:rPr lang="de-DE" sz="1300" dirty="0" err="1" smtClean="0"/>
            <a:t>TeliaSonera</a:t>
          </a:r>
          <a:endParaRPr lang="de-DE" sz="1300" dirty="0" smtClean="0"/>
        </a:p>
      </dgm:t>
    </dgm:pt>
    <dgm:pt modelId="{6A85E4EA-C356-48A9-BAAF-8BFA031429A4}">
      <dgm:prSet phldrT="[Text]"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Performance Management</a:t>
          </a:r>
          <a:endParaRPr lang="de-DE" sz="1500" dirty="0"/>
        </a:p>
      </dgm:t>
    </dgm:pt>
    <dgm:pt modelId="{1CCDE52E-FB7B-4096-9A4F-3E26FFB5BB4C}" type="parTrans" cxnId="{9CE4EDEE-924E-46C3-B2BA-959BEB5B02AA}">
      <dgm:prSet/>
      <dgm:spPr/>
      <dgm:t>
        <a:bodyPr/>
        <a:lstStyle/>
        <a:p>
          <a:endParaRPr lang="de-DE"/>
        </a:p>
      </dgm:t>
    </dgm:pt>
    <dgm:pt modelId="{D193B736-597E-41BE-B1A4-7312B71603C7}" type="sibTrans" cxnId="{9CE4EDEE-924E-46C3-B2BA-959BEB5B02AA}">
      <dgm:prSet custT="1"/>
      <dgm:spPr/>
      <dgm:t>
        <a:bodyPr/>
        <a:lstStyle/>
        <a:p>
          <a:pPr algn="ctr"/>
          <a:r>
            <a:rPr lang="de-DE" sz="1300" dirty="0" smtClean="0"/>
            <a:t>China Mobile</a:t>
          </a:r>
        </a:p>
      </dgm:t>
    </dgm:pt>
    <dgm:pt modelId="{74A8C85E-0B4D-4E78-B5ED-278A5154883A}">
      <dgm:prSet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Business Scenarios</a:t>
          </a:r>
          <a:endParaRPr lang="de-DE" sz="1500" dirty="0"/>
        </a:p>
      </dgm:t>
    </dgm:pt>
    <dgm:pt modelId="{D83B68A6-A0A1-4C64-8742-177564BA6CC1}" type="parTrans" cxnId="{3394203F-B40F-432D-A58F-C582F1B52BAC}">
      <dgm:prSet/>
      <dgm:spPr/>
      <dgm:t>
        <a:bodyPr/>
        <a:lstStyle/>
        <a:p>
          <a:endParaRPr lang="de-DE"/>
        </a:p>
      </dgm:t>
    </dgm:pt>
    <dgm:pt modelId="{71BB720F-8E97-43BA-9CB1-21D565968514}" type="sibTrans" cxnId="{3394203F-B40F-432D-A58F-C582F1B52BAC}">
      <dgm:prSet custT="1"/>
      <dgm:spPr/>
      <dgm:t>
        <a:bodyPr/>
        <a:lstStyle/>
        <a:p>
          <a:pPr algn="ctr"/>
          <a:r>
            <a:rPr lang="de-DE" sz="1300" dirty="0" smtClean="0"/>
            <a:t>Orange/ FT</a:t>
          </a:r>
        </a:p>
      </dgm:t>
    </dgm:pt>
    <dgm:pt modelId="{1DB13C0E-FE3C-4E4F-AF90-0CA21F97D2D2}">
      <dgm:prSet custT="1"/>
      <dgm:spPr>
        <a:solidFill>
          <a:srgbClr val="339933"/>
        </a:solidFill>
      </dgm:spPr>
      <dgm:t>
        <a:bodyPr/>
        <a:lstStyle/>
        <a:p>
          <a:r>
            <a:rPr lang="de-DE" sz="1500" dirty="0" smtClean="0"/>
            <a:t>Compliance </a:t>
          </a:r>
          <a:r>
            <a:rPr lang="de-DE" sz="1500" dirty="0" err="1" smtClean="0"/>
            <a:t>to</a:t>
          </a:r>
          <a:r>
            <a:rPr lang="de-DE" sz="1500" dirty="0" smtClean="0"/>
            <a:t> </a:t>
          </a:r>
          <a:r>
            <a:rPr lang="de-DE" sz="1500" dirty="0" err="1" smtClean="0"/>
            <a:t>the</a:t>
          </a:r>
          <a:r>
            <a:rPr lang="de-DE" sz="1500" dirty="0" smtClean="0"/>
            <a:t> Standards</a:t>
          </a:r>
          <a:endParaRPr lang="de-DE" sz="1500" dirty="0"/>
        </a:p>
      </dgm:t>
    </dgm:pt>
    <dgm:pt modelId="{144B58CC-4B2E-466C-8CEC-E92C2719166F}" type="parTrans" cxnId="{184EA4C4-D4EF-4F46-BE65-40E498B97A41}">
      <dgm:prSet/>
      <dgm:spPr/>
      <dgm:t>
        <a:bodyPr/>
        <a:lstStyle/>
        <a:p>
          <a:endParaRPr lang="de-DE"/>
        </a:p>
      </dgm:t>
    </dgm:pt>
    <dgm:pt modelId="{C2D0BAD2-3E31-426E-A003-3E8CCACFEFD6}" type="sibTrans" cxnId="{184EA4C4-D4EF-4F46-BE65-40E498B97A41}">
      <dgm:prSet/>
      <dgm:spPr/>
      <dgm:t>
        <a:bodyPr/>
        <a:lstStyle/>
        <a:p>
          <a:pPr algn="l"/>
          <a:r>
            <a:rPr lang="de-DE" dirty="0" smtClean="0"/>
            <a:t>Telecom Italia</a:t>
          </a:r>
          <a:endParaRPr lang="de-DE" dirty="0"/>
        </a:p>
      </dgm:t>
    </dgm:pt>
    <dgm:pt modelId="{594EFC96-0F96-420A-B78D-A94320D473B2}" type="pres">
      <dgm:prSet presAssocID="{70B285F7-977F-47ED-B329-8D43F67090E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de-DE"/>
        </a:p>
      </dgm:t>
    </dgm:pt>
    <dgm:pt modelId="{4E7E7A36-6FE6-480D-8B2E-8D102974EF1E}" type="pres">
      <dgm:prSet presAssocID="{842F5F12-D0A0-481A-8A32-77296385B41A}" presName="hierRoot1" presStyleCnt="0">
        <dgm:presLayoutVars>
          <dgm:hierBranch val="init"/>
        </dgm:presLayoutVars>
      </dgm:prSet>
      <dgm:spPr/>
    </dgm:pt>
    <dgm:pt modelId="{5F4A4FE7-AFE0-4857-B180-73ACBDEBB60A}" type="pres">
      <dgm:prSet presAssocID="{842F5F12-D0A0-481A-8A32-77296385B41A}" presName="rootComposite1" presStyleCnt="0"/>
      <dgm:spPr/>
    </dgm:pt>
    <dgm:pt modelId="{5CCFA445-06A2-400C-96CD-AE5EDC057F5D}" type="pres">
      <dgm:prSet presAssocID="{842F5F12-D0A0-481A-8A32-77296385B41A}" presName="rootText1" presStyleLbl="node0" presStyleIdx="0" presStyleCnt="1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EEA2942B-C4EB-4CE6-B3BF-C6B909B07B86}" type="pres">
      <dgm:prSet presAssocID="{842F5F12-D0A0-481A-8A32-77296385B41A}" presName="titleText1" presStyleLbl="fgAcc0" presStyleIdx="0" presStyleCnt="1" custScaleY="179175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D75A6C36-A31C-444D-96EF-C90C283DB178}" type="pres">
      <dgm:prSet presAssocID="{842F5F12-D0A0-481A-8A32-77296385B41A}" presName="rootConnector1" presStyleLbl="node1" presStyleIdx="0" presStyleCnt="5"/>
      <dgm:spPr/>
      <dgm:t>
        <a:bodyPr/>
        <a:lstStyle/>
        <a:p>
          <a:endParaRPr lang="de-DE"/>
        </a:p>
      </dgm:t>
    </dgm:pt>
    <dgm:pt modelId="{8A9DA267-2B95-42FF-B0C3-D7559FA74FF9}" type="pres">
      <dgm:prSet presAssocID="{842F5F12-D0A0-481A-8A32-77296385B41A}" presName="hierChild2" presStyleCnt="0"/>
      <dgm:spPr/>
    </dgm:pt>
    <dgm:pt modelId="{372B961D-8B19-4812-9932-83BABFE0F87D}" type="pres">
      <dgm:prSet presAssocID="{5EAFD787-2EBB-420B-99EB-548AAB3FD121}" presName="Name37" presStyleLbl="parChTrans1D2" presStyleIdx="0" presStyleCnt="5"/>
      <dgm:spPr/>
      <dgm:t>
        <a:bodyPr/>
        <a:lstStyle/>
        <a:p>
          <a:endParaRPr lang="de-DE"/>
        </a:p>
      </dgm:t>
    </dgm:pt>
    <dgm:pt modelId="{777BF03E-7B0F-4872-8588-DD96A4B624B6}" type="pres">
      <dgm:prSet presAssocID="{1033A05E-B674-494C-ACF6-6B0500230785}" presName="hierRoot2" presStyleCnt="0">
        <dgm:presLayoutVars>
          <dgm:hierBranch val="init"/>
        </dgm:presLayoutVars>
      </dgm:prSet>
      <dgm:spPr/>
    </dgm:pt>
    <dgm:pt modelId="{64ABA93D-6762-491F-B090-03FBF3053ECD}" type="pres">
      <dgm:prSet presAssocID="{1033A05E-B674-494C-ACF6-6B0500230785}" presName="rootComposite" presStyleCnt="0"/>
      <dgm:spPr/>
    </dgm:pt>
    <dgm:pt modelId="{EAE71BA6-90BA-4A8B-A3FD-49103FFC7D85}" type="pres">
      <dgm:prSet presAssocID="{1033A05E-B674-494C-ACF6-6B0500230785}" presName="rootText" presStyleLbl="node1" presStyleIdx="0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B475FBA6-3F03-44E2-8583-3901A48C8527}" type="pres">
      <dgm:prSet presAssocID="{1033A05E-B674-494C-ACF6-6B0500230785}" presName="titleText2" presStyleLbl="fgAcc1" presStyleIdx="0" presStyleCnt="5" custScaleY="189121" custLinFactNeighborX="2300" custLinFactNeighborY="33527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DA8B51C9-4CF8-46FB-8E81-A816D464B872}" type="pres">
      <dgm:prSet presAssocID="{1033A05E-B674-494C-ACF6-6B0500230785}" presName="rootConnector" presStyleLbl="node2" presStyleIdx="0" presStyleCnt="0"/>
      <dgm:spPr/>
      <dgm:t>
        <a:bodyPr/>
        <a:lstStyle/>
        <a:p>
          <a:endParaRPr lang="de-DE"/>
        </a:p>
      </dgm:t>
    </dgm:pt>
    <dgm:pt modelId="{860DBB8B-4EA4-447F-8D7B-F7D0300C9983}" type="pres">
      <dgm:prSet presAssocID="{1033A05E-B674-494C-ACF6-6B0500230785}" presName="hierChild4" presStyleCnt="0"/>
      <dgm:spPr/>
    </dgm:pt>
    <dgm:pt modelId="{77FFA1CE-8D83-4A66-ADA9-2F5E9FAA40B8}" type="pres">
      <dgm:prSet presAssocID="{1033A05E-B674-494C-ACF6-6B0500230785}" presName="hierChild5" presStyleCnt="0"/>
      <dgm:spPr/>
    </dgm:pt>
    <dgm:pt modelId="{3FC75C1E-5102-4198-9098-F191E0D5F2F8}" type="pres">
      <dgm:prSet presAssocID="{B9E8E778-F8CF-440D-8DE7-E3F6388C4E1B}" presName="Name37" presStyleLbl="parChTrans1D2" presStyleIdx="1" presStyleCnt="5"/>
      <dgm:spPr/>
      <dgm:t>
        <a:bodyPr/>
        <a:lstStyle/>
        <a:p>
          <a:endParaRPr lang="de-DE"/>
        </a:p>
      </dgm:t>
    </dgm:pt>
    <dgm:pt modelId="{4AF2356F-8222-4DB9-994E-B09BAB98E968}" type="pres">
      <dgm:prSet presAssocID="{E936CF1D-8EC5-46F4-AB88-C565E8FED812}" presName="hierRoot2" presStyleCnt="0">
        <dgm:presLayoutVars>
          <dgm:hierBranch val="init"/>
        </dgm:presLayoutVars>
      </dgm:prSet>
      <dgm:spPr/>
    </dgm:pt>
    <dgm:pt modelId="{40D0CE4C-3AD0-41A3-86FB-011A4403FE78}" type="pres">
      <dgm:prSet presAssocID="{E936CF1D-8EC5-46F4-AB88-C565E8FED812}" presName="rootComposite" presStyleCnt="0"/>
      <dgm:spPr/>
    </dgm:pt>
    <dgm:pt modelId="{B495B1DB-40E3-480D-9852-0F0470105E5F}" type="pres">
      <dgm:prSet presAssocID="{E936CF1D-8EC5-46F4-AB88-C565E8FED812}" presName="rootText" presStyleLbl="node1" presStyleIdx="1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B0178F94-878F-47E8-B8AB-BF5A2B33A91B}" type="pres">
      <dgm:prSet presAssocID="{E936CF1D-8EC5-46F4-AB88-C565E8FED812}" presName="titleText2" presStyleLbl="fgAcc1" presStyleIdx="1" presStyleCnt="5" custScaleY="180988" custLinFactNeighborX="-253" custLinFactNeighborY="2946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AE3167D2-3782-406F-B6C9-35BC583CAA12}" type="pres">
      <dgm:prSet presAssocID="{E936CF1D-8EC5-46F4-AB88-C565E8FED812}" presName="rootConnector" presStyleLbl="node2" presStyleIdx="0" presStyleCnt="0"/>
      <dgm:spPr/>
      <dgm:t>
        <a:bodyPr/>
        <a:lstStyle/>
        <a:p>
          <a:endParaRPr lang="de-DE"/>
        </a:p>
      </dgm:t>
    </dgm:pt>
    <dgm:pt modelId="{75DCB212-E8BF-4A84-8903-525CEC157117}" type="pres">
      <dgm:prSet presAssocID="{E936CF1D-8EC5-46F4-AB88-C565E8FED812}" presName="hierChild4" presStyleCnt="0"/>
      <dgm:spPr/>
    </dgm:pt>
    <dgm:pt modelId="{F7E91861-704B-41AE-B44A-CBC12B9B670D}" type="pres">
      <dgm:prSet presAssocID="{E936CF1D-8EC5-46F4-AB88-C565E8FED812}" presName="hierChild5" presStyleCnt="0"/>
      <dgm:spPr/>
    </dgm:pt>
    <dgm:pt modelId="{FAEB1565-3636-4856-B7DD-E81E50C03FEB}" type="pres">
      <dgm:prSet presAssocID="{1CCDE52E-FB7B-4096-9A4F-3E26FFB5BB4C}" presName="Name37" presStyleLbl="parChTrans1D2" presStyleIdx="2" presStyleCnt="5"/>
      <dgm:spPr/>
      <dgm:t>
        <a:bodyPr/>
        <a:lstStyle/>
        <a:p>
          <a:endParaRPr lang="de-DE"/>
        </a:p>
      </dgm:t>
    </dgm:pt>
    <dgm:pt modelId="{F425FFB7-79DB-4366-9487-1DF8C715E9EA}" type="pres">
      <dgm:prSet presAssocID="{6A85E4EA-C356-48A9-BAAF-8BFA031429A4}" presName="hierRoot2" presStyleCnt="0">
        <dgm:presLayoutVars>
          <dgm:hierBranch val="init"/>
        </dgm:presLayoutVars>
      </dgm:prSet>
      <dgm:spPr/>
    </dgm:pt>
    <dgm:pt modelId="{1218EBB4-EDCD-4F2D-9066-7F2B0FB00873}" type="pres">
      <dgm:prSet presAssocID="{6A85E4EA-C356-48A9-BAAF-8BFA031429A4}" presName="rootComposite" presStyleCnt="0"/>
      <dgm:spPr/>
    </dgm:pt>
    <dgm:pt modelId="{7A129016-AEB9-4937-AF98-1BD41D1D0703}" type="pres">
      <dgm:prSet presAssocID="{6A85E4EA-C356-48A9-BAAF-8BFA031429A4}" presName="rootText" presStyleLbl="node1" presStyleIdx="2" presStyleCnt="5" custLinFactNeighborX="3834" custLinFactNeighborY="447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3BD15D0A-20D0-4C4E-B7D6-A5C74FF8051B}" type="pres">
      <dgm:prSet presAssocID="{6A85E4EA-C356-48A9-BAAF-8BFA031429A4}" presName="titleText2" presStyleLbl="fgAcc1" presStyleIdx="2" presStyleCnt="5" custScaleY="180988" custLinFactNeighborX="2247" custLinFactNeighborY="2946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7D1CA36D-5D0E-4915-91E8-CB13864913C7}" type="pres">
      <dgm:prSet presAssocID="{6A85E4EA-C356-48A9-BAAF-8BFA031429A4}" presName="rootConnector" presStyleLbl="node2" presStyleIdx="0" presStyleCnt="0"/>
      <dgm:spPr/>
      <dgm:t>
        <a:bodyPr/>
        <a:lstStyle/>
        <a:p>
          <a:endParaRPr lang="de-DE"/>
        </a:p>
      </dgm:t>
    </dgm:pt>
    <dgm:pt modelId="{78C894E5-22B6-48BB-AA39-09DFC82FADAF}" type="pres">
      <dgm:prSet presAssocID="{6A85E4EA-C356-48A9-BAAF-8BFA031429A4}" presName="hierChild4" presStyleCnt="0"/>
      <dgm:spPr/>
    </dgm:pt>
    <dgm:pt modelId="{54A6245D-EE27-460A-9F01-137C71378E8C}" type="pres">
      <dgm:prSet presAssocID="{6A85E4EA-C356-48A9-BAAF-8BFA031429A4}" presName="hierChild5" presStyleCnt="0"/>
      <dgm:spPr/>
    </dgm:pt>
    <dgm:pt modelId="{CC067F87-2757-4794-B1E5-4BED4BB836BB}" type="pres">
      <dgm:prSet presAssocID="{D83B68A6-A0A1-4C64-8742-177564BA6CC1}" presName="Name37" presStyleLbl="parChTrans1D2" presStyleIdx="3" presStyleCnt="5"/>
      <dgm:spPr/>
      <dgm:t>
        <a:bodyPr/>
        <a:lstStyle/>
        <a:p>
          <a:endParaRPr lang="de-DE"/>
        </a:p>
      </dgm:t>
    </dgm:pt>
    <dgm:pt modelId="{BEE08987-C439-433D-992B-215B3D0D9DA3}" type="pres">
      <dgm:prSet presAssocID="{74A8C85E-0B4D-4E78-B5ED-278A5154883A}" presName="hierRoot2" presStyleCnt="0">
        <dgm:presLayoutVars>
          <dgm:hierBranch val="init"/>
        </dgm:presLayoutVars>
      </dgm:prSet>
      <dgm:spPr/>
    </dgm:pt>
    <dgm:pt modelId="{EA2CE5AB-812B-46BE-A505-0295DC7A7202}" type="pres">
      <dgm:prSet presAssocID="{74A8C85E-0B4D-4E78-B5ED-278A5154883A}" presName="rootComposite" presStyleCnt="0"/>
      <dgm:spPr/>
    </dgm:pt>
    <dgm:pt modelId="{19803027-A518-4962-B8FD-33DCB799FCDE}" type="pres">
      <dgm:prSet presAssocID="{74A8C85E-0B4D-4E78-B5ED-278A5154883A}" presName="rootText" presStyleLbl="node1" presStyleIdx="3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D7843D8B-C2F5-4FB5-9C93-9C82F1F6FB69}" type="pres">
      <dgm:prSet presAssocID="{74A8C85E-0B4D-4E78-B5ED-278A5154883A}" presName="titleText2" presStyleLbl="fgAcc1" presStyleIdx="3" presStyleCnt="5" custScaleY="180988" custLinFactNeighborX="-306" custLinFactNeighborY="29461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C345021F-EA9F-47F8-B525-5251C5D234D5}" type="pres">
      <dgm:prSet presAssocID="{74A8C85E-0B4D-4E78-B5ED-278A5154883A}" presName="rootConnector" presStyleLbl="node2" presStyleIdx="0" presStyleCnt="0"/>
      <dgm:spPr/>
      <dgm:t>
        <a:bodyPr/>
        <a:lstStyle/>
        <a:p>
          <a:endParaRPr lang="de-DE"/>
        </a:p>
      </dgm:t>
    </dgm:pt>
    <dgm:pt modelId="{5D492BE6-6C61-4996-BCFF-04433D26EFD1}" type="pres">
      <dgm:prSet presAssocID="{74A8C85E-0B4D-4E78-B5ED-278A5154883A}" presName="hierChild4" presStyleCnt="0"/>
      <dgm:spPr/>
    </dgm:pt>
    <dgm:pt modelId="{B6CF25B7-3FBD-4F74-93A1-48958EBA3D2B}" type="pres">
      <dgm:prSet presAssocID="{74A8C85E-0B4D-4E78-B5ED-278A5154883A}" presName="hierChild5" presStyleCnt="0"/>
      <dgm:spPr/>
    </dgm:pt>
    <dgm:pt modelId="{2AA895AB-E620-41AD-8D30-35FF3B938327}" type="pres">
      <dgm:prSet presAssocID="{144B58CC-4B2E-466C-8CEC-E92C2719166F}" presName="Name37" presStyleLbl="parChTrans1D2" presStyleIdx="4" presStyleCnt="5"/>
      <dgm:spPr/>
      <dgm:t>
        <a:bodyPr/>
        <a:lstStyle/>
        <a:p>
          <a:endParaRPr lang="de-DE"/>
        </a:p>
      </dgm:t>
    </dgm:pt>
    <dgm:pt modelId="{ECA0F8A3-E91D-41C4-AEF2-F731A54D385D}" type="pres">
      <dgm:prSet presAssocID="{1DB13C0E-FE3C-4E4F-AF90-0CA21F97D2D2}" presName="hierRoot2" presStyleCnt="0">
        <dgm:presLayoutVars>
          <dgm:hierBranch val="init"/>
        </dgm:presLayoutVars>
      </dgm:prSet>
      <dgm:spPr/>
    </dgm:pt>
    <dgm:pt modelId="{EE1209B4-F4C7-46FA-9A00-DF6413CDC33B}" type="pres">
      <dgm:prSet presAssocID="{1DB13C0E-FE3C-4E4F-AF90-0CA21F97D2D2}" presName="rootComposite" presStyleCnt="0"/>
      <dgm:spPr/>
    </dgm:pt>
    <dgm:pt modelId="{8F3E133B-2135-427F-BFB4-BD5C9DFDD6B9}" type="pres">
      <dgm:prSet presAssocID="{1DB13C0E-FE3C-4E4F-AF90-0CA21F97D2D2}" presName="rootText" presStyleLbl="node1" presStyleIdx="4" presStyleCnt="5">
        <dgm:presLayoutVars>
          <dgm:chMax/>
          <dgm:chPref val="3"/>
        </dgm:presLayoutVars>
      </dgm:prSet>
      <dgm:spPr/>
      <dgm:t>
        <a:bodyPr/>
        <a:lstStyle/>
        <a:p>
          <a:endParaRPr lang="de-DE"/>
        </a:p>
      </dgm:t>
    </dgm:pt>
    <dgm:pt modelId="{67098B0C-EE9D-4511-AD33-1B6ACD8FE71C}" type="pres">
      <dgm:prSet presAssocID="{1DB13C0E-FE3C-4E4F-AF90-0CA21F97D2D2}" presName="titleText2" presStyleLbl="fgAcc1" presStyleIdx="4" presStyleCnt="5" custScaleX="103632" custScaleY="191417" custLinFactNeighborX="1223" custLinFactNeighborY="26403">
        <dgm:presLayoutVars>
          <dgm:chMax val="0"/>
          <dgm:chPref val="0"/>
        </dgm:presLayoutVars>
      </dgm:prSet>
      <dgm:spPr/>
      <dgm:t>
        <a:bodyPr/>
        <a:lstStyle/>
        <a:p>
          <a:endParaRPr lang="de-DE"/>
        </a:p>
      </dgm:t>
    </dgm:pt>
    <dgm:pt modelId="{9571A0E5-FFEE-4F4C-8AF3-1564DC69C2B2}" type="pres">
      <dgm:prSet presAssocID="{1DB13C0E-FE3C-4E4F-AF90-0CA21F97D2D2}" presName="rootConnector" presStyleLbl="node2" presStyleIdx="0" presStyleCnt="0"/>
      <dgm:spPr/>
      <dgm:t>
        <a:bodyPr/>
        <a:lstStyle/>
        <a:p>
          <a:endParaRPr lang="de-DE"/>
        </a:p>
      </dgm:t>
    </dgm:pt>
    <dgm:pt modelId="{AB6920F7-C12F-4153-A2AF-8E0B35916F02}" type="pres">
      <dgm:prSet presAssocID="{1DB13C0E-FE3C-4E4F-AF90-0CA21F97D2D2}" presName="hierChild4" presStyleCnt="0"/>
      <dgm:spPr/>
    </dgm:pt>
    <dgm:pt modelId="{86FD7E4C-B5D0-4CEE-AEA1-9437F3E9D49C}" type="pres">
      <dgm:prSet presAssocID="{1DB13C0E-FE3C-4E4F-AF90-0CA21F97D2D2}" presName="hierChild5" presStyleCnt="0"/>
      <dgm:spPr/>
    </dgm:pt>
    <dgm:pt modelId="{DFA7B61F-A0A4-4FFB-9623-0854DA37BBC3}" type="pres">
      <dgm:prSet presAssocID="{842F5F12-D0A0-481A-8A32-77296385B41A}" presName="hierChild3" presStyleCnt="0"/>
      <dgm:spPr/>
    </dgm:pt>
  </dgm:ptLst>
  <dgm:cxnLst>
    <dgm:cxn modelId="{4C588482-3D32-452C-B087-E34E966C11B0}" type="presOf" srcId="{1033A05E-B674-494C-ACF6-6B0500230785}" destId="{DA8B51C9-4CF8-46FB-8E81-A816D464B872}" srcOrd="1" destOrd="0" presId="urn:microsoft.com/office/officeart/2008/layout/NameandTitleOrganizationalChart"/>
    <dgm:cxn modelId="{184EA4C4-D4EF-4F46-BE65-40E498B97A41}" srcId="{842F5F12-D0A0-481A-8A32-77296385B41A}" destId="{1DB13C0E-FE3C-4E4F-AF90-0CA21F97D2D2}" srcOrd="4" destOrd="0" parTransId="{144B58CC-4B2E-466C-8CEC-E92C2719166F}" sibTransId="{C2D0BAD2-3E31-426E-A003-3E8CCACFEFD6}"/>
    <dgm:cxn modelId="{CF3C9ACE-697A-4830-AA34-022CC3C844BC}" type="presOf" srcId="{70B285F7-977F-47ED-B329-8D43F67090E3}" destId="{594EFC96-0F96-420A-B78D-A94320D473B2}" srcOrd="0" destOrd="0" presId="urn:microsoft.com/office/officeart/2008/layout/NameandTitleOrganizationalChart"/>
    <dgm:cxn modelId="{30F11B46-AAFE-42D9-9121-FC376C556538}" type="presOf" srcId="{5EAFD787-2EBB-420B-99EB-548AAB3FD121}" destId="{372B961D-8B19-4812-9932-83BABFE0F87D}" srcOrd="0" destOrd="0" presId="urn:microsoft.com/office/officeart/2008/layout/NameandTitleOrganizationalChart"/>
    <dgm:cxn modelId="{7997FC4E-1D2C-43CB-9ADE-BD43AEADACB6}" type="presOf" srcId="{D83B68A6-A0A1-4C64-8742-177564BA6CC1}" destId="{CC067F87-2757-4794-B1E5-4BED4BB836BB}" srcOrd="0" destOrd="0" presId="urn:microsoft.com/office/officeart/2008/layout/NameandTitleOrganizationalChart"/>
    <dgm:cxn modelId="{81879A57-09A2-4F67-8CFC-6B8B7C155452}" type="presOf" srcId="{E936CF1D-8EC5-46F4-AB88-C565E8FED812}" destId="{AE3167D2-3782-406F-B6C9-35BC583CAA12}" srcOrd="1" destOrd="0" presId="urn:microsoft.com/office/officeart/2008/layout/NameandTitleOrganizationalChart"/>
    <dgm:cxn modelId="{DBFEC637-AF25-481C-8E6F-8AD1C6518918}" type="presOf" srcId="{E936CF1D-8EC5-46F4-AB88-C565E8FED812}" destId="{B495B1DB-40E3-480D-9852-0F0470105E5F}" srcOrd="0" destOrd="0" presId="urn:microsoft.com/office/officeart/2008/layout/NameandTitleOrganizationalChart"/>
    <dgm:cxn modelId="{64B61AF0-D206-4DBA-9903-EE4D2B9A8B23}" type="presOf" srcId="{842F5F12-D0A0-481A-8A32-77296385B41A}" destId="{5CCFA445-06A2-400C-96CD-AE5EDC057F5D}" srcOrd="0" destOrd="0" presId="urn:microsoft.com/office/officeart/2008/layout/NameandTitleOrganizationalChart"/>
    <dgm:cxn modelId="{9CE4EDEE-924E-46C3-B2BA-959BEB5B02AA}" srcId="{842F5F12-D0A0-481A-8A32-77296385B41A}" destId="{6A85E4EA-C356-48A9-BAAF-8BFA031429A4}" srcOrd="2" destOrd="0" parTransId="{1CCDE52E-FB7B-4096-9A4F-3E26FFB5BB4C}" sibTransId="{D193B736-597E-41BE-B1A4-7312B71603C7}"/>
    <dgm:cxn modelId="{F0D585C5-F0BE-46BF-B35E-F373B7C643E0}" type="presOf" srcId="{6A85E4EA-C356-48A9-BAAF-8BFA031429A4}" destId="{7A129016-AEB9-4937-AF98-1BD41D1D0703}" srcOrd="0" destOrd="0" presId="urn:microsoft.com/office/officeart/2008/layout/NameandTitleOrganizationalChart"/>
    <dgm:cxn modelId="{E1328715-43F2-457B-AD5F-EFFA17F21D49}" srcId="{842F5F12-D0A0-481A-8A32-77296385B41A}" destId="{1033A05E-B674-494C-ACF6-6B0500230785}" srcOrd="0" destOrd="0" parTransId="{5EAFD787-2EBB-420B-99EB-548AAB3FD121}" sibTransId="{C5C9661B-59FA-4EE4-AF86-284D0251BA39}"/>
    <dgm:cxn modelId="{F082D7F7-B5CC-4740-B424-8B2CBB106731}" type="presOf" srcId="{6A85E4EA-C356-48A9-BAAF-8BFA031429A4}" destId="{7D1CA36D-5D0E-4915-91E8-CB13864913C7}" srcOrd="1" destOrd="0" presId="urn:microsoft.com/office/officeart/2008/layout/NameandTitleOrganizationalChart"/>
    <dgm:cxn modelId="{C78A1FD1-2E26-4DBD-BECB-813CB56A3E62}" srcId="{842F5F12-D0A0-481A-8A32-77296385B41A}" destId="{E936CF1D-8EC5-46F4-AB88-C565E8FED812}" srcOrd="1" destOrd="0" parTransId="{B9E8E778-F8CF-440D-8DE7-E3F6388C4E1B}" sibTransId="{09DFF0AE-A93E-4280-B7FD-9D3CA6920427}"/>
    <dgm:cxn modelId="{36A66DB3-1073-4775-AC87-BC5711AB7F43}" type="presOf" srcId="{B9E8E778-F8CF-440D-8DE7-E3F6388C4E1B}" destId="{3FC75C1E-5102-4198-9098-F191E0D5F2F8}" srcOrd="0" destOrd="0" presId="urn:microsoft.com/office/officeart/2008/layout/NameandTitleOrganizationalChart"/>
    <dgm:cxn modelId="{006DE51E-D3DA-452C-9A94-A7F283ACF9B3}" type="presOf" srcId="{C2D0BAD2-3E31-426E-A003-3E8CCACFEFD6}" destId="{67098B0C-EE9D-4511-AD33-1B6ACD8FE71C}" srcOrd="0" destOrd="0" presId="urn:microsoft.com/office/officeart/2008/layout/NameandTitleOrganizationalChart"/>
    <dgm:cxn modelId="{08255FA2-76D4-4B52-85E6-66C61D03A0BA}" type="presOf" srcId="{74A8C85E-0B4D-4E78-B5ED-278A5154883A}" destId="{C345021F-EA9F-47F8-B525-5251C5D234D5}" srcOrd="1" destOrd="0" presId="urn:microsoft.com/office/officeart/2008/layout/NameandTitleOrganizationalChart"/>
    <dgm:cxn modelId="{A16F2061-4B14-4D31-859E-717C217C9EA7}" type="presOf" srcId="{1033A05E-B674-494C-ACF6-6B0500230785}" destId="{EAE71BA6-90BA-4A8B-A3FD-49103FFC7D85}" srcOrd="0" destOrd="0" presId="urn:microsoft.com/office/officeart/2008/layout/NameandTitleOrganizationalChart"/>
    <dgm:cxn modelId="{AE66E5B5-422C-48F2-9284-3DAD853B1BB5}" type="presOf" srcId="{842F5F12-D0A0-481A-8A32-77296385B41A}" destId="{D75A6C36-A31C-444D-96EF-C90C283DB178}" srcOrd="1" destOrd="0" presId="urn:microsoft.com/office/officeart/2008/layout/NameandTitleOrganizationalChart"/>
    <dgm:cxn modelId="{FAB7B420-F22D-4E03-9675-B170C1B06147}" type="presOf" srcId="{09DFF0AE-A93E-4280-B7FD-9D3CA6920427}" destId="{B0178F94-878F-47E8-B8AB-BF5A2B33A91B}" srcOrd="0" destOrd="0" presId="urn:microsoft.com/office/officeart/2008/layout/NameandTitleOrganizationalChart"/>
    <dgm:cxn modelId="{EF88A408-BEE2-42FB-8E65-17506D65E267}" type="presOf" srcId="{51911F50-84B7-4905-9994-136CC0070FF4}" destId="{EEA2942B-C4EB-4CE6-B3BF-C6B909B07B86}" srcOrd="0" destOrd="0" presId="urn:microsoft.com/office/officeart/2008/layout/NameandTitleOrganizationalChart"/>
    <dgm:cxn modelId="{3394203F-B40F-432D-A58F-C582F1B52BAC}" srcId="{842F5F12-D0A0-481A-8A32-77296385B41A}" destId="{74A8C85E-0B4D-4E78-B5ED-278A5154883A}" srcOrd="3" destOrd="0" parTransId="{D83B68A6-A0A1-4C64-8742-177564BA6CC1}" sibTransId="{71BB720F-8E97-43BA-9CB1-21D565968514}"/>
    <dgm:cxn modelId="{F96AD7DE-81E5-4DD0-A86F-B13E0BA7E6EA}" type="presOf" srcId="{1DB13C0E-FE3C-4E4F-AF90-0CA21F97D2D2}" destId="{9571A0E5-FFEE-4F4C-8AF3-1564DC69C2B2}" srcOrd="1" destOrd="0" presId="urn:microsoft.com/office/officeart/2008/layout/NameandTitleOrganizationalChart"/>
    <dgm:cxn modelId="{73EFD405-9CA3-4342-B20B-B5FBBF82DCE3}" type="presOf" srcId="{144B58CC-4B2E-466C-8CEC-E92C2719166F}" destId="{2AA895AB-E620-41AD-8D30-35FF3B938327}" srcOrd="0" destOrd="0" presId="urn:microsoft.com/office/officeart/2008/layout/NameandTitleOrganizationalChart"/>
    <dgm:cxn modelId="{39C6D36D-0DCD-40A6-B81F-ED41EF74B18F}" type="presOf" srcId="{1CCDE52E-FB7B-4096-9A4F-3E26FFB5BB4C}" destId="{FAEB1565-3636-4856-B7DD-E81E50C03FEB}" srcOrd="0" destOrd="0" presId="urn:microsoft.com/office/officeart/2008/layout/NameandTitleOrganizationalChart"/>
    <dgm:cxn modelId="{DF1E0DAA-2B6B-41D9-8DE9-AE4ACB5982DA}" srcId="{70B285F7-977F-47ED-B329-8D43F67090E3}" destId="{842F5F12-D0A0-481A-8A32-77296385B41A}" srcOrd="0" destOrd="0" parTransId="{A9EAF6EA-90F8-49BE-99FA-97F85A055B85}" sibTransId="{51911F50-84B7-4905-9994-136CC0070FF4}"/>
    <dgm:cxn modelId="{AAAE80F4-696A-4DAC-A974-244FCBEEA405}" type="presOf" srcId="{74A8C85E-0B4D-4E78-B5ED-278A5154883A}" destId="{19803027-A518-4962-B8FD-33DCB799FCDE}" srcOrd="0" destOrd="0" presId="urn:microsoft.com/office/officeart/2008/layout/NameandTitleOrganizationalChart"/>
    <dgm:cxn modelId="{795DCFCA-882B-4F19-837D-2A2398BDEF87}" type="presOf" srcId="{D193B736-597E-41BE-B1A4-7312B71603C7}" destId="{3BD15D0A-20D0-4C4E-B7D6-A5C74FF8051B}" srcOrd="0" destOrd="0" presId="urn:microsoft.com/office/officeart/2008/layout/NameandTitleOrganizationalChart"/>
    <dgm:cxn modelId="{16A92ABF-E4D6-4AE4-99F2-A6DAF9E46FBA}" type="presOf" srcId="{1DB13C0E-FE3C-4E4F-AF90-0CA21F97D2D2}" destId="{8F3E133B-2135-427F-BFB4-BD5C9DFDD6B9}" srcOrd="0" destOrd="0" presId="urn:microsoft.com/office/officeart/2008/layout/NameandTitleOrganizationalChart"/>
    <dgm:cxn modelId="{F485E656-BF3C-4E07-864F-1F0E1716C761}" type="presOf" srcId="{C5C9661B-59FA-4EE4-AF86-284D0251BA39}" destId="{B475FBA6-3F03-44E2-8583-3901A48C8527}" srcOrd="0" destOrd="0" presId="urn:microsoft.com/office/officeart/2008/layout/NameandTitleOrganizationalChart"/>
    <dgm:cxn modelId="{C11EC2BF-DDCA-49B2-AEFC-DC5D9BCB54DE}" type="presOf" srcId="{71BB720F-8E97-43BA-9CB1-21D565968514}" destId="{D7843D8B-C2F5-4FB5-9C93-9C82F1F6FB69}" srcOrd="0" destOrd="0" presId="urn:microsoft.com/office/officeart/2008/layout/NameandTitleOrganizationalChart"/>
    <dgm:cxn modelId="{E18CDD1F-9FE9-47F7-8036-6253C2DB7B3A}" type="presParOf" srcId="{594EFC96-0F96-420A-B78D-A94320D473B2}" destId="{4E7E7A36-6FE6-480D-8B2E-8D102974EF1E}" srcOrd="0" destOrd="0" presId="urn:microsoft.com/office/officeart/2008/layout/NameandTitleOrganizationalChart"/>
    <dgm:cxn modelId="{50737B11-5543-4564-86C9-A47C8898D077}" type="presParOf" srcId="{4E7E7A36-6FE6-480D-8B2E-8D102974EF1E}" destId="{5F4A4FE7-AFE0-4857-B180-73ACBDEBB60A}" srcOrd="0" destOrd="0" presId="urn:microsoft.com/office/officeart/2008/layout/NameandTitleOrganizationalChart"/>
    <dgm:cxn modelId="{14125001-A57D-46F9-921F-ABDE9AE3B057}" type="presParOf" srcId="{5F4A4FE7-AFE0-4857-B180-73ACBDEBB60A}" destId="{5CCFA445-06A2-400C-96CD-AE5EDC057F5D}" srcOrd="0" destOrd="0" presId="urn:microsoft.com/office/officeart/2008/layout/NameandTitleOrganizationalChart"/>
    <dgm:cxn modelId="{8407727F-B8CA-4D97-B921-6EACB0288A32}" type="presParOf" srcId="{5F4A4FE7-AFE0-4857-B180-73ACBDEBB60A}" destId="{EEA2942B-C4EB-4CE6-B3BF-C6B909B07B86}" srcOrd="1" destOrd="0" presId="urn:microsoft.com/office/officeart/2008/layout/NameandTitleOrganizationalChart"/>
    <dgm:cxn modelId="{5F8BEE1A-AA5E-43EB-B0E5-F3FD6E8F4885}" type="presParOf" srcId="{5F4A4FE7-AFE0-4857-B180-73ACBDEBB60A}" destId="{D75A6C36-A31C-444D-96EF-C90C283DB178}" srcOrd="2" destOrd="0" presId="urn:microsoft.com/office/officeart/2008/layout/NameandTitleOrganizationalChart"/>
    <dgm:cxn modelId="{6AF90148-7C6D-4DB0-B860-79D2B88D898D}" type="presParOf" srcId="{4E7E7A36-6FE6-480D-8B2E-8D102974EF1E}" destId="{8A9DA267-2B95-42FF-B0C3-D7559FA74FF9}" srcOrd="1" destOrd="0" presId="urn:microsoft.com/office/officeart/2008/layout/NameandTitleOrganizationalChart"/>
    <dgm:cxn modelId="{2A264E81-A3B7-4404-BA21-44CB9D5F17CA}" type="presParOf" srcId="{8A9DA267-2B95-42FF-B0C3-D7559FA74FF9}" destId="{372B961D-8B19-4812-9932-83BABFE0F87D}" srcOrd="0" destOrd="0" presId="urn:microsoft.com/office/officeart/2008/layout/NameandTitleOrganizationalChart"/>
    <dgm:cxn modelId="{BE82A395-98B6-44C2-8474-402BB7D159E8}" type="presParOf" srcId="{8A9DA267-2B95-42FF-B0C3-D7559FA74FF9}" destId="{777BF03E-7B0F-4872-8588-DD96A4B624B6}" srcOrd="1" destOrd="0" presId="urn:microsoft.com/office/officeart/2008/layout/NameandTitleOrganizationalChart"/>
    <dgm:cxn modelId="{B6DCF927-724A-406B-8F70-7CA678FDC1E8}" type="presParOf" srcId="{777BF03E-7B0F-4872-8588-DD96A4B624B6}" destId="{64ABA93D-6762-491F-B090-03FBF3053ECD}" srcOrd="0" destOrd="0" presId="urn:microsoft.com/office/officeart/2008/layout/NameandTitleOrganizationalChart"/>
    <dgm:cxn modelId="{40CBF7CE-4D70-4D05-A564-FE45F9E880EA}" type="presParOf" srcId="{64ABA93D-6762-491F-B090-03FBF3053ECD}" destId="{EAE71BA6-90BA-4A8B-A3FD-49103FFC7D85}" srcOrd="0" destOrd="0" presId="urn:microsoft.com/office/officeart/2008/layout/NameandTitleOrganizationalChart"/>
    <dgm:cxn modelId="{5A3584A5-08B0-41D3-AF80-94CCAC7A8F11}" type="presParOf" srcId="{64ABA93D-6762-491F-B090-03FBF3053ECD}" destId="{B475FBA6-3F03-44E2-8583-3901A48C8527}" srcOrd="1" destOrd="0" presId="urn:microsoft.com/office/officeart/2008/layout/NameandTitleOrganizationalChart"/>
    <dgm:cxn modelId="{AB992835-E752-4329-A928-4841141AC7A6}" type="presParOf" srcId="{64ABA93D-6762-491F-B090-03FBF3053ECD}" destId="{DA8B51C9-4CF8-46FB-8E81-A816D464B872}" srcOrd="2" destOrd="0" presId="urn:microsoft.com/office/officeart/2008/layout/NameandTitleOrganizationalChart"/>
    <dgm:cxn modelId="{75966575-1BA0-4A7E-93F8-BDB052330F56}" type="presParOf" srcId="{777BF03E-7B0F-4872-8588-DD96A4B624B6}" destId="{860DBB8B-4EA4-447F-8D7B-F7D0300C9983}" srcOrd="1" destOrd="0" presId="urn:microsoft.com/office/officeart/2008/layout/NameandTitleOrganizationalChart"/>
    <dgm:cxn modelId="{D2CA470F-83F1-46FB-8138-CC4E88F38E8C}" type="presParOf" srcId="{777BF03E-7B0F-4872-8588-DD96A4B624B6}" destId="{77FFA1CE-8D83-4A66-ADA9-2F5E9FAA40B8}" srcOrd="2" destOrd="0" presId="urn:microsoft.com/office/officeart/2008/layout/NameandTitleOrganizationalChart"/>
    <dgm:cxn modelId="{831E8A7F-EBE8-482D-97FB-9B18052EB9BF}" type="presParOf" srcId="{8A9DA267-2B95-42FF-B0C3-D7559FA74FF9}" destId="{3FC75C1E-5102-4198-9098-F191E0D5F2F8}" srcOrd="2" destOrd="0" presId="urn:microsoft.com/office/officeart/2008/layout/NameandTitleOrganizationalChart"/>
    <dgm:cxn modelId="{A9932B47-2C3C-4E47-A6A8-CCC332E2A8EB}" type="presParOf" srcId="{8A9DA267-2B95-42FF-B0C3-D7559FA74FF9}" destId="{4AF2356F-8222-4DB9-994E-B09BAB98E968}" srcOrd="3" destOrd="0" presId="urn:microsoft.com/office/officeart/2008/layout/NameandTitleOrganizationalChart"/>
    <dgm:cxn modelId="{4CD238EC-F597-4605-9827-10B481A1D983}" type="presParOf" srcId="{4AF2356F-8222-4DB9-994E-B09BAB98E968}" destId="{40D0CE4C-3AD0-41A3-86FB-011A4403FE78}" srcOrd="0" destOrd="0" presId="urn:microsoft.com/office/officeart/2008/layout/NameandTitleOrganizationalChart"/>
    <dgm:cxn modelId="{A7155C57-C53F-4427-8F59-FD5F3130D44B}" type="presParOf" srcId="{40D0CE4C-3AD0-41A3-86FB-011A4403FE78}" destId="{B495B1DB-40E3-480D-9852-0F0470105E5F}" srcOrd="0" destOrd="0" presId="urn:microsoft.com/office/officeart/2008/layout/NameandTitleOrganizationalChart"/>
    <dgm:cxn modelId="{A7D26D17-765B-446F-A606-8CCC904C77BC}" type="presParOf" srcId="{40D0CE4C-3AD0-41A3-86FB-011A4403FE78}" destId="{B0178F94-878F-47E8-B8AB-BF5A2B33A91B}" srcOrd="1" destOrd="0" presId="urn:microsoft.com/office/officeart/2008/layout/NameandTitleOrganizationalChart"/>
    <dgm:cxn modelId="{B8ADA5CE-0A0B-4DD3-9CBF-59D2E53B7512}" type="presParOf" srcId="{40D0CE4C-3AD0-41A3-86FB-011A4403FE78}" destId="{AE3167D2-3782-406F-B6C9-35BC583CAA12}" srcOrd="2" destOrd="0" presId="urn:microsoft.com/office/officeart/2008/layout/NameandTitleOrganizationalChart"/>
    <dgm:cxn modelId="{B4EF8593-06A7-42B5-8534-1BA3C5BA2BA7}" type="presParOf" srcId="{4AF2356F-8222-4DB9-994E-B09BAB98E968}" destId="{75DCB212-E8BF-4A84-8903-525CEC157117}" srcOrd="1" destOrd="0" presId="urn:microsoft.com/office/officeart/2008/layout/NameandTitleOrganizationalChart"/>
    <dgm:cxn modelId="{3D48D75E-20DE-41E4-8E83-35F0268C252F}" type="presParOf" srcId="{4AF2356F-8222-4DB9-994E-B09BAB98E968}" destId="{F7E91861-704B-41AE-B44A-CBC12B9B670D}" srcOrd="2" destOrd="0" presId="urn:microsoft.com/office/officeart/2008/layout/NameandTitleOrganizationalChart"/>
    <dgm:cxn modelId="{8E20BC70-BE33-4454-83B8-970D167A6875}" type="presParOf" srcId="{8A9DA267-2B95-42FF-B0C3-D7559FA74FF9}" destId="{FAEB1565-3636-4856-B7DD-E81E50C03FEB}" srcOrd="4" destOrd="0" presId="urn:microsoft.com/office/officeart/2008/layout/NameandTitleOrganizationalChart"/>
    <dgm:cxn modelId="{3AD8DC97-D656-433E-A6B1-142EC331120B}" type="presParOf" srcId="{8A9DA267-2B95-42FF-B0C3-D7559FA74FF9}" destId="{F425FFB7-79DB-4366-9487-1DF8C715E9EA}" srcOrd="5" destOrd="0" presId="urn:microsoft.com/office/officeart/2008/layout/NameandTitleOrganizationalChart"/>
    <dgm:cxn modelId="{DF234F43-54B5-4B47-82CD-18F4222960B7}" type="presParOf" srcId="{F425FFB7-79DB-4366-9487-1DF8C715E9EA}" destId="{1218EBB4-EDCD-4F2D-9066-7F2B0FB00873}" srcOrd="0" destOrd="0" presId="urn:microsoft.com/office/officeart/2008/layout/NameandTitleOrganizationalChart"/>
    <dgm:cxn modelId="{B07EAEE9-33FC-4DE8-8B4B-4416173075CA}" type="presParOf" srcId="{1218EBB4-EDCD-4F2D-9066-7F2B0FB00873}" destId="{7A129016-AEB9-4937-AF98-1BD41D1D0703}" srcOrd="0" destOrd="0" presId="urn:microsoft.com/office/officeart/2008/layout/NameandTitleOrganizationalChart"/>
    <dgm:cxn modelId="{ABAF6377-1BA4-4CEE-A437-DC87D2128902}" type="presParOf" srcId="{1218EBB4-EDCD-4F2D-9066-7F2B0FB00873}" destId="{3BD15D0A-20D0-4C4E-B7D6-A5C74FF8051B}" srcOrd="1" destOrd="0" presId="urn:microsoft.com/office/officeart/2008/layout/NameandTitleOrganizationalChart"/>
    <dgm:cxn modelId="{909ACFAA-40C6-4B61-BF27-45B998048018}" type="presParOf" srcId="{1218EBB4-EDCD-4F2D-9066-7F2B0FB00873}" destId="{7D1CA36D-5D0E-4915-91E8-CB13864913C7}" srcOrd="2" destOrd="0" presId="urn:microsoft.com/office/officeart/2008/layout/NameandTitleOrganizationalChart"/>
    <dgm:cxn modelId="{3C7990CB-DD2C-4204-B3CA-30EA0A508671}" type="presParOf" srcId="{F425FFB7-79DB-4366-9487-1DF8C715E9EA}" destId="{78C894E5-22B6-48BB-AA39-09DFC82FADAF}" srcOrd="1" destOrd="0" presId="urn:microsoft.com/office/officeart/2008/layout/NameandTitleOrganizationalChart"/>
    <dgm:cxn modelId="{D90FEA62-CD2D-4076-9F23-0036C0E7B0A1}" type="presParOf" srcId="{F425FFB7-79DB-4366-9487-1DF8C715E9EA}" destId="{54A6245D-EE27-460A-9F01-137C71378E8C}" srcOrd="2" destOrd="0" presId="urn:microsoft.com/office/officeart/2008/layout/NameandTitleOrganizationalChart"/>
    <dgm:cxn modelId="{ABEFDB22-B72D-455C-A425-4DE064BE3FDD}" type="presParOf" srcId="{8A9DA267-2B95-42FF-B0C3-D7559FA74FF9}" destId="{CC067F87-2757-4794-B1E5-4BED4BB836BB}" srcOrd="6" destOrd="0" presId="urn:microsoft.com/office/officeart/2008/layout/NameandTitleOrganizationalChart"/>
    <dgm:cxn modelId="{0649334E-3B55-4182-A2CA-6EE5BA644052}" type="presParOf" srcId="{8A9DA267-2B95-42FF-B0C3-D7559FA74FF9}" destId="{BEE08987-C439-433D-992B-215B3D0D9DA3}" srcOrd="7" destOrd="0" presId="urn:microsoft.com/office/officeart/2008/layout/NameandTitleOrganizationalChart"/>
    <dgm:cxn modelId="{4FA7D8E8-8FEF-4BF5-A9BA-B2E5641D50FF}" type="presParOf" srcId="{BEE08987-C439-433D-992B-215B3D0D9DA3}" destId="{EA2CE5AB-812B-46BE-A505-0295DC7A7202}" srcOrd="0" destOrd="0" presId="urn:microsoft.com/office/officeart/2008/layout/NameandTitleOrganizationalChart"/>
    <dgm:cxn modelId="{A3F7095D-FEDD-4D6F-8ED9-D9943F22CF18}" type="presParOf" srcId="{EA2CE5AB-812B-46BE-A505-0295DC7A7202}" destId="{19803027-A518-4962-B8FD-33DCB799FCDE}" srcOrd="0" destOrd="0" presId="urn:microsoft.com/office/officeart/2008/layout/NameandTitleOrganizationalChart"/>
    <dgm:cxn modelId="{104C2463-2634-40E5-BDCE-8633A38545BC}" type="presParOf" srcId="{EA2CE5AB-812B-46BE-A505-0295DC7A7202}" destId="{D7843D8B-C2F5-4FB5-9C93-9C82F1F6FB69}" srcOrd="1" destOrd="0" presId="urn:microsoft.com/office/officeart/2008/layout/NameandTitleOrganizationalChart"/>
    <dgm:cxn modelId="{2E3EF8D5-E814-47D1-93CA-16FA2A90087C}" type="presParOf" srcId="{EA2CE5AB-812B-46BE-A505-0295DC7A7202}" destId="{C345021F-EA9F-47F8-B525-5251C5D234D5}" srcOrd="2" destOrd="0" presId="urn:microsoft.com/office/officeart/2008/layout/NameandTitleOrganizationalChart"/>
    <dgm:cxn modelId="{9406253A-C8BE-4E2A-BCF5-89611E7D136D}" type="presParOf" srcId="{BEE08987-C439-433D-992B-215B3D0D9DA3}" destId="{5D492BE6-6C61-4996-BCFF-04433D26EFD1}" srcOrd="1" destOrd="0" presId="urn:microsoft.com/office/officeart/2008/layout/NameandTitleOrganizationalChart"/>
    <dgm:cxn modelId="{6D2CE03F-0B26-4E4E-AACA-38A8662EA22D}" type="presParOf" srcId="{BEE08987-C439-433D-992B-215B3D0D9DA3}" destId="{B6CF25B7-3FBD-4F74-93A1-48958EBA3D2B}" srcOrd="2" destOrd="0" presId="urn:microsoft.com/office/officeart/2008/layout/NameandTitleOrganizationalChart"/>
    <dgm:cxn modelId="{DC85E551-8F89-4040-91BE-3DD2A41587CF}" type="presParOf" srcId="{8A9DA267-2B95-42FF-B0C3-D7559FA74FF9}" destId="{2AA895AB-E620-41AD-8D30-35FF3B938327}" srcOrd="8" destOrd="0" presId="urn:microsoft.com/office/officeart/2008/layout/NameandTitleOrganizationalChart"/>
    <dgm:cxn modelId="{5A3FD095-CD66-4391-B331-5637DCEC4BA2}" type="presParOf" srcId="{8A9DA267-2B95-42FF-B0C3-D7559FA74FF9}" destId="{ECA0F8A3-E91D-41C4-AEF2-F731A54D385D}" srcOrd="9" destOrd="0" presId="urn:microsoft.com/office/officeart/2008/layout/NameandTitleOrganizationalChart"/>
    <dgm:cxn modelId="{08CFD30A-3AEA-4E94-9C54-AB1851519524}" type="presParOf" srcId="{ECA0F8A3-E91D-41C4-AEF2-F731A54D385D}" destId="{EE1209B4-F4C7-46FA-9A00-DF6413CDC33B}" srcOrd="0" destOrd="0" presId="urn:microsoft.com/office/officeart/2008/layout/NameandTitleOrganizationalChart"/>
    <dgm:cxn modelId="{3692EEA3-EDE9-4785-BE94-0F300BAEB697}" type="presParOf" srcId="{EE1209B4-F4C7-46FA-9A00-DF6413CDC33B}" destId="{8F3E133B-2135-427F-BFB4-BD5C9DFDD6B9}" srcOrd="0" destOrd="0" presId="urn:microsoft.com/office/officeart/2008/layout/NameandTitleOrganizationalChart"/>
    <dgm:cxn modelId="{135ABE6D-9363-4BCE-B178-B3BD3BD5AC77}" type="presParOf" srcId="{EE1209B4-F4C7-46FA-9A00-DF6413CDC33B}" destId="{67098B0C-EE9D-4511-AD33-1B6ACD8FE71C}" srcOrd="1" destOrd="0" presId="urn:microsoft.com/office/officeart/2008/layout/NameandTitleOrganizationalChart"/>
    <dgm:cxn modelId="{DB9BB3E1-54FB-422B-B6AD-AB424658A065}" type="presParOf" srcId="{EE1209B4-F4C7-46FA-9A00-DF6413CDC33B}" destId="{9571A0E5-FFEE-4F4C-8AF3-1564DC69C2B2}" srcOrd="2" destOrd="0" presId="urn:microsoft.com/office/officeart/2008/layout/NameandTitleOrganizationalChart"/>
    <dgm:cxn modelId="{7AA18D86-6BE1-4A3A-AE72-9F18968034C1}" type="presParOf" srcId="{ECA0F8A3-E91D-41C4-AEF2-F731A54D385D}" destId="{AB6920F7-C12F-4153-A2AF-8E0B35916F02}" srcOrd="1" destOrd="0" presId="urn:microsoft.com/office/officeart/2008/layout/NameandTitleOrganizationalChart"/>
    <dgm:cxn modelId="{2A6B33FA-A716-46E4-A399-CADE8DD36609}" type="presParOf" srcId="{ECA0F8A3-E91D-41C4-AEF2-F731A54D385D}" destId="{86FD7E4C-B5D0-4CEE-AEA1-9437F3E9D49C}" srcOrd="2" destOrd="0" presId="urn:microsoft.com/office/officeart/2008/layout/NameandTitleOrganizationalChart"/>
    <dgm:cxn modelId="{FFDE445F-9723-4B62-BA8C-3529E097C0FC}" type="presParOf" srcId="{4E7E7A36-6FE6-480D-8B2E-8D102974EF1E}" destId="{DFA7B61F-A0A4-4FFB-9623-0854DA37BBC3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380B688C-E18A-410C-A2C1-AE3D4001639C}" type="datetimeFigureOut">
              <a:rPr lang="de-DE"/>
              <a:pPr>
                <a:defRPr/>
              </a:pPr>
              <a:t>07.06.2013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CH" noProof="0" smtClean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 smtClean="0"/>
              <a:t>Textmasterformate durch Klicken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  <a:endParaRPr lang="de-CH" noProof="0" smtClean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EDB1DBD-3447-4F44-AA80-6014E62889FB}" type="slidenum">
              <a:rPr lang="de-CH"/>
              <a:pPr>
                <a:defRPr/>
              </a:pPr>
              <a:t>‹#›</a:t>
            </a:fld>
            <a:endParaRPr lang="de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9" descr="ngmn_welle_k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78125"/>
            <a:ext cx="7429500" cy="4079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57224" y="1857364"/>
            <a:ext cx="7858180" cy="1285884"/>
          </a:xfrm>
        </p:spPr>
        <p:txBody>
          <a:bodyPr anchor="t"/>
          <a:lstStyle>
            <a:lvl1pPr>
              <a:defRPr sz="3200">
                <a:solidFill>
                  <a:srgbClr val="468329"/>
                </a:solidFill>
                <a:latin typeface="+mj-lt"/>
              </a:defRPr>
            </a:lvl1pPr>
          </a:lstStyle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3"/>
          </p:nvPr>
        </p:nvSpPr>
        <p:spPr>
          <a:xfrm>
            <a:off x="3848512" y="4143380"/>
            <a:ext cx="5072062" cy="2571768"/>
          </a:xfrm>
        </p:spPr>
        <p:txBody>
          <a:bodyPr/>
          <a:lstStyle>
            <a:lvl1pPr marL="0">
              <a:buNone/>
              <a:defRPr sz="2400">
                <a:latin typeface="+mj-lt"/>
              </a:defRPr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 sz="1000" smtClean="0">
                <a:latin typeface="+mn-lt"/>
              </a:defRPr>
            </a:lvl1pPr>
          </a:lstStyle>
          <a:p>
            <a:pPr>
              <a:defRPr/>
            </a:pPr>
            <a:fld id="{36DFAE6D-7EC7-4346-9201-D1C98051263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noProof="0" smtClean="0"/>
              <a:t>Titelmasterformat durch Klicken bearbeiten</a:t>
            </a:r>
            <a:endParaRPr lang="en-GB" noProof="0" dirty="0"/>
          </a:p>
        </p:txBody>
      </p:sp>
      <p:sp>
        <p:nvSpPr>
          <p:cNvPr id="6" name="Textplatzhalter 9"/>
          <p:cNvSpPr>
            <a:spLocks noGrp="1"/>
          </p:cNvSpPr>
          <p:nvPr>
            <p:ph type="body" sz="quarter" idx="15"/>
          </p:nvPr>
        </p:nvSpPr>
        <p:spPr>
          <a:xfrm>
            <a:off x="142844" y="1071546"/>
            <a:ext cx="7000924" cy="285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1">
                <a:solidFill>
                  <a:srgbClr val="468329"/>
                </a:solidFill>
              </a:defRPr>
            </a:lvl1pPr>
          </a:lstStyle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20"/>
          </p:nvPr>
        </p:nvSpPr>
        <p:spPr>
          <a:xfrm>
            <a:off x="785813" y="1785926"/>
            <a:ext cx="7929562" cy="4643470"/>
          </a:xfrm>
        </p:spPr>
        <p:txBody>
          <a:bodyPr/>
          <a:lstStyle>
            <a:lvl1pPr>
              <a:buClr>
                <a:srgbClr val="468329"/>
              </a:buClr>
              <a:buFont typeface="Wingdings" pitchFamily="2" charset="2"/>
              <a:buChar char="§"/>
              <a:defRPr>
                <a:latin typeface="+mn-lt"/>
              </a:defRPr>
            </a:lvl1pPr>
            <a:lvl2pPr>
              <a:buClr>
                <a:srgbClr val="468329"/>
              </a:buClr>
              <a:defRPr>
                <a:latin typeface="+mn-lt"/>
              </a:defRPr>
            </a:lvl2pPr>
            <a:lvl3pPr>
              <a:buClr>
                <a:srgbClr val="699419"/>
              </a:buClr>
              <a:buNone/>
              <a:defRPr>
                <a:latin typeface="+mn-lt"/>
              </a:defRPr>
            </a:lvl3pPr>
            <a:lvl4pPr>
              <a:buClr>
                <a:srgbClr val="699419"/>
              </a:buClr>
              <a:defRPr>
                <a:latin typeface="+mn-lt"/>
              </a:defRPr>
            </a:lvl4pPr>
            <a:lvl5pPr>
              <a:buClr>
                <a:srgbClr val="699419"/>
              </a:buClr>
              <a:defRPr>
                <a:latin typeface="+mn-lt"/>
              </a:defRPr>
            </a:lvl5pPr>
          </a:lstStyle>
          <a:p>
            <a:pPr lvl="0"/>
            <a:r>
              <a:rPr lang="de-DE" noProof="0" smtClean="0"/>
              <a:t>Textmasterformat bearbeiten</a:t>
            </a:r>
          </a:p>
          <a:p>
            <a:pPr lvl="1"/>
            <a:r>
              <a:rPr lang="de-DE" noProof="0" smtClean="0"/>
              <a:t>Zweite Ebene</a:t>
            </a:r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AF7F1-322F-4D61-AFDC-AEC17C60C8A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Grafik 8" descr="NGMN Logo groß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15188" y="214313"/>
            <a:ext cx="1790700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hteck 7"/>
          <p:cNvSpPr/>
          <p:nvPr/>
        </p:nvSpPr>
        <p:spPr>
          <a:xfrm>
            <a:off x="0" y="1527175"/>
            <a:ext cx="9144000" cy="984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7" name="Rechteck 6"/>
          <p:cNvSpPr/>
          <p:nvPr/>
        </p:nvSpPr>
        <p:spPr>
          <a:xfrm>
            <a:off x="0" y="1428750"/>
            <a:ext cx="9144000" cy="96838"/>
          </a:xfrm>
          <a:prstGeom prst="rect">
            <a:avLst/>
          </a:prstGeom>
          <a:solidFill>
            <a:srgbClr val="4683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1">
                    <a:tint val="7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>
              <a:defRPr/>
            </a:pPr>
            <a:fld id="{8F96DB03-69E2-486B-B0BB-111FD592F12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Titelplatzhalter 11"/>
          <p:cNvSpPr>
            <a:spLocks noGrp="1"/>
          </p:cNvSpPr>
          <p:nvPr>
            <p:ph type="title"/>
          </p:nvPr>
        </p:nvSpPr>
        <p:spPr bwMode="auto">
          <a:xfrm>
            <a:off x="142875" y="560388"/>
            <a:ext cx="6900863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Titelmasterformat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</p:txBody>
      </p:sp>
      <p:sp>
        <p:nvSpPr>
          <p:cNvPr id="1033" name="Textplatzhalter 16"/>
          <p:cNvSpPr>
            <a:spLocks noGrp="1"/>
          </p:cNvSpPr>
          <p:nvPr>
            <p:ph type="body" idx="1"/>
          </p:nvPr>
        </p:nvSpPr>
        <p:spPr bwMode="auto">
          <a:xfrm>
            <a:off x="785813" y="1785938"/>
            <a:ext cx="7929562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 err="1" smtClean="0"/>
              <a:t>Textmasterformate</a:t>
            </a:r>
            <a:r>
              <a:rPr lang="en-GB" dirty="0" smtClean="0"/>
              <a:t> </a:t>
            </a:r>
            <a:r>
              <a:rPr lang="en-GB" dirty="0" err="1" smtClean="0"/>
              <a:t>durch</a:t>
            </a:r>
            <a:r>
              <a:rPr lang="en-GB" dirty="0" smtClean="0"/>
              <a:t> </a:t>
            </a:r>
            <a:r>
              <a:rPr lang="en-GB" dirty="0" err="1" smtClean="0"/>
              <a:t>Klicken</a:t>
            </a:r>
            <a:r>
              <a:rPr lang="en-GB" dirty="0" smtClean="0"/>
              <a:t> </a:t>
            </a:r>
            <a:r>
              <a:rPr lang="en-GB" dirty="0" err="1" smtClean="0"/>
              <a:t>bearbeiten</a:t>
            </a:r>
            <a:endParaRPr lang="en-GB" dirty="0" smtClean="0"/>
          </a:p>
          <a:p>
            <a:pPr lvl="1"/>
            <a:r>
              <a:rPr lang="en-GB" dirty="0" err="1" smtClean="0"/>
              <a:t>Zweite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2"/>
            <a:r>
              <a:rPr lang="en-GB" dirty="0" err="1" smtClean="0"/>
              <a:t>Dritte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3"/>
            <a:r>
              <a:rPr lang="en-GB" dirty="0" err="1" smtClean="0"/>
              <a:t>Vierte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  <a:p>
            <a:pPr lvl="4"/>
            <a:r>
              <a:rPr lang="en-GB" dirty="0" err="1" smtClean="0"/>
              <a:t>Fünfte</a:t>
            </a:r>
            <a:r>
              <a:rPr lang="en-GB" dirty="0" smtClean="0"/>
              <a:t> </a:t>
            </a:r>
            <a:r>
              <a:rPr lang="en-GB" dirty="0" err="1" smtClean="0"/>
              <a:t>Ebene</a:t>
            </a:r>
            <a:endParaRPr lang="en-GB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1" r:id="rId2"/>
    <p:sldLayoutId id="2147483653" r:id="rId3"/>
  </p:sldLayoutIdLst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400" b="1" kern="1200" spc="50">
          <a:solidFill>
            <a:srgbClr val="468329"/>
          </a:solidFill>
          <a:latin typeface="+mj-lt"/>
          <a:ea typeface="+mj-ea"/>
          <a:cs typeface="Arial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>
          <a:solidFill>
            <a:srgbClr val="468329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699419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§"/>
        <a:defRPr sz="28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468329"/>
        </a:buClr>
        <a:buFont typeface="Arial" charset="0"/>
        <a:buChar char="–"/>
        <a:defRPr sz="26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468329"/>
        </a:buClr>
        <a:buFont typeface="Wingdings" pitchFamily="2" charset="2"/>
        <a:buChar char=""/>
        <a:defRPr sz="24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 spc="5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image" Target="../media/image10.jpeg"/><Relationship Id="rId5" Type="http://schemas.openxmlformats.org/officeDocument/2006/relationships/diagramColors" Target="../diagrams/colors1.xml"/><Relationship Id="rId15" Type="http://schemas.openxmlformats.org/officeDocument/2006/relationships/image" Target="../media/image14.jpeg"/><Relationship Id="rId10" Type="http://schemas.openxmlformats.org/officeDocument/2006/relationships/image" Target="../media/image9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3" Type="http://schemas.openxmlformats.org/officeDocument/2006/relationships/tags" Target="../tags/tag3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tags" Target="../tags/tag42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29" Type="http://schemas.openxmlformats.org/officeDocument/2006/relationships/tags" Target="../tags/tag29.xml"/><Relationship Id="rId41" Type="http://schemas.openxmlformats.org/officeDocument/2006/relationships/tags" Target="../tags/tag4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tags" Target="../tags/tag55.xml"/><Relationship Id="rId18" Type="http://schemas.openxmlformats.org/officeDocument/2006/relationships/tags" Target="../tags/tag60.xml"/><Relationship Id="rId26" Type="http://schemas.openxmlformats.org/officeDocument/2006/relationships/tags" Target="../tags/tag68.xml"/><Relationship Id="rId3" Type="http://schemas.openxmlformats.org/officeDocument/2006/relationships/tags" Target="../tags/tag45.xml"/><Relationship Id="rId21" Type="http://schemas.openxmlformats.org/officeDocument/2006/relationships/tags" Target="../tags/tag63.xml"/><Relationship Id="rId7" Type="http://schemas.openxmlformats.org/officeDocument/2006/relationships/tags" Target="../tags/tag49.xml"/><Relationship Id="rId12" Type="http://schemas.openxmlformats.org/officeDocument/2006/relationships/tags" Target="../tags/tag54.xml"/><Relationship Id="rId17" Type="http://schemas.openxmlformats.org/officeDocument/2006/relationships/tags" Target="../tags/tag59.xml"/><Relationship Id="rId25" Type="http://schemas.openxmlformats.org/officeDocument/2006/relationships/tags" Target="../tags/tag67.xml"/><Relationship Id="rId2" Type="http://schemas.openxmlformats.org/officeDocument/2006/relationships/tags" Target="../tags/tag44.xml"/><Relationship Id="rId16" Type="http://schemas.openxmlformats.org/officeDocument/2006/relationships/tags" Target="../tags/tag58.xml"/><Relationship Id="rId20" Type="http://schemas.openxmlformats.org/officeDocument/2006/relationships/tags" Target="../tags/tag62.xml"/><Relationship Id="rId29" Type="http://schemas.openxmlformats.org/officeDocument/2006/relationships/tags" Target="../tags/tag71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11" Type="http://schemas.openxmlformats.org/officeDocument/2006/relationships/tags" Target="../tags/tag53.xml"/><Relationship Id="rId24" Type="http://schemas.openxmlformats.org/officeDocument/2006/relationships/tags" Target="../tags/tag66.xml"/><Relationship Id="rId5" Type="http://schemas.openxmlformats.org/officeDocument/2006/relationships/tags" Target="../tags/tag47.xml"/><Relationship Id="rId15" Type="http://schemas.openxmlformats.org/officeDocument/2006/relationships/tags" Target="../tags/tag57.xml"/><Relationship Id="rId23" Type="http://schemas.openxmlformats.org/officeDocument/2006/relationships/tags" Target="../tags/tag65.xml"/><Relationship Id="rId28" Type="http://schemas.openxmlformats.org/officeDocument/2006/relationships/tags" Target="../tags/tag70.xml"/><Relationship Id="rId10" Type="http://schemas.openxmlformats.org/officeDocument/2006/relationships/tags" Target="../tags/tag52.xml"/><Relationship Id="rId19" Type="http://schemas.openxmlformats.org/officeDocument/2006/relationships/tags" Target="../tags/tag61.xml"/><Relationship Id="rId31" Type="http://schemas.openxmlformats.org/officeDocument/2006/relationships/slideLayout" Target="../slideLayouts/slideLayout3.xml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tags" Target="../tags/tag56.xml"/><Relationship Id="rId22" Type="http://schemas.openxmlformats.org/officeDocument/2006/relationships/tags" Target="../tags/tag64.xml"/><Relationship Id="rId27" Type="http://schemas.openxmlformats.org/officeDocument/2006/relationships/tags" Target="../tags/tag69.xml"/><Relationship Id="rId30" Type="http://schemas.openxmlformats.org/officeDocument/2006/relationships/tags" Target="../tags/tag7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857250" y="1857375"/>
            <a:ext cx="7858125" cy="128587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Next Generation Converged Operations Requirements Phase II</a:t>
            </a:r>
            <a:endParaRPr lang="en-GB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3"/>
          </p:nvPr>
        </p:nvSpPr>
        <p:spPr>
          <a:xfrm>
            <a:off x="3643313" y="3357563"/>
            <a:ext cx="5072062" cy="257175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P-NGCOR-II</a:t>
            </a:r>
          </a:p>
          <a:p>
            <a:pPr>
              <a:defRPr/>
            </a:pPr>
            <a:r>
              <a:rPr lang="en-GB" dirty="0" smtClean="0"/>
              <a:t>F2F project meeting</a:t>
            </a:r>
          </a:p>
          <a:p>
            <a:pPr>
              <a:defRPr/>
            </a:pPr>
            <a:r>
              <a:rPr lang="en-GB" dirty="0" smtClean="0"/>
              <a:t>Torino</a:t>
            </a:r>
            <a:endParaRPr lang="en-GB" dirty="0"/>
          </a:p>
          <a:p>
            <a:pPr>
              <a:defRPr/>
            </a:pPr>
            <a:r>
              <a:rPr lang="en-GB" dirty="0" smtClean="0"/>
              <a:t>May 6</a:t>
            </a:r>
            <a:r>
              <a:rPr lang="en-GB" baseline="30000" dirty="0" smtClean="0"/>
              <a:t>th</a:t>
            </a:r>
            <a:r>
              <a:rPr lang="en-GB" dirty="0" smtClean="0"/>
              <a:t> – 8</a:t>
            </a:r>
            <a:r>
              <a:rPr lang="en-GB" baseline="30000" dirty="0" smtClean="0"/>
              <a:t>th</a:t>
            </a:r>
            <a:r>
              <a:rPr lang="en-GB" dirty="0" smtClean="0"/>
              <a:t> 2013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 smtClean="0"/>
              <a:t>Klaus </a:t>
            </a:r>
            <a:r>
              <a:rPr lang="en-GB" dirty="0" err="1" smtClean="0"/>
              <a:t>Martiny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Deutsche Telekom</a:t>
            </a:r>
          </a:p>
        </p:txBody>
      </p:sp>
      <p:sp>
        <p:nvSpPr>
          <p:cNvPr id="8" name="Foliennummernplatzhalt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467A3D4B-54E9-4FCC-AA8D-CD97D3F73C50}" type="slidenum">
              <a:rPr lang="en-GB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A264E708-9F76-477A-9B9B-528C222953AF}" type="slidenum">
              <a:rPr lang="en-GB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6" name="Abgerundetes Rechteck 5"/>
          <p:cNvSpPr/>
          <p:nvPr/>
        </p:nvSpPr>
        <p:spPr>
          <a:xfrm>
            <a:off x="3765550" y="1955800"/>
            <a:ext cx="2162175" cy="2365375"/>
          </a:xfrm>
          <a:prstGeom prst="roundRect">
            <a:avLst/>
          </a:prstGeom>
          <a:solidFill>
            <a:srgbClr val="FFC00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dirty="0"/>
          </a:p>
        </p:txBody>
      </p:sp>
      <p:sp>
        <p:nvSpPr>
          <p:cNvPr id="7" name="Ellipse 6"/>
          <p:cNvSpPr/>
          <p:nvPr/>
        </p:nvSpPr>
        <p:spPr>
          <a:xfrm>
            <a:off x="2319338" y="2811463"/>
            <a:ext cx="1200150" cy="582612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92D050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kern="0" dirty="0">
                <a:latin typeface="Arial"/>
                <a:cs typeface="Arial"/>
              </a:rPr>
              <a:t>Joint Working Groups</a:t>
            </a:r>
          </a:p>
        </p:txBody>
      </p:sp>
      <p:sp>
        <p:nvSpPr>
          <p:cNvPr id="8" name="Pfeil nach rechts 7"/>
          <p:cNvSpPr/>
          <p:nvPr/>
        </p:nvSpPr>
        <p:spPr>
          <a:xfrm>
            <a:off x="3148013" y="2470150"/>
            <a:ext cx="617537" cy="193675"/>
          </a:xfrm>
          <a:prstGeom prst="rightArrow">
            <a:avLst/>
          </a:prstGeom>
          <a:solidFill>
            <a:srgbClr val="0070C0"/>
          </a:solidFill>
          <a:ln w="25400" cap="flat" cmpd="sng" algn="ctr">
            <a:solidFill>
              <a:srgbClr val="92D050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000" kern="0">
              <a:latin typeface="Arial"/>
              <a:cs typeface="Arial"/>
            </a:endParaRPr>
          </a:p>
        </p:txBody>
      </p:sp>
      <p:sp>
        <p:nvSpPr>
          <p:cNvPr id="9" name="Pfeil nach rechts 8"/>
          <p:cNvSpPr/>
          <p:nvPr/>
        </p:nvSpPr>
        <p:spPr>
          <a:xfrm>
            <a:off x="3148013" y="3581400"/>
            <a:ext cx="617537" cy="193675"/>
          </a:xfrm>
          <a:prstGeom prst="rightArrow">
            <a:avLst/>
          </a:prstGeom>
          <a:solidFill>
            <a:srgbClr val="0070C0"/>
          </a:solidFill>
          <a:ln w="25400" cap="flat" cmpd="sng" algn="ctr">
            <a:solidFill>
              <a:srgbClr val="92D050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000" kern="0">
              <a:latin typeface="Arial"/>
              <a:cs typeface="Arial"/>
            </a:endParaRPr>
          </a:p>
        </p:txBody>
      </p:sp>
      <p:sp>
        <p:nvSpPr>
          <p:cNvPr id="10" name="Abgerundetes Rechteck 9"/>
          <p:cNvSpPr/>
          <p:nvPr/>
        </p:nvSpPr>
        <p:spPr>
          <a:xfrm>
            <a:off x="2316163" y="5251450"/>
            <a:ext cx="1714500" cy="660400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kern="0" dirty="0">
                <a:latin typeface="Arial"/>
                <a:cs typeface="Arial"/>
              </a:rPr>
              <a:t>NGCOR </a:t>
            </a:r>
            <a:r>
              <a:rPr lang="de-DE" sz="1400" kern="0" dirty="0" err="1">
                <a:latin typeface="Arial"/>
                <a:cs typeface="Arial"/>
              </a:rPr>
              <a:t>Requirements</a:t>
            </a:r>
            <a:r>
              <a:rPr lang="de-DE" sz="1400" kern="0" dirty="0">
                <a:latin typeface="Arial"/>
                <a:cs typeface="Arial"/>
              </a:rPr>
              <a:t> Phase II</a:t>
            </a:r>
          </a:p>
        </p:txBody>
      </p:sp>
      <p:grpSp>
        <p:nvGrpSpPr>
          <p:cNvPr id="7176" name="Group 33"/>
          <p:cNvGrpSpPr>
            <a:grpSpLocks/>
          </p:cNvGrpSpPr>
          <p:nvPr/>
        </p:nvGrpSpPr>
        <p:grpSpPr bwMode="auto">
          <a:xfrm>
            <a:off x="5610225" y="4572000"/>
            <a:ext cx="1612900" cy="608013"/>
            <a:chOff x="3444" y="2701"/>
            <a:chExt cx="1016" cy="383"/>
          </a:xfrm>
        </p:grpSpPr>
        <p:sp>
          <p:nvSpPr>
            <p:cNvPr id="12" name="Pfeil nach rechts 39"/>
            <p:cNvSpPr/>
            <p:nvPr/>
          </p:nvSpPr>
          <p:spPr>
            <a:xfrm>
              <a:off x="3444" y="2799"/>
              <a:ext cx="389" cy="123"/>
            </a:xfrm>
            <a:prstGeom prst="rightArrow">
              <a:avLst/>
            </a:prstGeom>
            <a:solidFill>
              <a:srgbClr val="0070C0"/>
            </a:solidFill>
            <a:ln w="25400" cap="flat" cmpd="sng" algn="ctr">
              <a:solidFill>
                <a:srgbClr val="92D050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000" kern="0">
                <a:latin typeface="Arial"/>
                <a:cs typeface="Arial"/>
              </a:endParaRPr>
            </a:p>
          </p:txBody>
        </p:sp>
        <p:sp>
          <p:nvSpPr>
            <p:cNvPr id="13" name="Abgerundetes Rechteck 1"/>
            <p:cNvSpPr/>
            <p:nvPr/>
          </p:nvSpPr>
          <p:spPr>
            <a:xfrm>
              <a:off x="3833" y="2701"/>
              <a:ext cx="627" cy="38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de-DE" sz="1200" dirty="0">
                  <a:solidFill>
                    <a:schemeClr val="tx1"/>
                  </a:solidFill>
                </a:rPr>
                <a:t>Standards on </a:t>
              </a:r>
              <a:r>
                <a:rPr lang="de-DE" sz="1200" dirty="0" err="1">
                  <a:solidFill>
                    <a:schemeClr val="tx1"/>
                  </a:solidFill>
                </a:rPr>
                <a:t>track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177" name="Group 34"/>
          <p:cNvGrpSpPr>
            <a:grpSpLocks/>
          </p:cNvGrpSpPr>
          <p:nvPr/>
        </p:nvGrpSpPr>
        <p:grpSpPr bwMode="auto">
          <a:xfrm>
            <a:off x="5610225" y="5918200"/>
            <a:ext cx="1612900" cy="608013"/>
            <a:chOff x="3444" y="3549"/>
            <a:chExt cx="1016" cy="383"/>
          </a:xfrm>
        </p:grpSpPr>
        <p:sp>
          <p:nvSpPr>
            <p:cNvPr id="15" name="Pfeil nach rechts 14"/>
            <p:cNvSpPr/>
            <p:nvPr/>
          </p:nvSpPr>
          <p:spPr>
            <a:xfrm>
              <a:off x="3444" y="3736"/>
              <a:ext cx="389" cy="123"/>
            </a:xfrm>
            <a:prstGeom prst="rightArrow">
              <a:avLst/>
            </a:prstGeom>
            <a:solidFill>
              <a:srgbClr val="0070C0"/>
            </a:solidFill>
            <a:ln w="25400" cap="flat" cmpd="sng" algn="ctr">
              <a:solidFill>
                <a:srgbClr val="92D050">
                  <a:shade val="50000"/>
                </a:srgbClr>
              </a:solidFill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000" kern="0">
                <a:latin typeface="Arial"/>
                <a:cs typeface="Arial"/>
              </a:endParaRPr>
            </a:p>
          </p:txBody>
        </p:sp>
        <p:sp>
          <p:nvSpPr>
            <p:cNvPr id="16" name="Abgerundetes Rechteck 15"/>
            <p:cNvSpPr/>
            <p:nvPr/>
          </p:nvSpPr>
          <p:spPr>
            <a:xfrm>
              <a:off x="3833" y="3549"/>
              <a:ext cx="627" cy="383"/>
            </a:xfrm>
            <a:prstGeom prst="round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de-DE" sz="1200" dirty="0">
                  <a:solidFill>
                    <a:schemeClr val="tx1"/>
                  </a:solidFill>
                </a:rPr>
                <a:t>Standards on </a:t>
              </a:r>
              <a:r>
                <a:rPr lang="de-DE" sz="1200" dirty="0" err="1">
                  <a:solidFill>
                    <a:schemeClr val="tx1"/>
                  </a:solidFill>
                </a:rPr>
                <a:t>track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7" name="Abgerundetes Rechteck 16"/>
          <p:cNvSpPr/>
          <p:nvPr/>
        </p:nvSpPr>
        <p:spPr>
          <a:xfrm>
            <a:off x="3922713" y="2293938"/>
            <a:ext cx="1730375" cy="88265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200">
                <a:solidFill>
                  <a:schemeClr val="tx1"/>
                </a:solidFill>
                <a:cs typeface="Arial" charset="0"/>
              </a:rPr>
              <a:t>Standards</a:t>
            </a:r>
          </a:p>
          <a:p>
            <a:pPr algn="ctr">
              <a:defRPr/>
            </a:pPr>
            <a:r>
              <a:rPr lang="de-DE" sz="1200">
                <a:solidFill>
                  <a:schemeClr val="tx1"/>
                </a:solidFill>
                <a:cs typeface="Arial" charset="0"/>
              </a:rPr>
              <a:t>To be comminicated at Tele Management World Nice 2013</a:t>
            </a:r>
          </a:p>
        </p:txBody>
      </p:sp>
      <p:sp>
        <p:nvSpPr>
          <p:cNvPr id="18" name="Abgerundetes Rechteck 17"/>
          <p:cNvSpPr/>
          <p:nvPr/>
        </p:nvSpPr>
        <p:spPr>
          <a:xfrm>
            <a:off x="3895725" y="3290888"/>
            <a:ext cx="1714500" cy="881062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>
                <a:solidFill>
                  <a:schemeClr val="tx1"/>
                </a:solidFill>
                <a:cs typeface="Arial" charset="0"/>
              </a:rPr>
              <a:t>already available Standards</a:t>
            </a:r>
          </a:p>
          <a:p>
            <a:pPr algn="ctr">
              <a:defRPr/>
            </a:pPr>
            <a:r>
              <a:rPr lang="en-US" sz="1200">
                <a:solidFill>
                  <a:schemeClr val="tx1"/>
                </a:solidFill>
                <a:cs typeface="Arial" charset="0"/>
              </a:rPr>
              <a:t>TS 28.620-753</a:t>
            </a:r>
          </a:p>
          <a:p>
            <a:pPr algn="ctr">
              <a:defRPr/>
            </a:pPr>
            <a:r>
              <a:rPr lang="en-US" sz="1200">
                <a:solidFill>
                  <a:schemeClr val="tx1"/>
                </a:solidFill>
                <a:cs typeface="Arial" charset="0"/>
              </a:rPr>
              <a:t>32.103, 32.107</a:t>
            </a:r>
          </a:p>
        </p:txBody>
      </p:sp>
      <p:pic>
        <p:nvPicPr>
          <p:cNvPr id="718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38375" y="2287588"/>
            <a:ext cx="714375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3452813"/>
            <a:ext cx="619125" cy="50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Ellipse 20"/>
          <p:cNvSpPr/>
          <p:nvPr/>
        </p:nvSpPr>
        <p:spPr>
          <a:xfrm>
            <a:off x="4117975" y="5208588"/>
            <a:ext cx="1200150" cy="582612"/>
          </a:xfrm>
          <a:prstGeom prst="ellipse">
            <a:avLst/>
          </a:prstGeom>
          <a:solidFill>
            <a:srgbClr val="0070C0"/>
          </a:solidFill>
          <a:ln w="25400" cap="flat" cmpd="sng" algn="ctr">
            <a:solidFill>
              <a:srgbClr val="92D050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kern="0" dirty="0">
                <a:latin typeface="Arial"/>
                <a:cs typeface="Arial"/>
              </a:rPr>
              <a:t>Joint Working Groups</a:t>
            </a:r>
          </a:p>
        </p:txBody>
      </p:sp>
      <p:pic>
        <p:nvPicPr>
          <p:cNvPr id="71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0863" y="4675188"/>
            <a:ext cx="714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8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08488" y="5840413"/>
            <a:ext cx="6191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85" name="Rechteck 4"/>
          <p:cNvSpPr>
            <a:spLocks noChangeArrowheads="1"/>
          </p:cNvSpPr>
          <p:nvPr/>
        </p:nvSpPr>
        <p:spPr bwMode="auto">
          <a:xfrm>
            <a:off x="5903913" y="2622550"/>
            <a:ext cx="18621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200"/>
              <a:t>80 % open</a:t>
            </a:r>
          </a:p>
        </p:txBody>
      </p:sp>
      <p:sp>
        <p:nvSpPr>
          <p:cNvPr id="7186" name="Abgerundetes Rechteck 5"/>
          <p:cNvSpPr>
            <a:spLocks noChangeArrowheads="1"/>
          </p:cNvSpPr>
          <p:nvPr/>
        </p:nvSpPr>
        <p:spPr bwMode="auto">
          <a:xfrm>
            <a:off x="7500938" y="1912938"/>
            <a:ext cx="1463675" cy="4603750"/>
          </a:xfrm>
          <a:prstGeom prst="roundRect">
            <a:avLst>
              <a:gd name="adj" fmla="val 16667"/>
            </a:avLst>
          </a:prstGeom>
          <a:solidFill>
            <a:srgbClr val="92D050">
              <a:alpha val="56078"/>
            </a:srgbClr>
          </a:solidFill>
          <a:ln w="25400" algn="ctr">
            <a:solidFill>
              <a:srgbClr val="385D8A"/>
            </a:solidFill>
            <a:round/>
            <a:headEnd/>
            <a:tailEnd/>
          </a:ln>
        </p:spPr>
        <p:txBody>
          <a:bodyPr tIns="10800" anchor="ctr"/>
          <a:lstStyle/>
          <a:p>
            <a:pPr algn="ctr">
              <a:lnSpc>
                <a:spcPct val="150000"/>
              </a:lnSpc>
            </a:pPr>
            <a:r>
              <a:rPr lang="en-US" sz="1400"/>
              <a:t>Standards based on NGCOR Requirements</a:t>
            </a:r>
          </a:p>
          <a:p>
            <a:pPr algn="ctr">
              <a:lnSpc>
                <a:spcPct val="150000"/>
              </a:lnSpc>
            </a:pPr>
            <a:r>
              <a:rPr lang="en-US" sz="1400"/>
              <a:t>Ready for ordering</a:t>
            </a:r>
          </a:p>
        </p:txBody>
      </p:sp>
      <p:sp>
        <p:nvSpPr>
          <p:cNvPr id="26" name="Abgerundetes Rechteck 25"/>
          <p:cNvSpPr/>
          <p:nvPr/>
        </p:nvSpPr>
        <p:spPr>
          <a:xfrm>
            <a:off x="52388" y="2820988"/>
            <a:ext cx="1492250" cy="661987"/>
          </a:xfrm>
          <a:prstGeom prst="roundRect">
            <a:avLst/>
          </a:prstGeom>
          <a:solidFill>
            <a:srgbClr val="92D050"/>
          </a:solidFill>
          <a:ln w="25400" cap="flat" cmpd="sng" algn="ctr">
            <a:solidFill>
              <a:srgbClr val="92D050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kern="0" dirty="0">
                <a:latin typeface="Arial"/>
                <a:cs typeface="Arial"/>
              </a:rPr>
              <a:t>NGCOR </a:t>
            </a:r>
            <a:r>
              <a:rPr lang="de-DE" sz="1400" kern="0" dirty="0" err="1">
                <a:latin typeface="Arial"/>
                <a:cs typeface="Arial"/>
              </a:rPr>
              <a:t>Requirements</a:t>
            </a:r>
            <a:r>
              <a:rPr lang="de-DE" sz="1400" kern="0" dirty="0">
                <a:latin typeface="Arial"/>
                <a:cs typeface="Arial"/>
              </a:rPr>
              <a:t> Phase I</a:t>
            </a:r>
          </a:p>
        </p:txBody>
      </p:sp>
      <p:sp>
        <p:nvSpPr>
          <p:cNvPr id="27" name="Geschweifte Klammer rechts 26"/>
          <p:cNvSpPr/>
          <p:nvPr/>
        </p:nvSpPr>
        <p:spPr>
          <a:xfrm>
            <a:off x="7092950" y="1922463"/>
            <a:ext cx="322263" cy="4603750"/>
          </a:xfrm>
          <a:prstGeom prst="rightBrace">
            <a:avLst/>
          </a:prstGeom>
          <a:ln w="22225">
            <a:solidFill>
              <a:srgbClr val="3864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8" name="Pfeil nach rechts 30"/>
          <p:cNvSpPr>
            <a:spLocks noChangeArrowheads="1"/>
          </p:cNvSpPr>
          <p:nvPr/>
        </p:nvSpPr>
        <p:spPr bwMode="auto">
          <a:xfrm rot="5400000">
            <a:off x="750094" y="4191794"/>
            <a:ext cx="360363" cy="136525"/>
          </a:xfrm>
          <a:prstGeom prst="rightArrow">
            <a:avLst>
              <a:gd name="adj1" fmla="val 50000"/>
              <a:gd name="adj2" fmla="val 41389"/>
            </a:avLst>
          </a:prstGeom>
          <a:solidFill>
            <a:srgbClr val="0070C0"/>
          </a:solidFill>
          <a:ln w="25400" algn="ctr">
            <a:solidFill>
              <a:srgbClr val="6A9838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000" kern="0">
              <a:latin typeface="Arial"/>
              <a:cs typeface="Arial"/>
            </a:endParaRPr>
          </a:p>
        </p:txBody>
      </p:sp>
      <p:pic>
        <p:nvPicPr>
          <p:cNvPr id="7190" name="Picture 28" descr="Book_Flow_clip_art_medi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263" y="4597400"/>
            <a:ext cx="1163637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91" name="Text Box 29"/>
          <p:cNvSpPr txBox="1">
            <a:spLocks noChangeArrowheads="1"/>
          </p:cNvSpPr>
          <p:nvPr/>
        </p:nvSpPr>
        <p:spPr bwMode="auto">
          <a:xfrm>
            <a:off x="1701800" y="4660900"/>
            <a:ext cx="590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RfQ</a:t>
            </a:r>
          </a:p>
        </p:txBody>
      </p:sp>
      <p:sp>
        <p:nvSpPr>
          <p:cNvPr id="7192" name="Rechteck 4"/>
          <p:cNvSpPr>
            <a:spLocks noChangeArrowheads="1"/>
          </p:cNvSpPr>
          <p:nvPr/>
        </p:nvSpPr>
        <p:spPr bwMode="auto">
          <a:xfrm>
            <a:off x="5872163" y="2152650"/>
            <a:ext cx="121443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200"/>
              <a:t>20% achieved</a:t>
            </a:r>
          </a:p>
        </p:txBody>
      </p:sp>
      <p:sp>
        <p:nvSpPr>
          <p:cNvPr id="32" name="Pfeil nach rechts 31"/>
          <p:cNvSpPr/>
          <p:nvPr/>
        </p:nvSpPr>
        <p:spPr>
          <a:xfrm>
            <a:off x="5610225" y="3162300"/>
            <a:ext cx="617538" cy="195263"/>
          </a:xfrm>
          <a:prstGeom prst="rightArrow">
            <a:avLst/>
          </a:prstGeom>
          <a:solidFill>
            <a:srgbClr val="0070C0"/>
          </a:solidFill>
          <a:ln w="25400" cap="flat" cmpd="sng" algn="ctr">
            <a:solidFill>
              <a:srgbClr val="92D050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000" kern="0">
              <a:latin typeface="Arial"/>
              <a:cs typeface="Arial"/>
            </a:endParaRPr>
          </a:p>
        </p:txBody>
      </p:sp>
      <p:sp>
        <p:nvSpPr>
          <p:cNvPr id="33" name="Abgerundetes Rechteck 32"/>
          <p:cNvSpPr/>
          <p:nvPr/>
        </p:nvSpPr>
        <p:spPr>
          <a:xfrm>
            <a:off x="6227763" y="3006725"/>
            <a:ext cx="995362" cy="608013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200" dirty="0">
                <a:solidFill>
                  <a:schemeClr val="tx1"/>
                </a:solidFill>
              </a:rPr>
              <a:t>Standards on </a:t>
            </a:r>
            <a:r>
              <a:rPr lang="de-DE" sz="1200" dirty="0" err="1">
                <a:solidFill>
                  <a:schemeClr val="tx1"/>
                </a:solidFill>
              </a:rPr>
              <a:t>track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34" name="Pfeil nach rechts 30"/>
          <p:cNvSpPr/>
          <p:nvPr/>
        </p:nvSpPr>
        <p:spPr>
          <a:xfrm>
            <a:off x="1636713" y="3013075"/>
            <a:ext cx="617537" cy="193675"/>
          </a:xfrm>
          <a:prstGeom prst="rightArrow">
            <a:avLst/>
          </a:prstGeom>
          <a:solidFill>
            <a:srgbClr val="0070C0"/>
          </a:solidFill>
          <a:ln w="25400" cap="flat" cmpd="sng" algn="ctr">
            <a:solidFill>
              <a:srgbClr val="92D050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000" kern="0">
              <a:latin typeface="Arial"/>
              <a:cs typeface="Arial"/>
            </a:endParaRPr>
          </a:p>
        </p:txBody>
      </p:sp>
      <p:sp>
        <p:nvSpPr>
          <p:cNvPr id="7196" name="Text Box 36"/>
          <p:cNvSpPr txBox="1">
            <a:spLocks noChangeArrowheads="1"/>
          </p:cNvSpPr>
          <p:nvPr/>
        </p:nvSpPr>
        <p:spPr bwMode="auto">
          <a:xfrm>
            <a:off x="517525" y="5238750"/>
            <a:ext cx="10048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/>
              <a:t>Available</a:t>
            </a:r>
          </a:p>
        </p:txBody>
      </p:sp>
      <p:sp>
        <p:nvSpPr>
          <p:cNvPr id="7197" name="Textfeld 9"/>
          <p:cNvSpPr txBox="1">
            <a:spLocks noChangeArrowheads="1"/>
          </p:cNvSpPr>
          <p:nvPr/>
        </p:nvSpPr>
        <p:spPr bwMode="auto">
          <a:xfrm>
            <a:off x="107950" y="3619500"/>
            <a:ext cx="1646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1200" b="1"/>
              <a:t>Fault management</a:t>
            </a:r>
            <a:br>
              <a:rPr lang="de-DE" sz="1200" b="1"/>
            </a:br>
            <a:r>
              <a:rPr lang="de-DE" sz="1200" b="1"/>
              <a:t>Resource inventory</a:t>
            </a:r>
          </a:p>
        </p:txBody>
      </p:sp>
      <p:sp>
        <p:nvSpPr>
          <p:cNvPr id="7198" name="Text Box 36"/>
          <p:cNvSpPr txBox="1">
            <a:spLocks noChangeArrowheads="1"/>
          </p:cNvSpPr>
          <p:nvPr/>
        </p:nvSpPr>
        <p:spPr bwMode="auto">
          <a:xfrm>
            <a:off x="5708650" y="1773238"/>
            <a:ext cx="13017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/>
              <a:t>Standards: </a:t>
            </a:r>
          </a:p>
        </p:txBody>
      </p:sp>
      <p:sp>
        <p:nvSpPr>
          <p:cNvPr id="3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>
                <a:cs typeface="Arial" charset="0"/>
              </a:rPr>
              <a:t>Requirements steer product implementation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smtClean="0"/>
              <a:t>Streams	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P-NGCOR II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>
          <a:xfrm>
            <a:off x="6902450" y="6453188"/>
            <a:ext cx="2133600" cy="365125"/>
          </a:xfrm>
        </p:spPr>
        <p:txBody>
          <a:bodyPr/>
          <a:lstStyle/>
          <a:p>
            <a:pPr>
              <a:defRPr/>
            </a:pPr>
            <a:fld id="{421E91A3-E678-4A62-8577-85CC5A2519F7}" type="slidenum">
              <a:rPr lang="en-GB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22" name="Diagramm 21"/>
          <p:cNvGraphicFramePr/>
          <p:nvPr/>
        </p:nvGraphicFramePr>
        <p:xfrm>
          <a:off x="404553" y="1069102"/>
          <a:ext cx="8280920" cy="47525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197" name="Picture 105" descr="www.telekom.com"/>
          <p:cNvPicPr>
            <a:picLocks noChangeAspect="1" noChangeArrowheads="1"/>
          </p:cNvPicPr>
          <p:nvPr/>
        </p:nvPicPr>
        <p:blipFill>
          <a:blip r:embed="rId7"/>
          <a:srcRect t="23880" b="20624"/>
          <a:stretch>
            <a:fillRect/>
          </a:stretch>
        </p:blipFill>
        <p:spPr bwMode="auto">
          <a:xfrm>
            <a:off x="3143250" y="1773238"/>
            <a:ext cx="1655763" cy="64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05" descr="www.telekom.com"/>
          <p:cNvPicPr>
            <a:picLocks noChangeAspect="1" noChangeArrowheads="1"/>
          </p:cNvPicPr>
          <p:nvPr/>
        </p:nvPicPr>
        <p:blipFill>
          <a:blip r:embed="rId7"/>
          <a:srcRect t="25348" b="27377"/>
          <a:stretch>
            <a:fillRect/>
          </a:stretch>
        </p:blipFill>
        <p:spPr bwMode="auto">
          <a:xfrm>
            <a:off x="363538" y="5519738"/>
            <a:ext cx="1368425" cy="59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107" descr="www.teliasonera.com"/>
          <p:cNvPicPr>
            <a:picLocks noChangeAspect="1" noChangeArrowheads="1"/>
          </p:cNvPicPr>
          <p:nvPr/>
        </p:nvPicPr>
        <p:blipFill>
          <a:blip r:embed="rId8"/>
          <a:srcRect t="26956" b="26955"/>
          <a:stretch>
            <a:fillRect/>
          </a:stretch>
        </p:blipFill>
        <p:spPr bwMode="auto">
          <a:xfrm>
            <a:off x="1946275" y="5519738"/>
            <a:ext cx="1441450" cy="60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09" descr="www.chinamobile.com/en/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25813" y="5126038"/>
            <a:ext cx="137795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6" descr="www.francetelecom.com"/>
          <p:cNvPicPr>
            <a:picLocks noChangeAspect="1" noChangeArrowheads="1"/>
          </p:cNvPicPr>
          <p:nvPr/>
        </p:nvPicPr>
        <p:blipFill>
          <a:blip r:embed="rId10"/>
          <a:srcRect t="16043"/>
          <a:stretch>
            <a:fillRect/>
          </a:stretch>
        </p:blipFill>
        <p:spPr bwMode="auto">
          <a:xfrm>
            <a:off x="4754563" y="5373688"/>
            <a:ext cx="129540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6" descr="www.francetelecom.com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003800" y="1790700"/>
            <a:ext cx="757238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20" descr="www.telecomitalia.com"/>
          <p:cNvPicPr>
            <a:picLocks noChangeAspect="1" noChangeArrowheads="1"/>
          </p:cNvPicPr>
          <p:nvPr/>
        </p:nvPicPr>
        <p:blipFill>
          <a:blip r:embed="rId11"/>
          <a:srcRect t="18306" b="23799"/>
          <a:stretch>
            <a:fillRect/>
          </a:stretch>
        </p:blipFill>
        <p:spPr bwMode="auto">
          <a:xfrm>
            <a:off x="3346450" y="6076950"/>
            <a:ext cx="1408113" cy="68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4" name="Rectangle 31"/>
          <p:cNvSpPr>
            <a:spLocks noChangeArrowheads="1"/>
          </p:cNvSpPr>
          <p:nvPr/>
        </p:nvSpPr>
        <p:spPr bwMode="auto">
          <a:xfrm>
            <a:off x="4344988" y="4405313"/>
            <a:ext cx="1152525" cy="423862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00"/>
              <a:t>Telecom Italia</a:t>
            </a:r>
          </a:p>
        </p:txBody>
      </p:sp>
      <p:pic>
        <p:nvPicPr>
          <p:cNvPr id="8205" name="Grafik 6259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50863" y="6186488"/>
            <a:ext cx="1179512" cy="51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7" descr="P:\Templates\About us Grafiken\Alle Partner Logos\Members\Logo Bell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946650" y="6308725"/>
            <a:ext cx="1103313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9" descr="P:\Templates\About us Grafiken\Alle Partner Logos\Members\Logo KPN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946275" y="6188075"/>
            <a:ext cx="1171575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8" name="Text Box 32"/>
          <p:cNvSpPr txBox="1">
            <a:spLocks noChangeArrowheads="1"/>
          </p:cNvSpPr>
          <p:nvPr/>
        </p:nvSpPr>
        <p:spPr bwMode="auto">
          <a:xfrm>
            <a:off x="203200" y="4941888"/>
            <a:ext cx="2559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Contributing Operators:</a:t>
            </a:r>
          </a:p>
        </p:txBody>
      </p:sp>
      <p:pic>
        <p:nvPicPr>
          <p:cNvPr id="8209" name="Picture 2" descr="www.vodafone.com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342063" y="5919788"/>
            <a:ext cx="114300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0" name="Rectangle 31"/>
          <p:cNvSpPr>
            <a:spLocks noChangeArrowheads="1"/>
          </p:cNvSpPr>
          <p:nvPr/>
        </p:nvSpPr>
        <p:spPr bwMode="auto">
          <a:xfrm>
            <a:off x="5110163" y="2708275"/>
            <a:ext cx="1117600" cy="433388"/>
          </a:xfrm>
          <a:prstGeom prst="rect">
            <a:avLst/>
          </a:prstGeom>
          <a:solidFill>
            <a:schemeClr val="bg1"/>
          </a:solidFill>
          <a:ln w="25400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300"/>
              <a:t>Co Lead </a:t>
            </a:r>
          </a:p>
          <a:p>
            <a:pPr algn="ctr"/>
            <a:r>
              <a:rPr lang="en-US" sz="1300"/>
              <a:t>Orange/ FT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dirty="0" smtClean="0"/>
              <a:t>Timeline</a:t>
            </a:r>
            <a:endParaRPr lang="en-GB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P-NGCOR II</a:t>
            </a:r>
            <a:endParaRPr lang="en-GB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20"/>
          </p:nvPr>
        </p:nvSpPr>
        <p:spPr>
          <a:xfrm>
            <a:off x="573088" y="1751013"/>
            <a:ext cx="7929562" cy="4643437"/>
          </a:xfrm>
        </p:spPr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10" name="Foliennummernplatzhalter 5"/>
          <p:cNvSpPr>
            <a:spLocks noGrp="1"/>
          </p:cNvSpPr>
          <p:nvPr>
            <p:ph type="sldNum" sz="quarter" idx="21"/>
          </p:nvPr>
        </p:nvSpPr>
        <p:spPr>
          <a:xfrm>
            <a:off x="6340475" y="6457950"/>
            <a:ext cx="2133600" cy="365125"/>
          </a:xfrm>
        </p:spPr>
        <p:txBody>
          <a:bodyPr/>
          <a:lstStyle/>
          <a:p>
            <a:pPr>
              <a:defRPr/>
            </a:pPr>
            <a:fld id="{55851DC1-A14C-4128-9572-C01DAB3EFF39}" type="slidenum">
              <a:rPr lang="en-GB"/>
              <a:pPr>
                <a:defRPr/>
              </a:pPr>
              <a:t>4</a:t>
            </a:fld>
            <a:endParaRPr lang="en-GB" dirty="0"/>
          </a:p>
        </p:txBody>
      </p:sp>
      <p:cxnSp>
        <p:nvCxnSpPr>
          <p:cNvPr id="6" name="intervalshape"/>
          <p:cNvCxnSpPr/>
          <p:nvPr/>
        </p:nvCxnSpPr>
        <p:spPr>
          <a:xfrm flipV="1">
            <a:off x="7389813" y="1936750"/>
            <a:ext cx="0" cy="3878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intervalshape"/>
          <p:cNvCxnSpPr/>
          <p:nvPr/>
        </p:nvCxnSpPr>
        <p:spPr>
          <a:xfrm flipV="1">
            <a:off x="652463" y="1936750"/>
            <a:ext cx="0" cy="3878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intervalshape"/>
          <p:cNvCxnSpPr/>
          <p:nvPr/>
        </p:nvCxnSpPr>
        <p:spPr>
          <a:xfrm flipV="1">
            <a:off x="7389813" y="2381250"/>
            <a:ext cx="0" cy="3433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intervalshape"/>
          <p:cNvCxnSpPr/>
          <p:nvPr/>
        </p:nvCxnSpPr>
        <p:spPr>
          <a:xfrm flipV="1">
            <a:off x="652463" y="2381250"/>
            <a:ext cx="0" cy="3433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intervalshape"/>
          <p:cNvCxnSpPr/>
          <p:nvPr/>
        </p:nvCxnSpPr>
        <p:spPr>
          <a:xfrm flipV="1">
            <a:off x="7389813" y="2825750"/>
            <a:ext cx="0" cy="2989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intervalshape"/>
          <p:cNvCxnSpPr/>
          <p:nvPr/>
        </p:nvCxnSpPr>
        <p:spPr>
          <a:xfrm flipV="1">
            <a:off x="652463" y="2825750"/>
            <a:ext cx="0" cy="2989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intervalshape"/>
          <p:cNvCxnSpPr/>
          <p:nvPr/>
        </p:nvCxnSpPr>
        <p:spPr>
          <a:xfrm flipV="1">
            <a:off x="7389813" y="3270250"/>
            <a:ext cx="0" cy="2544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intervalshape"/>
          <p:cNvCxnSpPr/>
          <p:nvPr/>
        </p:nvCxnSpPr>
        <p:spPr>
          <a:xfrm flipV="1">
            <a:off x="652463" y="3270250"/>
            <a:ext cx="0" cy="25447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intervalshape"/>
          <p:cNvCxnSpPr/>
          <p:nvPr/>
        </p:nvCxnSpPr>
        <p:spPr>
          <a:xfrm flipV="1">
            <a:off x="7389813" y="3714750"/>
            <a:ext cx="0" cy="2100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intervalshape"/>
          <p:cNvCxnSpPr/>
          <p:nvPr/>
        </p:nvCxnSpPr>
        <p:spPr>
          <a:xfrm flipV="1">
            <a:off x="5149850" y="3714750"/>
            <a:ext cx="0" cy="2100263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ilestoneshape"/>
          <p:cNvSpPr/>
          <p:nvPr/>
        </p:nvSpPr>
        <p:spPr>
          <a:xfrm rot="16200000">
            <a:off x="1725538" y="5000306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21" name="milestoneshape"/>
          <p:cNvCxnSpPr/>
          <p:nvPr/>
        </p:nvCxnSpPr>
        <p:spPr>
          <a:xfrm>
            <a:off x="1725613" y="5000625"/>
            <a:ext cx="0" cy="814388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ilestoneshape"/>
          <p:cNvSpPr/>
          <p:nvPr/>
        </p:nvSpPr>
        <p:spPr>
          <a:xfrm rot="16200000">
            <a:off x="2762136" y="4184966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23" name="milestoneshape"/>
          <p:cNvCxnSpPr/>
          <p:nvPr/>
        </p:nvCxnSpPr>
        <p:spPr>
          <a:xfrm>
            <a:off x="2762250" y="4184650"/>
            <a:ext cx="0" cy="1630363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ilestoneshape"/>
          <p:cNvSpPr/>
          <p:nvPr/>
        </p:nvSpPr>
        <p:spPr>
          <a:xfrm rot="16200000">
            <a:off x="4576183" y="4809806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25" name="milestoneshape"/>
          <p:cNvCxnSpPr/>
          <p:nvPr/>
        </p:nvCxnSpPr>
        <p:spPr>
          <a:xfrm>
            <a:off x="4576763" y="4810125"/>
            <a:ext cx="0" cy="1004888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ilestoneshape"/>
          <p:cNvSpPr/>
          <p:nvPr/>
        </p:nvSpPr>
        <p:spPr>
          <a:xfrm rot="16200000">
            <a:off x="6371719" y="4057966"/>
            <a:ext cx="190500" cy="190500"/>
          </a:xfrm>
          <a:prstGeom prst="flowChartMerg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27" name="milestoneshape"/>
          <p:cNvCxnSpPr/>
          <p:nvPr/>
        </p:nvCxnSpPr>
        <p:spPr>
          <a:xfrm>
            <a:off x="6372225" y="4057650"/>
            <a:ext cx="0" cy="1757363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ilestoneshape"/>
          <p:cNvSpPr/>
          <p:nvPr/>
        </p:nvSpPr>
        <p:spPr>
          <a:xfrm rot="16200000">
            <a:off x="6501294" y="4682806"/>
            <a:ext cx="190500" cy="1905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29" name="milestoneshape"/>
          <p:cNvCxnSpPr/>
          <p:nvPr/>
        </p:nvCxnSpPr>
        <p:spPr>
          <a:xfrm>
            <a:off x="6500813" y="4683125"/>
            <a:ext cx="0" cy="1131888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pgshape"/>
          <p:cNvSpPr/>
          <p:nvPr/>
        </p:nvSpPr>
        <p:spPr>
          <a:xfrm>
            <a:off x="651918" y="5815646"/>
            <a:ext cx="6756400" cy="508000"/>
          </a:xfrm>
          <a:prstGeom prst="rect">
            <a:avLst/>
          </a:prstGeom>
          <a:gradFill flip="none" rotWithShape="1">
            <a:gsLst>
              <a:gs pos="0">
                <a:srgbClr val="B2B2B2"/>
              </a:gs>
              <a:gs pos="50000">
                <a:srgbClr val="F2F2F2"/>
              </a:gs>
              <a:gs pos="100000">
                <a:srgbClr val="737373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252" name="pgshape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30188" y="5849938"/>
            <a:ext cx="635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12</a:t>
            </a:r>
          </a:p>
        </p:txBody>
      </p:sp>
      <p:sp>
        <p:nvSpPr>
          <p:cNvPr id="9253" name="pgshape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2463" y="5815013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Jul
2012</a:t>
            </a:r>
          </a:p>
        </p:txBody>
      </p:sp>
      <p:sp>
        <p:nvSpPr>
          <p:cNvPr id="9254" name="pgshape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25550" y="5815013"/>
            <a:ext cx="5635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Aug</a:t>
            </a:r>
          </a:p>
        </p:txBody>
      </p:sp>
      <p:sp>
        <p:nvSpPr>
          <p:cNvPr id="9255" name="pgshape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00225" y="5815013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Sep</a:t>
            </a:r>
          </a:p>
        </p:txBody>
      </p:sp>
      <p:sp>
        <p:nvSpPr>
          <p:cNvPr id="9256" name="pgshape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354263" y="5815013"/>
            <a:ext cx="563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Okt</a:t>
            </a:r>
          </a:p>
        </p:txBody>
      </p:sp>
      <p:sp>
        <p:nvSpPr>
          <p:cNvPr id="9257" name="pgshape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928938" y="5815013"/>
            <a:ext cx="563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Nov</a:t>
            </a:r>
          </a:p>
        </p:txBody>
      </p:sp>
      <p:sp>
        <p:nvSpPr>
          <p:cNvPr id="9258" name="pgshape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84563" y="5815013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Dez</a:t>
            </a:r>
          </a:p>
        </p:txBody>
      </p:sp>
      <p:sp>
        <p:nvSpPr>
          <p:cNvPr id="9259" name="pgshape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057650" y="5815013"/>
            <a:ext cx="5635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Jan
2013</a:t>
            </a:r>
          </a:p>
        </p:txBody>
      </p:sp>
      <p:sp>
        <p:nvSpPr>
          <p:cNvPr id="9260" name="pgshape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32325" y="5815013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Feb</a:t>
            </a:r>
          </a:p>
        </p:txBody>
      </p:sp>
      <p:sp>
        <p:nvSpPr>
          <p:cNvPr id="9261" name="pgshape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149850" y="5815013"/>
            <a:ext cx="5635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Mrz</a:t>
            </a:r>
          </a:p>
        </p:txBody>
      </p:sp>
      <p:sp>
        <p:nvSpPr>
          <p:cNvPr id="9262" name="pgshape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724525" y="5815013"/>
            <a:ext cx="561975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Apr</a:t>
            </a:r>
          </a:p>
        </p:txBody>
      </p:sp>
      <p:sp>
        <p:nvSpPr>
          <p:cNvPr id="9263" name="pgshape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278563" y="5815013"/>
            <a:ext cx="563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Mai</a:t>
            </a:r>
          </a:p>
        </p:txBody>
      </p:sp>
      <p:sp>
        <p:nvSpPr>
          <p:cNvPr id="9264" name="pgshape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853238" y="5815013"/>
            <a:ext cx="563562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000000"/>
                </a:solidFill>
                <a:latin typeface="Calibri" pitchFamily="34" charset="0"/>
              </a:rPr>
              <a:t>Jun</a:t>
            </a:r>
          </a:p>
        </p:txBody>
      </p:sp>
      <p:sp>
        <p:nvSpPr>
          <p:cNvPr id="9265" name="pgshape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7472363" y="5815013"/>
            <a:ext cx="635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13</a:t>
            </a:r>
          </a:p>
        </p:txBody>
      </p:sp>
      <p:sp>
        <p:nvSpPr>
          <p:cNvPr id="45" name="pgshape"/>
          <p:cNvSpPr/>
          <p:nvPr>
            <p:custDataLst>
              <p:tags r:id="rId15"/>
            </p:custDataLst>
          </p:nvPr>
        </p:nvSpPr>
        <p:spPr>
          <a:xfrm>
            <a:off x="654475" y="5822460"/>
            <a:ext cx="6425899" cy="476437"/>
          </a:xfrm>
          <a:prstGeom prst="rect">
            <a:avLst/>
          </a:prstGeom>
          <a:solidFill>
            <a:srgbClr val="FFC000">
              <a:alpha val="30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12700" h="139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6" name="pgshape"/>
          <p:cNvSpPr/>
          <p:nvPr/>
        </p:nvSpPr>
        <p:spPr>
          <a:xfrm>
            <a:off x="7037388" y="6323013"/>
            <a:ext cx="127000" cy="1397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270" name="pgshape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6745288" y="6450013"/>
            <a:ext cx="6350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100">
                <a:latin typeface="Calibri" pitchFamily="34" charset="0"/>
              </a:rPr>
              <a:t>Today</a:t>
            </a:r>
          </a:p>
        </p:txBody>
      </p:sp>
      <p:sp>
        <p:nvSpPr>
          <p:cNvPr id="48" name="milestoneshape"/>
          <p:cNvSpPr/>
          <p:nvPr/>
        </p:nvSpPr>
        <p:spPr>
          <a:xfrm>
            <a:off x="7275507" y="562514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274" name="milestoneshape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6704013" y="5243513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Finalization of Phase 2 requirements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275" name="milestoneshape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6704013" y="5445125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30.6.13</a:t>
            </a:r>
          </a:p>
        </p:txBody>
      </p:sp>
      <p:sp>
        <p:nvSpPr>
          <p:cNvPr id="9276" name="milestoneshape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627813" y="4619625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TM Forum Management World 13.5.2013 - 16.5.13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277" name="milestoneshape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6627813" y="4908550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13.5.13</a:t>
            </a:r>
          </a:p>
        </p:txBody>
      </p:sp>
      <p:sp>
        <p:nvSpPr>
          <p:cNvPr id="9278" name="milestoneshape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6499225" y="3994150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Member &amp; Partner Meeting Torino 6.5.13 – 8.5.13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279" name="milestoneshape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6499225" y="4284663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6.5.13</a:t>
            </a:r>
          </a:p>
        </p:txBody>
      </p:sp>
      <p:sp>
        <p:nvSpPr>
          <p:cNvPr id="9280" name="milestoneshape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4703763" y="4746625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Member &amp; Partner Meeting Beijing 29.1.13 – 31.1.13</a:t>
            </a:r>
          </a:p>
        </p:txBody>
      </p:sp>
      <p:sp>
        <p:nvSpPr>
          <p:cNvPr id="9281" name="milestoneshape"/>
          <p:cNvSpPr txBox="1"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4703763" y="5035550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29.1.13</a:t>
            </a:r>
          </a:p>
        </p:txBody>
      </p:sp>
      <p:sp>
        <p:nvSpPr>
          <p:cNvPr id="57" name="milestoneshape"/>
          <p:cNvSpPr/>
          <p:nvPr/>
        </p:nvSpPr>
        <p:spPr>
          <a:xfrm rot="10800000">
            <a:off x="4184223" y="623474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285" name="milestoneshape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3613150" y="6475413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First draft Phase 2 requirements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286" name="milestoneshape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3825875" y="6711950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14.1.13</a:t>
            </a:r>
          </a:p>
        </p:txBody>
      </p:sp>
      <p:sp>
        <p:nvSpPr>
          <p:cNvPr id="9287" name="milestoneshape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2889250" y="4121150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Member &amp; Partner Meeting Helsinki  23.10.12 – 25.10.12</a:t>
            </a:r>
          </a:p>
        </p:txBody>
      </p:sp>
      <p:sp>
        <p:nvSpPr>
          <p:cNvPr id="9288" name="milestoneshape"/>
          <p:cNvSpPr txBox="1"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2889250" y="4411663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23.10.12</a:t>
            </a:r>
          </a:p>
        </p:txBody>
      </p:sp>
      <p:sp>
        <p:nvSpPr>
          <p:cNvPr id="9289" name="milestoneshape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852613" y="4937125"/>
            <a:ext cx="19685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Member Meeting Vienna  28.8.12 – 29.8.12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9290" name="milestoneshape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1852613" y="5226050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28.8.12</a:t>
            </a:r>
          </a:p>
        </p:txBody>
      </p:sp>
      <p:sp>
        <p:nvSpPr>
          <p:cNvPr id="64" name="milestoneshape"/>
          <p:cNvSpPr/>
          <p:nvPr/>
        </p:nvSpPr>
        <p:spPr>
          <a:xfrm rot="10800000">
            <a:off x="537618" y="6234746"/>
            <a:ext cx="254000" cy="279400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294" name="milestoneshape"/>
          <p:cNvSpPr txBox="1"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179388" y="6510338"/>
            <a:ext cx="13970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Start Phase 2</a:t>
            </a:r>
          </a:p>
        </p:txBody>
      </p:sp>
      <p:sp>
        <p:nvSpPr>
          <p:cNvPr id="9295" name="milestoneshape"/>
          <p:cNvSpPr txBox="1"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179388" y="6711950"/>
            <a:ext cx="139700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1.7.12</a:t>
            </a:r>
          </a:p>
        </p:txBody>
      </p:sp>
      <p:sp>
        <p:nvSpPr>
          <p:cNvPr id="67" name="intervalshape"/>
          <p:cNvSpPr/>
          <p:nvPr>
            <p:custDataLst>
              <p:tags r:id="rId33"/>
            </p:custDataLst>
          </p:nvPr>
        </p:nvSpPr>
        <p:spPr>
          <a:xfrm>
            <a:off x="5150014" y="3575366"/>
            <a:ext cx="2239793" cy="279400"/>
          </a:xfrm>
          <a:prstGeom prst="homePlate">
            <a:avLst/>
          </a:prstGeom>
          <a:solidFill>
            <a:srgbClr val="6F3198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100" b="1">
                <a:latin typeface="Calibri"/>
              </a:rPr>
              <a:t>Verif. of Compl. to the Standards</a:t>
            </a:r>
            <a:endParaRPr lang="de-DE" sz="1100" b="1">
              <a:latin typeface="Calibri"/>
            </a:endParaRPr>
          </a:p>
        </p:txBody>
      </p:sp>
      <p:sp>
        <p:nvSpPr>
          <p:cNvPr id="9299" name="intervalshape"/>
          <p:cNvSpPr txBox="1">
            <a:spLocks noChangeArrowheads="1"/>
          </p:cNvSpPr>
          <p:nvPr>
            <p:custDataLst>
              <p:tags r:id="rId34"/>
            </p:custDataLst>
          </p:nvPr>
        </p:nvSpPr>
        <p:spPr bwMode="auto">
          <a:xfrm>
            <a:off x="7370763" y="3587750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1.3.13  -  30.6.13</a:t>
            </a:r>
          </a:p>
        </p:txBody>
      </p:sp>
      <p:sp>
        <p:nvSpPr>
          <p:cNvPr id="69" name="intervalshape"/>
          <p:cNvSpPr/>
          <p:nvPr>
            <p:custDataLst>
              <p:tags r:id="rId35"/>
            </p:custDataLst>
          </p:nvPr>
        </p:nvSpPr>
        <p:spPr>
          <a:xfrm>
            <a:off x="651918" y="3130866"/>
            <a:ext cx="6737889" cy="279400"/>
          </a:xfrm>
          <a:prstGeom prst="homePlate">
            <a:avLst/>
          </a:prstGeom>
          <a:solidFill>
            <a:srgbClr val="02B2EE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de-DE" sz="1100" b="1">
                <a:latin typeface="Calibri"/>
              </a:rPr>
              <a:t>Performance Management</a:t>
            </a:r>
            <a:endParaRPr lang="de-DE" sz="1100" b="1">
              <a:latin typeface="Calibri"/>
            </a:endParaRPr>
          </a:p>
        </p:txBody>
      </p:sp>
      <p:sp>
        <p:nvSpPr>
          <p:cNvPr id="9303" name="intervalshape"/>
          <p:cNvSpPr txBox="1"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7370763" y="3143250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71" name="intervalshape"/>
          <p:cNvSpPr/>
          <p:nvPr>
            <p:custDataLst>
              <p:tags r:id="rId37"/>
            </p:custDataLst>
          </p:nvPr>
        </p:nvSpPr>
        <p:spPr>
          <a:xfrm>
            <a:off x="651918" y="2686366"/>
            <a:ext cx="6737889" cy="279400"/>
          </a:xfrm>
          <a:prstGeom prst="homePlate">
            <a:avLst/>
          </a:prstGeom>
          <a:solidFill>
            <a:srgbClr val="FEBA0A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de-DE" sz="1100" b="1">
                <a:latin typeface="Calibri"/>
              </a:rPr>
              <a:t>Configuration Management</a:t>
            </a:r>
            <a:endParaRPr lang="de-DE" sz="1100" b="1">
              <a:latin typeface="Calibri"/>
            </a:endParaRPr>
          </a:p>
        </p:txBody>
      </p:sp>
      <p:sp>
        <p:nvSpPr>
          <p:cNvPr id="9307" name="intervalshape"/>
          <p:cNvSpPr txBox="1"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7370763" y="2698750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73" name="intervalshape"/>
          <p:cNvSpPr/>
          <p:nvPr>
            <p:custDataLst>
              <p:tags r:id="rId39"/>
            </p:custDataLst>
          </p:nvPr>
        </p:nvSpPr>
        <p:spPr>
          <a:xfrm>
            <a:off x="651918" y="2241866"/>
            <a:ext cx="6737889" cy="279400"/>
          </a:xfrm>
          <a:prstGeom prst="homePlate">
            <a:avLst/>
          </a:prstGeom>
          <a:solidFill>
            <a:srgbClr val="96D642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en-US" sz="1100" b="1">
                <a:latin typeface="Calibri"/>
              </a:rPr>
              <a:t>Business Scenarios for Converged Operations Requirements</a:t>
            </a:r>
            <a:endParaRPr lang="de-DE" sz="1100" b="1">
              <a:latin typeface="Calibri"/>
            </a:endParaRPr>
          </a:p>
        </p:txBody>
      </p:sp>
      <p:sp>
        <p:nvSpPr>
          <p:cNvPr id="9311" name="intervalshape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7370763" y="2254250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  <p:sp>
        <p:nvSpPr>
          <p:cNvPr id="75" name="intervalshape"/>
          <p:cNvSpPr/>
          <p:nvPr>
            <p:custDataLst>
              <p:tags r:id="rId41"/>
            </p:custDataLst>
          </p:nvPr>
        </p:nvSpPr>
        <p:spPr>
          <a:xfrm>
            <a:off x="651918" y="1797366"/>
            <a:ext cx="6737889" cy="279400"/>
          </a:xfrm>
          <a:prstGeom prst="homePlate">
            <a:avLst/>
          </a:prstGeom>
          <a:solidFill>
            <a:srgbClr val="B20E12"/>
          </a:solidFill>
          <a:ln w="25400" cap="flat" cmpd="sng" algn="ctr">
            <a:noFill/>
            <a:prstDash val="solid"/>
          </a:ln>
          <a:effectLst>
            <a:outerShdw blurRad="44450">
              <a:scrgbClr r="0" g="0" b="0">
                <a:alpha val="30000"/>
              </a:scrgbClr>
            </a:outerShdw>
          </a:effectLst>
          <a:scene3d>
            <a:camera prst="orthographicFront"/>
            <a:lightRig rig="threePt" dir="t"/>
          </a:scene3d>
          <a:sp3d>
            <a:bevelT w="171450" h="12700"/>
          </a:sp3d>
          <a:extLst>
            <a:ext uri="{91240B29-F687-4F45-9708-019B960494DF}"/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de-DE" sz="1100" b="1">
                <a:latin typeface="Calibri"/>
              </a:rPr>
              <a:t>Service Inventory Management</a:t>
            </a:r>
            <a:endParaRPr lang="de-DE" sz="1100" b="1">
              <a:latin typeface="Calibri"/>
            </a:endParaRPr>
          </a:p>
        </p:txBody>
      </p:sp>
      <p:sp>
        <p:nvSpPr>
          <p:cNvPr id="9315" name="intervalshape"/>
          <p:cNvSpPr txBox="1">
            <a:spLocks noChangeArrowheads="1"/>
          </p:cNvSpPr>
          <p:nvPr>
            <p:custDataLst>
              <p:tags r:id="rId42"/>
            </p:custDataLst>
          </p:nvPr>
        </p:nvSpPr>
        <p:spPr bwMode="auto">
          <a:xfrm>
            <a:off x="7370763" y="1809750"/>
            <a:ext cx="1016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latin typeface="Calibri" pitchFamily="34" charset="0"/>
              </a:rPr>
              <a:t>1.7.12  -  30.6.13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3" name="intervalshape"/>
          <p:cNvCxnSpPr/>
          <p:nvPr/>
        </p:nvCxnSpPr>
        <p:spPr>
          <a:xfrm>
            <a:off x="2876550" y="5454650"/>
            <a:ext cx="2346325" cy="0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8" name="intervalshape"/>
          <p:cNvCxnSpPr/>
          <p:nvPr/>
        </p:nvCxnSpPr>
        <p:spPr>
          <a:xfrm>
            <a:off x="2136775" y="5137150"/>
            <a:ext cx="1030288" cy="0"/>
          </a:xfrm>
          <a:prstGeom prst="line">
            <a:avLst/>
          </a:prstGeom>
          <a:ln w="1270">
            <a:solidFill>
              <a:srgbClr val="DCDCD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5" name="milestoneshape"/>
          <p:cNvSpPr/>
          <p:nvPr/>
        </p:nvSpPr>
        <p:spPr>
          <a:xfrm rot="16200000">
            <a:off x="3146073" y="2612056"/>
            <a:ext cx="231769" cy="1905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426" name="milestoneshape"/>
          <p:cNvCxnSpPr/>
          <p:nvPr/>
        </p:nvCxnSpPr>
        <p:spPr>
          <a:xfrm>
            <a:off x="3167063" y="2387600"/>
            <a:ext cx="0" cy="1377950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7" name="milestoneshape"/>
          <p:cNvSpPr/>
          <p:nvPr/>
        </p:nvSpPr>
        <p:spPr>
          <a:xfrm rot="16200000">
            <a:off x="5202368" y="3120056"/>
            <a:ext cx="231769" cy="1905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418" name="milestoneshape"/>
          <p:cNvCxnSpPr/>
          <p:nvPr/>
        </p:nvCxnSpPr>
        <p:spPr>
          <a:xfrm>
            <a:off x="5222875" y="3005138"/>
            <a:ext cx="0" cy="760412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2" name="milestoneshape"/>
          <p:cNvSpPr/>
          <p:nvPr/>
        </p:nvSpPr>
        <p:spPr>
          <a:xfrm rot="16200000">
            <a:off x="8139933" y="3236896"/>
            <a:ext cx="231769" cy="190500"/>
          </a:xfrm>
          <a:prstGeom prst="flowChartMerge">
            <a:avLst/>
          </a:prstGeom>
          <a:solidFill>
            <a:srgbClr val="EA161E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cxnSp>
        <p:nvCxnSpPr>
          <p:cNvPr id="1413" name="milestoneshape"/>
          <p:cNvCxnSpPr/>
          <p:nvPr/>
        </p:nvCxnSpPr>
        <p:spPr>
          <a:xfrm>
            <a:off x="8161338" y="3148013"/>
            <a:ext cx="0" cy="617537"/>
          </a:xfrm>
          <a:prstGeom prst="line">
            <a:avLst/>
          </a:prstGeom>
          <a:ln w="15875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0" name="pgshape"/>
          <p:cNvSpPr/>
          <p:nvPr/>
        </p:nvSpPr>
        <p:spPr>
          <a:xfrm>
            <a:off x="1477608" y="3655480"/>
            <a:ext cx="6756400" cy="618050"/>
          </a:xfrm>
          <a:prstGeom prst="rect">
            <a:avLst/>
          </a:prstGeom>
          <a:gradFill flip="none" rotWithShape="1">
            <a:gsLst>
              <a:gs pos="0">
                <a:srgbClr val="96D642"/>
              </a:gs>
              <a:gs pos="100000">
                <a:srgbClr val="5A7F27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reflection blurRad="6350" stA="50000" endA="300" endPos="55500" dist="50800" dir="5400000" sy="-100000" algn="bl" rotWithShape="0"/>
          </a:effectLst>
          <a:scene3d>
            <a:camera prst="orthographicFront"/>
            <a:lightRig rig="threePt" dir="t">
              <a:rot lat="0" lon="0" rev="8700000"/>
            </a:lightRig>
          </a:scene3d>
          <a:sp3d>
            <a:bevelT w="165100" h="1905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256" name="pgshape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42963" y="3765550"/>
            <a:ext cx="635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13</a:t>
            </a:r>
          </a:p>
        </p:txBody>
      </p:sp>
      <p:sp>
        <p:nvSpPr>
          <p:cNvPr id="10257" name="pgshape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77963" y="3656013"/>
            <a:ext cx="225107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FFFFFF"/>
                </a:solidFill>
                <a:latin typeface="Calibri" pitchFamily="34" charset="0"/>
              </a:rPr>
              <a:t>Mai
2013</a:t>
            </a:r>
          </a:p>
        </p:txBody>
      </p:sp>
      <p:cxnSp>
        <p:nvCxnSpPr>
          <p:cNvPr id="1403" name="pgshape"/>
          <p:cNvCxnSpPr/>
          <p:nvPr/>
        </p:nvCxnSpPr>
        <p:spPr>
          <a:xfrm>
            <a:off x="3754438" y="3873500"/>
            <a:ext cx="0" cy="24765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9" name="pgshape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754438" y="3656013"/>
            <a:ext cx="2252662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FFFFFF"/>
                </a:solidFill>
                <a:latin typeface="Calibri" pitchFamily="34" charset="0"/>
              </a:rPr>
              <a:t>Jun</a:t>
            </a:r>
          </a:p>
        </p:txBody>
      </p:sp>
      <p:cxnSp>
        <p:nvCxnSpPr>
          <p:cNvPr id="1405" name="pgshape"/>
          <p:cNvCxnSpPr/>
          <p:nvPr/>
        </p:nvCxnSpPr>
        <p:spPr>
          <a:xfrm>
            <a:off x="5957888" y="3873500"/>
            <a:ext cx="0" cy="247650"/>
          </a:xfrm>
          <a:prstGeom prst="line">
            <a:avLst/>
          </a:prstGeom>
          <a:ln w="12700">
            <a:solidFill>
              <a:schemeClr val="l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1" name="pgshape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57888" y="3656013"/>
            <a:ext cx="2251075" cy="61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/>
          <a:lstStyle/>
          <a:p>
            <a:r>
              <a:rPr lang="de-DE" sz="1400">
                <a:solidFill>
                  <a:srgbClr val="FFFFFF"/>
                </a:solidFill>
                <a:latin typeface="Calibri" pitchFamily="34" charset="0"/>
              </a:rPr>
              <a:t>Jul</a:t>
            </a:r>
          </a:p>
        </p:txBody>
      </p:sp>
      <p:sp>
        <p:nvSpPr>
          <p:cNvPr id="10262" name="pgshape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297863" y="3765550"/>
            <a:ext cx="635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de-DE" sz="2400" b="1">
                <a:solidFill>
                  <a:srgbClr val="808080"/>
                </a:solidFill>
                <a:latin typeface="Calibri" pitchFamily="34" charset="0"/>
              </a:rPr>
              <a:t>' 13</a:t>
            </a:r>
          </a:p>
        </p:txBody>
      </p:sp>
      <p:sp>
        <p:nvSpPr>
          <p:cNvPr id="1408" name="pgshape"/>
          <p:cNvSpPr/>
          <p:nvPr>
            <p:custDataLst>
              <p:tags r:id="rId7"/>
            </p:custDataLst>
          </p:nvPr>
        </p:nvSpPr>
        <p:spPr>
          <a:xfrm>
            <a:off x="1503008" y="4183574"/>
            <a:ext cx="48039" cy="77256"/>
          </a:xfrm>
          <a:prstGeom prst="roundRect">
            <a:avLst/>
          </a:prstGeom>
          <a:solidFill>
            <a:srgbClr val="1AAA42">
              <a:alpha val="75000"/>
            </a:srgb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>
              <a:rot lat="0" lon="0" rev="0"/>
            </a:lightRig>
          </a:scene3d>
          <a:sp3d>
            <a:bevelT w="88900" h="381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409" name="pgshape"/>
          <p:cNvSpPr/>
          <p:nvPr/>
        </p:nvSpPr>
        <p:spPr>
          <a:xfrm>
            <a:off x="1487488" y="4243388"/>
            <a:ext cx="127000" cy="169862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267" name="pgshape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33488" y="4400550"/>
            <a:ext cx="6350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anchorCtr="1">
            <a:spAutoFit/>
          </a:bodyPr>
          <a:lstStyle/>
          <a:p>
            <a:r>
              <a:rPr lang="de-DE" sz="1100">
                <a:latin typeface="Calibri" pitchFamily="34" charset="0"/>
              </a:rPr>
              <a:t>Today</a:t>
            </a:r>
          </a:p>
        </p:txBody>
      </p:sp>
      <p:sp>
        <p:nvSpPr>
          <p:cNvPr id="10268" name="milestoneshape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31113" y="2836863"/>
            <a:ext cx="196850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sz="1100" b="1">
                <a:solidFill>
                  <a:srgbClr val="000000"/>
                </a:solidFill>
                <a:latin typeface="Calibri" pitchFamily="34" charset="0"/>
              </a:rPr>
              <a:t>Final NGMN </a:t>
            </a:r>
          </a:p>
          <a:p>
            <a:pPr>
              <a:lnSpc>
                <a:spcPct val="80000"/>
              </a:lnSpc>
            </a:pPr>
            <a:r>
              <a:rPr lang="de-DE" sz="1100" b="1">
                <a:solidFill>
                  <a:srgbClr val="000000"/>
                </a:solidFill>
                <a:latin typeface="Calibri" pitchFamily="34" charset="0"/>
              </a:rPr>
              <a:t>approval</a:t>
            </a:r>
          </a:p>
        </p:txBody>
      </p:sp>
      <p:sp>
        <p:nvSpPr>
          <p:cNvPr id="10269" name="milestoneshape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288338" y="3317875"/>
            <a:ext cx="13970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100">
                <a:solidFill>
                  <a:schemeClr val="accent2"/>
                </a:solidFill>
                <a:latin typeface="Calibri" pitchFamily="34" charset="0"/>
              </a:rPr>
              <a:t>31.7.13</a:t>
            </a:r>
          </a:p>
        </p:txBody>
      </p:sp>
      <p:sp>
        <p:nvSpPr>
          <p:cNvPr id="10270" name="milestoneshape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5349875" y="3024188"/>
            <a:ext cx="19685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Finalization of Consolidation Phase I &amp; II requirements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71" name="milestoneshape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5349875" y="3313113"/>
            <a:ext cx="13970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21.6.13</a:t>
            </a:r>
          </a:p>
        </p:txBody>
      </p:sp>
      <p:sp>
        <p:nvSpPr>
          <p:cNvPr id="1421" name="milestoneshape"/>
          <p:cNvSpPr/>
          <p:nvPr/>
        </p:nvSpPr>
        <p:spPr>
          <a:xfrm>
            <a:off x="4888386" y="3514502"/>
            <a:ext cx="254000" cy="339928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275" name="milestoneshape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3754438" y="3222625"/>
            <a:ext cx="13970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NGMN OC F2F Meeting</a:t>
            </a:r>
          </a:p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Düsseldorf (Presentation of </a:t>
            </a:r>
          </a:p>
          <a:p>
            <a:pPr>
              <a:lnSpc>
                <a:spcPct val="80000"/>
              </a:lnSpc>
            </a:pPr>
            <a:r>
              <a:rPr lang="en-US" sz="1000" b="1">
                <a:solidFill>
                  <a:srgbClr val="000000"/>
                </a:solidFill>
                <a:latin typeface="Calibri" pitchFamily="34" charset="0"/>
              </a:rPr>
              <a:t>Phase II outcome)</a:t>
            </a:r>
            <a:endParaRPr lang="de-DE" sz="10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0276" name="milestoneshape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4278313" y="3375025"/>
            <a:ext cx="139700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18.6.13</a:t>
            </a:r>
          </a:p>
        </p:txBody>
      </p:sp>
      <p:sp>
        <p:nvSpPr>
          <p:cNvPr id="10277" name="milestoneshape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294063" y="2516188"/>
            <a:ext cx="19685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Finalization of Requirements documents</a:t>
            </a:r>
          </a:p>
        </p:txBody>
      </p:sp>
      <p:sp>
        <p:nvSpPr>
          <p:cNvPr id="10278" name="milestoneshape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3294063" y="2805113"/>
            <a:ext cx="1397000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24.5.13</a:t>
            </a:r>
          </a:p>
        </p:txBody>
      </p:sp>
      <p:sp>
        <p:nvSpPr>
          <p:cNvPr id="1429" name="milestoneshape"/>
          <p:cNvSpPr/>
          <p:nvPr/>
        </p:nvSpPr>
        <p:spPr>
          <a:xfrm>
            <a:off x="1730504" y="3514502"/>
            <a:ext cx="254000" cy="339928"/>
          </a:xfrm>
          <a:prstGeom prst="flowChartMerge">
            <a:avLst/>
          </a:prstGeom>
          <a:solidFill>
            <a:srgbClr val="0072BC"/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threePt" dir="t"/>
          </a:scene3d>
          <a:sp3d>
            <a:bevelT h="12700"/>
          </a:sp3d>
          <a:extLst>
            <a:ext uri="{91240B29-F687-4F45-9708-019B960494DF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282" name="milestoneshape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1158875" y="3140075"/>
            <a:ext cx="1397000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b" anchorCtr="1"/>
          <a:lstStyle/>
          <a:p>
            <a:pPr>
              <a:lnSpc>
                <a:spcPct val="80000"/>
              </a:lnSpc>
            </a:pPr>
            <a:r>
              <a:rPr lang="de-DE" sz="1000" b="1">
                <a:solidFill>
                  <a:srgbClr val="000000"/>
                </a:solidFill>
                <a:latin typeface="Calibri" pitchFamily="34" charset="0"/>
              </a:rPr>
              <a:t>NGCOR F2F Meeting Torino</a:t>
            </a:r>
          </a:p>
        </p:txBody>
      </p:sp>
      <p:sp>
        <p:nvSpPr>
          <p:cNvPr id="10283" name="milestoneshape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1158875" y="3341688"/>
            <a:ext cx="1397000" cy="2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1270" anchorCtr="1"/>
          <a:lstStyle/>
          <a:p>
            <a:r>
              <a:rPr lang="de-DE" sz="1000">
                <a:solidFill>
                  <a:schemeClr val="accent2"/>
                </a:solidFill>
                <a:latin typeface="Calibri" pitchFamily="34" charset="0"/>
              </a:rPr>
              <a:t>6.5.13</a:t>
            </a:r>
          </a:p>
        </p:txBody>
      </p:sp>
      <p:sp>
        <p:nvSpPr>
          <p:cNvPr id="10284" name="intervalshape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39713" y="4589463"/>
            <a:ext cx="1016000" cy="31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 b="1">
                <a:solidFill>
                  <a:srgbClr val="000000"/>
                </a:solidFill>
                <a:latin typeface="Calibri" pitchFamily="34" charset="0"/>
              </a:rPr>
              <a:t>Revision of </a:t>
            </a:r>
          </a:p>
          <a:p>
            <a:r>
              <a:rPr lang="de-DE" sz="1100" b="1">
                <a:solidFill>
                  <a:srgbClr val="000000"/>
                </a:solidFill>
                <a:latin typeface="Calibri" pitchFamily="34" charset="0"/>
              </a:rPr>
              <a:t>requirements documents</a:t>
            </a:r>
          </a:p>
        </p:txBody>
      </p:sp>
      <p:sp>
        <p:nvSpPr>
          <p:cNvPr id="1433" name="intervalshape"/>
          <p:cNvSpPr/>
          <p:nvPr>
            <p:custDataLst>
              <p:tags r:id="rId20"/>
            </p:custDataLst>
          </p:nvPr>
        </p:nvSpPr>
        <p:spPr>
          <a:xfrm>
            <a:off x="1844804" y="4674010"/>
            <a:ext cx="1321904" cy="247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288" name="intervalshape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1330325" y="4635500"/>
            <a:ext cx="7620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6.5.13</a:t>
            </a:r>
          </a:p>
        </p:txBody>
      </p:sp>
      <p:sp>
        <p:nvSpPr>
          <p:cNvPr id="10289" name="intervalshape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3201988" y="4635500"/>
            <a:ext cx="7620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24.5.13</a:t>
            </a:r>
          </a:p>
        </p:txBody>
      </p:sp>
      <p:sp>
        <p:nvSpPr>
          <p:cNvPr id="10290" name="intervalshape"/>
          <p:cNvSpPr txBox="1">
            <a:spLocks noChangeArrowheads="1"/>
          </p:cNvSpPr>
          <p:nvPr>
            <p:custDataLst>
              <p:tags r:id="rId23"/>
            </p:custDataLst>
          </p:nvPr>
        </p:nvSpPr>
        <p:spPr bwMode="auto">
          <a:xfrm>
            <a:off x="239713" y="4953000"/>
            <a:ext cx="10160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100" b="1">
                <a:solidFill>
                  <a:srgbClr val="000000"/>
                </a:solidFill>
                <a:latin typeface="Calibri" pitchFamily="34" charset="0"/>
              </a:rPr>
              <a:t>Consolidation Phase I and II </a:t>
            </a:r>
            <a:endParaRPr lang="de-DE" sz="11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37" name="intervalshape"/>
          <p:cNvSpPr/>
          <p:nvPr>
            <p:custDataLst>
              <p:tags r:id="rId24"/>
            </p:custDataLst>
          </p:nvPr>
        </p:nvSpPr>
        <p:spPr>
          <a:xfrm>
            <a:off x="3166708" y="4991510"/>
            <a:ext cx="2056295" cy="247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294" name="intervalshape"/>
          <p:cNvSpPr txBox="1"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2581275" y="4953000"/>
            <a:ext cx="7620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24.5.13</a:t>
            </a:r>
          </a:p>
        </p:txBody>
      </p:sp>
      <p:sp>
        <p:nvSpPr>
          <p:cNvPr id="10295" name="intervalshape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5257800" y="4953000"/>
            <a:ext cx="7620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21.6.13</a:t>
            </a:r>
          </a:p>
        </p:txBody>
      </p:sp>
      <p:sp>
        <p:nvSpPr>
          <p:cNvPr id="10296" name="intervalshape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168275" y="5270500"/>
            <a:ext cx="10160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en-US" sz="1100" b="1">
                <a:solidFill>
                  <a:srgbClr val="000000"/>
                </a:solidFill>
                <a:latin typeface="Calibri" pitchFamily="34" charset="0"/>
              </a:rPr>
              <a:t>Approval process for NGCOR Phase I &amp; II </a:t>
            </a:r>
            <a:endParaRPr lang="de-DE" sz="1100" b="1">
              <a:solidFill>
                <a:srgbClr val="000000"/>
              </a:solidFill>
              <a:latin typeface="Calibri" pitchFamily="34" charset="0"/>
            </a:endParaRPr>
          </a:p>
        </p:txBody>
      </p:sp>
      <p:sp>
        <p:nvSpPr>
          <p:cNvPr id="1442" name="intervalshape"/>
          <p:cNvSpPr/>
          <p:nvPr>
            <p:custDataLst>
              <p:tags r:id="rId28"/>
            </p:custDataLst>
          </p:nvPr>
        </p:nvSpPr>
        <p:spPr>
          <a:xfrm>
            <a:off x="5223003" y="5309010"/>
            <a:ext cx="2937565" cy="247220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>
            <a:outerShdw blurRad="63500">
              <a:scrgbClr r="0" g="0" b="0">
                <a:alpha val="50000"/>
              </a:scrgbClr>
            </a:outerShdw>
          </a:effectLst>
          <a:scene3d>
            <a:camera prst="orthographicFront"/>
            <a:lightRig rig="balanced" dir="t">
              <a:rot lat="0" lon="0" rev="8700000"/>
            </a:lightRig>
          </a:scene3d>
          <a:sp3d>
            <a:bevelT w="165100" h="12700"/>
          </a:sp3d>
          <a:extLst>
            <a:ext uri="{53640926-AAD7-44D8-BBD7-CCE9431645EC}"/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300" name="intervalshape"/>
          <p:cNvSpPr txBox="1"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4637088" y="5270500"/>
            <a:ext cx="7620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21.6.13</a:t>
            </a:r>
          </a:p>
        </p:txBody>
      </p:sp>
      <p:sp>
        <p:nvSpPr>
          <p:cNvPr id="10301" name="intervalshape"/>
          <p:cNvSpPr txBox="1"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8196263" y="5270500"/>
            <a:ext cx="762000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100">
                <a:solidFill>
                  <a:srgbClr val="000000"/>
                </a:solidFill>
                <a:latin typeface="Calibri" pitchFamily="34" charset="0"/>
              </a:rPr>
              <a:t>31.7.13</a:t>
            </a:r>
          </a:p>
        </p:txBody>
      </p:sp>
      <p:sp>
        <p:nvSpPr>
          <p:cNvPr id="4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err="1"/>
              <a:t>Timeplan</a:t>
            </a:r>
            <a:r>
              <a:rPr lang="de-DE" dirty="0"/>
              <a:t> </a:t>
            </a:r>
            <a:r>
              <a:rPr lang="de-DE" dirty="0" err="1"/>
              <a:t>until</a:t>
            </a:r>
            <a:r>
              <a:rPr lang="de-DE" dirty="0"/>
              <a:t> June 2013</a:t>
            </a:r>
          </a:p>
        </p:txBody>
      </p:sp>
      <p:sp>
        <p:nvSpPr>
          <p:cNvPr id="63" name="Textplatzhalter 11"/>
          <p:cNvSpPr txBox="1">
            <a:spLocks/>
          </p:cNvSpPr>
          <p:nvPr/>
        </p:nvSpPr>
        <p:spPr>
          <a:xfrm>
            <a:off x="142875" y="1071563"/>
            <a:ext cx="70008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0" eaLnBrk="1" hangingPunct="1">
              <a:spcBef>
                <a:spcPct val="20000"/>
              </a:spcBef>
              <a:buClr>
                <a:srgbClr val="468329"/>
              </a:buClr>
              <a:buFont typeface="Wingdings" pitchFamily="2" charset="2"/>
              <a:buNone/>
              <a:defRPr sz="1600" b="1" spc="50">
                <a:solidFill>
                  <a:srgbClr val="468329"/>
                </a:solidFill>
                <a:latin typeface="+mn-lt"/>
                <a:cs typeface="Arial" pitchFamily="34" charset="0"/>
              </a:defRPr>
            </a:lvl1pPr>
            <a:lvl2pPr marL="742950" indent="-285750" eaLnBrk="1" hangingPunct="1">
              <a:spcBef>
                <a:spcPct val="20000"/>
              </a:spcBef>
              <a:buClr>
                <a:srgbClr val="468329"/>
              </a:buClr>
              <a:buFont typeface="Arial" charset="0"/>
              <a:buChar char="–"/>
              <a:defRPr sz="2600" spc="50">
                <a:latin typeface="+mn-lt"/>
                <a:cs typeface="Arial" pitchFamily="34" charset="0"/>
              </a:defRPr>
            </a:lvl2pPr>
            <a:lvl3pPr marL="1143000" indent="-228600" eaLnBrk="1" hangingPunct="1">
              <a:spcBef>
                <a:spcPct val="20000"/>
              </a:spcBef>
              <a:buClr>
                <a:srgbClr val="468329"/>
              </a:buClr>
              <a:buFont typeface="Wingdings" pitchFamily="2" charset="2"/>
              <a:buChar char=""/>
              <a:defRPr sz="2400" spc="50">
                <a:latin typeface="+mn-lt"/>
                <a:cs typeface="Arial" pitchFamily="34" charset="0"/>
              </a:defRPr>
            </a:lvl3pPr>
            <a:lvl4pPr marL="1600200" indent="-228600" eaLnBrk="1" hangingPunct="1">
              <a:spcBef>
                <a:spcPct val="20000"/>
              </a:spcBef>
              <a:buFont typeface="Arial" charset="0"/>
              <a:buChar char="–"/>
              <a:defRPr sz="2000" spc="50">
                <a:latin typeface="+mn-lt"/>
                <a:cs typeface="Arial" pitchFamily="34" charset="0"/>
              </a:defRPr>
            </a:lvl4pPr>
            <a:lvl5pPr marL="2057400" indent="-228600" eaLnBrk="1" hangingPunct="1">
              <a:spcBef>
                <a:spcPct val="20000"/>
              </a:spcBef>
              <a:buFont typeface="Arial" charset="0"/>
              <a:buChar char="»"/>
              <a:defRPr sz="2000" spc="50">
                <a:latin typeface="+mn-lt"/>
                <a:cs typeface="Arial" pitchFamily="34" charset="0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</a:defRPr>
            </a:lvl9pPr>
          </a:lstStyle>
          <a:p>
            <a:pPr>
              <a:defRPr/>
            </a:pPr>
            <a:r>
              <a:rPr lang="en-GB" dirty="0"/>
              <a:t>P-NGCOR II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388" y="549275"/>
            <a:ext cx="6900862" cy="511175"/>
          </a:xfrm>
        </p:spPr>
        <p:txBody>
          <a:bodyPr/>
          <a:lstStyle/>
          <a:p>
            <a:pPr>
              <a:defRPr/>
            </a:pPr>
            <a:r>
              <a:rPr lang="en-US" sz="2000" dirty="0">
                <a:latin typeface="+mn-lt"/>
                <a:ea typeface="+mn-ea"/>
              </a:rPr>
              <a:t>Progress NGCOR </a:t>
            </a:r>
            <a:r>
              <a:rPr lang="en-US" sz="2000" dirty="0" smtClean="0">
                <a:latin typeface="+mn-lt"/>
                <a:ea typeface="+mn-ea"/>
              </a:rPr>
              <a:t>project Phases </a:t>
            </a:r>
            <a:r>
              <a:rPr lang="en-US" sz="2000" dirty="0">
                <a:latin typeface="+mn-lt"/>
                <a:ea typeface="+mn-ea"/>
              </a:rPr>
              <a:t>I and II</a:t>
            </a:r>
            <a:endParaRPr lang="de-DE" sz="2000" dirty="0">
              <a:latin typeface="+mn-lt"/>
              <a:ea typeface="+mn-ea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>
              <a:defRPr/>
            </a:pPr>
            <a:r>
              <a:rPr lang="en-US" dirty="0"/>
              <a:t>Next Generation Converged  Operations Requirements</a:t>
            </a:r>
          </a:p>
          <a:p>
            <a:pPr>
              <a:defRPr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23CF4BB9-2EEC-43B7-988E-D90E5A452C9D}" type="slidenum">
              <a:rPr lang="en-GB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1032" name="Object 8"/>
          <p:cNvGraphicFramePr>
            <a:graphicFrameLocks/>
          </p:cNvGraphicFramePr>
          <p:nvPr/>
        </p:nvGraphicFramePr>
        <p:xfrm>
          <a:off x="1095375" y="1766888"/>
          <a:ext cx="7419975" cy="4103687"/>
        </p:xfrm>
        <a:graphic>
          <a:graphicData uri="http://schemas.openxmlformats.org/presentationml/2006/ole">
            <p:oleObj spid="_x0000_s1032" name="Arbeitsblatt" r:id="rId3" imgW="7322972" imgH="3977640" progId="Excel.Sheet.8">
              <p:embed/>
            </p:oleObj>
          </a:graphicData>
        </a:graphic>
      </p:graphicFrame>
      <p:sp>
        <p:nvSpPr>
          <p:cNvPr id="1036" name="Textfeld 9"/>
          <p:cNvSpPr txBox="1">
            <a:spLocks noChangeArrowheads="1"/>
          </p:cNvSpPr>
          <p:nvPr/>
        </p:nvSpPr>
        <p:spPr bwMode="auto">
          <a:xfrm>
            <a:off x="755650" y="6108700"/>
            <a:ext cx="73453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b="1"/>
              <a:t>Finalization of Phase II topics delivers the maximum benefit </a:t>
            </a:r>
          </a:p>
        </p:txBody>
      </p:sp>
      <p:sp>
        <p:nvSpPr>
          <p:cNvPr id="1037" name="Textfeld 1"/>
          <p:cNvSpPr txBox="1">
            <a:spLocks noChangeArrowheads="1"/>
          </p:cNvSpPr>
          <p:nvPr/>
        </p:nvSpPr>
        <p:spPr bwMode="auto">
          <a:xfrm>
            <a:off x="3530600" y="3573463"/>
            <a:ext cx="896938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400"/>
              <a:t>Phase II </a:t>
            </a:r>
          </a:p>
          <a:p>
            <a:r>
              <a:rPr lang="de-DE" sz="1400"/>
              <a:t>achievements</a:t>
            </a:r>
          </a:p>
        </p:txBody>
      </p:sp>
      <p:sp>
        <p:nvSpPr>
          <p:cNvPr id="1038" name="Textfeld 1"/>
          <p:cNvSpPr txBox="1">
            <a:spLocks noChangeArrowheads="1"/>
          </p:cNvSpPr>
          <p:nvPr/>
        </p:nvSpPr>
        <p:spPr bwMode="auto">
          <a:xfrm>
            <a:off x="3987800" y="2336800"/>
            <a:ext cx="896938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400"/>
              <a:t>Phase II</a:t>
            </a:r>
          </a:p>
          <a:p>
            <a:r>
              <a:rPr lang="de-DE" sz="1400"/>
              <a:t>open</a:t>
            </a:r>
          </a:p>
        </p:txBody>
      </p:sp>
      <p:sp>
        <p:nvSpPr>
          <p:cNvPr id="1039" name="Textfeld 1"/>
          <p:cNvSpPr txBox="1">
            <a:spLocks noChangeArrowheads="1"/>
          </p:cNvSpPr>
          <p:nvPr/>
        </p:nvSpPr>
        <p:spPr bwMode="auto">
          <a:xfrm>
            <a:off x="5356225" y="3429000"/>
            <a:ext cx="89852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de-DE" sz="1400"/>
              <a:t>Phase I </a:t>
            </a:r>
          </a:p>
          <a:p>
            <a:r>
              <a:rPr lang="de-DE" sz="1400"/>
              <a:t>finalized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err="1" smtClean="0"/>
              <a:t>Catalyst</a:t>
            </a:r>
            <a:r>
              <a:rPr lang="de-DE" dirty="0" smtClean="0"/>
              <a:t> @ MW13 Nice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>
              <a:defRPr/>
            </a:pPr>
            <a:r>
              <a:rPr lang="de-DE" dirty="0" err="1" smtClean="0"/>
              <a:t>Overview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E94818BB-C623-422C-B8E6-20A432C6E45A}" type="slidenum">
              <a:rPr lang="en-GB"/>
              <a:pPr>
                <a:defRPr/>
              </a:pPr>
              <a:t>7</a:t>
            </a:fld>
            <a:endParaRPr lang="en-GB" dirty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59563" y="4941888"/>
            <a:ext cx="2159000" cy="163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1700213"/>
            <a:ext cx="2154237" cy="292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6100" y="1700213"/>
            <a:ext cx="2135188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4213" y="1695450"/>
            <a:ext cx="2735262" cy="507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err="1"/>
              <a:t>Catalyst</a:t>
            </a:r>
            <a:r>
              <a:rPr lang="de-DE" dirty="0"/>
              <a:t> @ MW13 Nice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Business </a:t>
            </a:r>
            <a:r>
              <a:rPr lang="de-DE" dirty="0" err="1" smtClean="0"/>
              <a:t>value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6C97B27B-192C-45C6-8C2B-A6C822E64E0A}" type="slidenum">
              <a:rPr lang="en-GB"/>
              <a:pPr>
                <a:defRPr/>
              </a:pPr>
              <a:t>8</a:t>
            </a:fld>
            <a:endParaRPr lang="en-GB" dirty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784350"/>
            <a:ext cx="8713787" cy="471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de-DE" dirty="0" err="1"/>
              <a:t>Catalyst</a:t>
            </a:r>
            <a:r>
              <a:rPr lang="de-DE" dirty="0"/>
              <a:t> @ MW13 Nice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142875" y="1071563"/>
            <a:ext cx="7000875" cy="285750"/>
          </a:xfrm>
        </p:spPr>
        <p:txBody>
          <a:bodyPr/>
          <a:lstStyle/>
          <a:p>
            <a:pPr>
              <a:defRPr/>
            </a:pPr>
            <a:r>
              <a:rPr lang="de-DE" dirty="0" smtClean="0"/>
              <a:t>Technical </a:t>
            </a:r>
            <a:r>
              <a:rPr lang="de-DE" dirty="0" err="1" smtClean="0"/>
              <a:t>solution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pPr>
              <a:defRPr/>
            </a:pPr>
            <a:fld id="{BE79F8AB-5858-4B53-92BC-228C61B7E251}" type="slidenum">
              <a:rPr lang="en-GB"/>
              <a:pPr>
                <a:defRPr/>
              </a:pPr>
              <a:t>9</a:t>
            </a:fld>
            <a:endParaRPr lang="en-GB" dirty="0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" y="2060575"/>
            <a:ext cx="8886825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88,114,0,-16747844,False;30.06.2013 00:00:00;Finalization of Phase 2 requirements;False;False;True;False;tbName;0;Calibri;10;Calibri;10;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188,114,0,-16747844,False;30.06.2013 00:00:00;Finalization of Phase 2 requirements;False;False;True;False;tbDate;0;Calibri;10;Calibri;10;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30,22,234,-1436130,False;13.05.2013 00:00:00;TM Forum Management World 13.5.2013 - 16.5.13;False;False;False;False;tbName;1;Calibri;10;Calibri;10;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30,22,234,-1436130,False;13.05.2013 00:00:00;TM Forum Management World 13.5.2013 - 16.5.13;False;False;False;False;tbDate;1;Calibri;10;Calibri;10;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0,186,254,-83446,False;06.05.2013 00:00:00;Member &amp; Partner Meeting Torino 6.5.13 – 8.5.13;False;False;False;False;tbName;2;Calibri;10;Calibri;10;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0,186,254,-83446,False;06.05.2013 00:00:00;Member &amp; Partner Meeting Torino 6.5.13 – 8.5.13;False;False;False;False;tbDate;2;Calibri;10;Calibri;10;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0,186,254,-83446,False;29.01.2013 00:00:00;Member &amp; Partner Meeting Beijing 29.1.13 – 31.1.13;False;False;False;False;tbName;3;Calibri;10;Calibri;10;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10,186,254,-83446,False;29.01.2013 00:00:00;Member &amp; Partner Meeting Beijing 29.1.13 – 31.1.13;False;False;False;False;tbDate;3;Calibri;10;Calibri;10;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14.01.2013 00:00:00;First draft Phase 2 requirements;False;False;True;True;tbName;4;Calibri;10;Calibri;10;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14.01.2013 00:00:00;First draft Phase 2 requirements;False;False;True;True;tbDate;4;Calibri;10;Calibri;10;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10,186,254,-83446,False;23.10.2012 00:00:00;Member &amp; Partner Meeting Helsinki  23.10.12 – 25.10.12;False;False;False;False;tbName;5;Calibri;10;Calibri;10;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5" val="10,186,254,-83446,False;23.10.2012 00:00:00;Member &amp; Partner Meeting Helsinki  23.10.12 – 25.10.12;False;False;False;False;tbDate;5;Calibri;10;Calibri;10;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10,186,254,-83446,False;28.08.2012 00:00:00;Member Meeting Vienna  28.8.12 – 29.8.12;False;False;False;False;tbName;6;Calibri;10;Calibri;10;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6" val="10,186,254,-83446,False;28.08.2012 00:00:00;Member Meeting Vienna  28.8.12 – 29.8.12;False;False;False;False;tbDate;6;Calibri;10;Calibri;10;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88,114,0,-16747844,False;01.07.2012 00:00:00;Start Phase 2;False;False;True;True;tbName;7;Calibri;10;Calibri;10;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7" val="188,114,0,-16747844,False;01.07.2012 00:00:00;Start Phase 2;False;False;True;True;tbDate;7;Calibri;10;Calibri;10;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52,49,111,-9490024,False;;01.03.2013 00:00:00;30.06.2013 00:00:00;Verif. of Compl. to the Standards;3;Shape;0;Calibri;11;Calibri;11;Calibri;11;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52,49,111,-9490024,False;;01.03.2013 00:00:00;30.06.2013 00:00:00;Verif. of Compl. to the Standards;3;tbStartEndDate;0;Calibri;11;Calibri;11;Calibri;11;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38,178,2,-16600338,False;;01.07.2012 00:00:00;30.06.2013 00:00:00;Performance Management;3;Shape;1;Calibri;11;Calibri;11;Calibri;11;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238,178,2,-16600338,False;;01.07.2012 00:00:00;30.06.2013 00:00:00;Performance Management;3;tbStartEndDate;1;Calibri;11;Calibri;11;Calibri;11;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0,186,254,-83446,False;;01.07.2012 00:00:00;30.06.2013 00:00:00;Configuration Management;3;Shape;2;Calibri;11;Calibri;11;Calibri;11;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0,186,254,-83446,False;;01.07.2012 00:00:00;30.06.2013 00:00:00;Configuration Management;3;tbStartEndDate;2;Calibri;11;Calibri;11;Calibri;11;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66,214,150,-6891966,False;;01.07.2012 00:00:00;30.06.2013 00:00:00;Business Scenarios for Converged Operations Requirements;3;Shape;3;Calibri;11;Calibri;11;Calibri;11;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3" val="66,214,150,-6891966,False;;01.07.2012 00:00:00;30.06.2013 00:00:00;Business Scenarios for Converged Operations Requirements;3;tbStartEndDate;3;Calibri;11;Calibri;11;Calibri;11;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8,14,178,-5108206,False;;01.07.2012 00:00:00;30.06.2013 00:00:00;Service Inventory Management;3;Shape;4;Calibri;11;Calibri;11;Calibri;11;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4" val="18,14,178,-5108206,False;;01.07.2012 00:00:00;30.06.2013 00:00:00;Service Inventory Management;3;tbStartEndDate;4;Calibri;11;Calibri;11;Calibri;11;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MARKERFONTCHANGES" val="Calibri;11"/>
  <p:tag name="LEFTBANDDATE" val="Calibri;24"/>
  <p:tag name="RIGHTBANDDATE" val="Calibri;24"/>
  <p:tag name="TIMESCALEFONT" val="Calibri"/>
  <p:tag name="TIMELINETYPE" val="Standard"/>
  <p:tag name="TODAYMARKERABOVE" val="false"/>
  <p:tag name="TODAYMARKER" val="true"/>
  <p:tag name="INTERVALTHICKBAND" val="false"/>
  <p:tag name="INTERVALVERTCONNECTOR" val="false"/>
  <p:tag name="INTERVALHORIZCONNECTOR" val="true"/>
  <p:tag name="INTERVALDATE" val="split"/>
  <p:tag name="AUTOFIT" val="1"/>
  <p:tag name="INTERVALABOVE" val="false"/>
  <p:tag name="TIMEBANDPOS" val="middle"/>
  <p:tag name="TIMEBANDROUNDED" val="false"/>
  <p:tag name="TIMEBANDTHIN" val="false"/>
  <p:tag name="3DEFFECT" val="true"/>
  <p:tag name="SHOWFLAGDIALOG" val="Finish"/>
  <p:tag name="MILESTONETIMESCALEENDDATE" val="31.07.2013 00:00:00"/>
  <p:tag name="MILESTONETIMESCALESTARTDATE" val="06.05.2013 00:00:00"/>
  <p:tag name="ELAPSEDSTYLE" val="thin"/>
  <p:tag name="ELAPSED" val="true"/>
  <p:tag name="TIMEBANDDATES" val="both"/>
  <p:tag name="INTERVALTIMESCALEENDDATE" val="31.07.2013 00:00:00"/>
  <p:tag name="INTERVALTIMESCALESTARTDATE" val="06.05.2013 00:00:00"/>
  <p:tag name="CONFIGURETIMESCALEENDDATE" val="31.07.2013 00:00:00"/>
  <p:tag name="CONFIGURETIMESCALESTARTDATE" val="06.05.2013 00:00:00"/>
  <p:tag name="TIMESCALEPOINT" val="Months"/>
  <p:tag name="CONFIGUREAUTOMATICFLAG" val="True"/>
  <p:tag name="MILESTONEDATEFORMAT" val="d/M/yy"/>
  <p:tag name="INTERVALDATEFORMAT" val="d/M/yy"/>
  <p:tag name="TIMESCALEDATEFORMAT" val="MMM"/>
  <p:tag name="TIMEBANDCOLOR" val="66,214,150,False"/>
  <p:tag name="MARKERCOLOR" val="66,170,26,False"/>
  <p:tag name="TIMEBANDPOSVALUE" val="210"/>
  <p:tag name="ACTUALTIMESCALEENDDATE" val="31.07.2013 00:00:00"/>
  <p:tag name="ACTUALTIMESCALESTARTDATE" val="01.05.2013 00:00:00"/>
  <p:tag name="INTERVALTEXT" val="left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LEFTYTIMEBANDDATE" val="Yes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IGHTTIMEBANDDATE" val="Yes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LAPSEDMARKERVALU" val="yes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DAYVALUEMARKER1" val="Calibri;1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30,22,234,-1436130,False;31.07.2013 00:00:00;Final NGMN approval;False;False;False;False;tbName;0;Calibri;11;Calibri;11;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0" val="30,22,234,-1436130,False;31.07.2013 00:00:00;Final NGMN approval;False;False;False;False;tbDate;0;Calibri;11;Calibri;11;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30,22,234,-1436130,False;21.06.2013 00:00:00;Finalization of Consolidation Phase I &amp; II requirements;False;False;False;False;tbName;1;Calibri;10;Calibri;10;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1" val="30,22,234,-1436130,False;21.06.2013 00:00:00;Finalization of Consolidation Phase I &amp; II requirements;False;False;False;False;tbDate;1;Calibri;10;Calibri;10;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88,114,0,-16747844,False;18.06.2013 00:00:00;NGMN OC F2F Meeting Düsseldorf (Presentation of Phase II outcome);False;False;True;False;tbName;2;Calibri;10;Calibri;10;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2" val="188,114,0,-16747844,False;18.06.2013 00:00:00;NGMN OC F2F Meeting Düsseldorf (Presentation of Phase II outcome);False;False;True;False;tbDate;2;Calibri;10;Calibri;10;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30,22,234,-1436130,False;24.05.2013 00:00:00;Finalization of Requirements documents;False;False;False;False;tbName;3;Calibri;10;Calibri;10;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3" val="30,22,234,-1436130,False;24.05.2013 00:00:00;Finalization of Requirements documents;False;False;False;False;tbDate;3;Calibri;10;Calibri;10;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06.05.2013 00:00:00;NGCOR F2F Meeting Torino;False;False;True;False;tbName;4;Calibri;10;Calibri;10;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4" val="188,114,0,-16747844,False;06.05.2013 00:00:00;NGCOR F2F Meeting Torino;False;False;True;False;tbDate;4;Calibri;10;Calibri;10;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88,114,0,-16747844,False;;06.05.2013 00:00:00;24.05.2013 00:00:00;Revision of requirements documents;0;tbName;2;Calibri;11;Calibri;11;Calibri;11;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88,114,0,-16747844,False;;06.05.2013 00:00:00;24.05.2013 00:00:00;Revision of requirements documents;0;Shape;2;Calibri;11;Calibri;11;Calibri;11;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88,114,0,-16747844,False;;06.05.2013 00:00:00;24.05.2013 00:00:00;Revision of requirements documents;0;tbStartDate;2;Calibri;11;Calibri;11;Calibri;11;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2" val="188,114,0,-16747844,False;;06.05.2013 00:00:00;24.05.2013 00:00:00;Revision of requirements documents;0;tbFinishDate;2;Calibri;11;Calibri;11;Calibri;11;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188,114,0,-16747844,False;;24.05.2013 00:00:00;21.06.2013 00:00:00;Consolidation Phase I and II ;0;tbName;1;Calibri;11;Calibri;11;Calibri;11;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188,114,0,-16747844,False;;24.05.2013 00:00:00;21.06.2013 00:00:00;Consolidation Phase I and II ;0;Shape;1;Calibri;11;Calibri;11;Calibri;11;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188,114,0,-16747844,False;;24.05.2013 00:00:00;21.06.2013 00:00:00;Consolidation Phase I and II ;0;tbStartDate;1;Calibri;11;Calibri;11;Calibri;11;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1" val="188,114,0,-16747844,False;;24.05.2013 00:00:00;21.06.2013 00:00:00;Consolidation Phase I and II ;0;tbFinishDate;1;Calibri;11;Calibri;11;Calibri;11;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88,114,0,-16747844,False;;21.06.2013 00:00:00;31.07.2013 00:00:00;Approval process for NGCOR Phase I &amp; II ;0;tbName;0;Calibri;11;Calibri;11;Calibri;11;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88,114,0,-16747844,False;;21.06.2013 00:00:00;31.07.2013 00:00:00;Approval process for NGCOR Phase I &amp; II ;0;Shape;0;Calibri;11;Calibri;11;Calibri;11;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88,114,0,-16747844,False;;21.06.2013 00:00:00;31.07.2013 00:00:00;Approval process for NGCOR Phase I &amp; II ;0;tbStartDate;0;Calibri;11;Calibri;11;Calibri;11;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TERVAL0" val="188,114,0,-16747844,False;;21.06.2013 00:00:00;31.07.2013 00:00:00;Approval process for NGCOR Phase I &amp; II ;0;tbFinishDate;0;Calibri;11;Calibri;11;Calibri;11;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ESCALVALUEFONT" val="Yes"/>
</p:tagLst>
</file>

<file path=ppt/theme/theme1.xml><?xml version="1.0" encoding="utf-8"?>
<a:theme xmlns:a="http://schemas.openxmlformats.org/drawingml/2006/main" name="doernhofer_NGMN-NGMN_Presentation_Template-2009-03-06-v1_0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doernhofer_NGMN-NGMN_Presentation_Template-2009-03-06-v1_0</Template>
  <TotalTime>0</TotalTime>
  <Words>313</Words>
  <Application>Microsoft Office PowerPoint</Application>
  <PresentationFormat>On-screen Show (4:3)</PresentationFormat>
  <Paragraphs>132</Paragraphs>
  <Slides>9</Slides>
  <Notes>0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3</vt:i4>
      </vt:variant>
      <vt:variant>
        <vt:lpstr>Entwurfsvorlage</vt:lpstr>
      </vt:variant>
      <vt:variant>
        <vt:i4>3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6" baseType="lpstr">
      <vt:lpstr>Arial</vt:lpstr>
      <vt:lpstr>Wingdings</vt:lpstr>
      <vt:lpstr>Calibri</vt:lpstr>
      <vt:lpstr>doernhofer_NGMN-NGMN_Presentation_Template-2009-03-06-v1_0</vt:lpstr>
      <vt:lpstr>doernhofer_NGMN-NGMN_Presentation_Template-2009-03-06-v1_0</vt:lpstr>
      <vt:lpstr>doernhofer_NGMN-NGMN_Presentation_Template-2009-03-06-v1_0</vt:lpstr>
      <vt:lpstr>Arbeitsblatt</vt:lpstr>
      <vt:lpstr>Next Generation Converged Operations Requirements Phase II</vt:lpstr>
      <vt:lpstr>Requirements steer product implementation</vt:lpstr>
      <vt:lpstr>Streams </vt:lpstr>
      <vt:lpstr>Timeline</vt:lpstr>
      <vt:lpstr>Timeplan until June 2013</vt:lpstr>
      <vt:lpstr>Progress NGCOR project Phases I and II</vt:lpstr>
      <vt:lpstr>Catalyst @ MW13 Nice</vt:lpstr>
      <vt:lpstr>Catalyst @ MW13 Nice</vt:lpstr>
      <vt:lpstr>Catalyst @ MW13 Nice</vt:lpstr>
    </vt:vector>
  </TitlesOfParts>
  <Company>Steria Mummert Consulting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DoernhoferY</dc:creator>
  <cp:lastModifiedBy>K.Martiny</cp:lastModifiedBy>
  <cp:revision>18</cp:revision>
  <dcterms:created xsi:type="dcterms:W3CDTF">2013-05-02T07:46:28Z</dcterms:created>
  <dcterms:modified xsi:type="dcterms:W3CDTF">2013-06-07T09:50:02Z</dcterms:modified>
</cp:coreProperties>
</file>