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18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3" r:id="rId2"/>
    <p:sldId id="1410" r:id="rId3"/>
    <p:sldId id="16774561" r:id="rId4"/>
    <p:sldId id="16774562" r:id="rId5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330" indent="-151130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930" indent="-303530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530" indent="-455930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7130" indent="-608330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0221" initials="0221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6600FF"/>
    <a:srgbClr val="66FFFF"/>
    <a:srgbClr val="C1E442"/>
    <a:srgbClr val="FF3300"/>
    <a:srgbClr val="72AF2F"/>
    <a:srgbClr val="FFFFCC"/>
    <a:srgbClr val="C6D254"/>
    <a:srgbClr val="000000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24D9896-EC27-4BE2-A38F-2890F991CF37}" v="50" dt="2025-11-07T19:00:24.03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830" autoAdjust="0"/>
    <p:restoredTop sz="97931" autoAdjust="0"/>
  </p:normalViewPr>
  <p:slideViewPr>
    <p:cSldViewPr snapToGrid="0">
      <p:cViewPr varScale="1">
        <p:scale>
          <a:sx n="158" d="100"/>
          <a:sy n="158" d="100"/>
        </p:scale>
        <p:origin x="100" y="4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200" d="100"/>
          <a:sy n="200" d="100"/>
        </p:scale>
        <p:origin x="278" y="-383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Zhaoning Wang" userId="687b348132bad742" providerId="LiveId" clId="{0E1C5B82-CCAB-435D-AE15-FB40BBE81D50}"/>
    <pc:docChg chg="undo custSel delSld modSld">
      <pc:chgData name="Zhaoning Wang" userId="687b348132bad742" providerId="LiveId" clId="{0E1C5B82-CCAB-435D-AE15-FB40BBE81D50}" dt="2025-11-07T19:03:47.144" v="1222" actId="20577"/>
      <pc:docMkLst>
        <pc:docMk/>
      </pc:docMkLst>
      <pc:sldChg chg="del">
        <pc:chgData name="Zhaoning Wang" userId="687b348132bad742" providerId="LiveId" clId="{0E1C5B82-CCAB-435D-AE15-FB40BBE81D50}" dt="2025-11-07T13:10:49.662" v="0" actId="47"/>
        <pc:sldMkLst>
          <pc:docMk/>
          <pc:sldMk cId="0" sldId="937"/>
        </pc:sldMkLst>
      </pc:sldChg>
      <pc:sldChg chg="delSp modSp mod">
        <pc:chgData name="Zhaoning Wang" userId="687b348132bad742" providerId="LiveId" clId="{0E1C5B82-CCAB-435D-AE15-FB40BBE81D50}" dt="2025-11-07T19:03:47.144" v="1222" actId="20577"/>
        <pc:sldMkLst>
          <pc:docMk/>
          <pc:sldMk cId="0" sldId="1410"/>
        </pc:sldMkLst>
        <pc:spChg chg="del">
          <ac:chgData name="Zhaoning Wang" userId="687b348132bad742" providerId="LiveId" clId="{0E1C5B82-CCAB-435D-AE15-FB40BBE81D50}" dt="2025-11-07T14:18:03.252" v="2" actId="478"/>
          <ac:spMkLst>
            <pc:docMk/>
            <pc:sldMk cId="0" sldId="1410"/>
            <ac:spMk id="2" creationId="{00000000-0000-0000-0000-000000000000}"/>
          </ac:spMkLst>
        </pc:spChg>
        <pc:spChg chg="mod">
          <ac:chgData name="Zhaoning Wang" userId="687b348132bad742" providerId="LiveId" clId="{0E1C5B82-CCAB-435D-AE15-FB40BBE81D50}" dt="2025-11-07T17:56:03.677" v="110" actId="20577"/>
          <ac:spMkLst>
            <pc:docMk/>
            <pc:sldMk cId="0" sldId="1410"/>
            <ac:spMk id="3" creationId="{00000000-0000-0000-0000-000000000000}"/>
          </ac:spMkLst>
        </pc:spChg>
        <pc:spChg chg="mod">
          <ac:chgData name="Zhaoning Wang" userId="687b348132bad742" providerId="LiveId" clId="{0E1C5B82-CCAB-435D-AE15-FB40BBE81D50}" dt="2025-11-07T19:03:47.144" v="1222" actId="20577"/>
          <ac:spMkLst>
            <pc:docMk/>
            <pc:sldMk cId="0" sldId="1410"/>
            <ac:spMk id="6" creationId="{00000000-0000-0000-0000-000000000000}"/>
          </ac:spMkLst>
        </pc:spChg>
        <pc:spChg chg="del">
          <ac:chgData name="Zhaoning Wang" userId="687b348132bad742" providerId="LiveId" clId="{0E1C5B82-CCAB-435D-AE15-FB40BBE81D50}" dt="2025-11-07T14:18:03.252" v="2" actId="478"/>
          <ac:spMkLst>
            <pc:docMk/>
            <pc:sldMk cId="0" sldId="1410"/>
            <ac:spMk id="8" creationId="{00000000-0000-0000-0000-000000000000}"/>
          </ac:spMkLst>
        </pc:spChg>
        <pc:spChg chg="del">
          <ac:chgData name="Zhaoning Wang" userId="687b348132bad742" providerId="LiveId" clId="{0E1C5B82-CCAB-435D-AE15-FB40BBE81D50}" dt="2025-11-07T14:18:03.252" v="2" actId="478"/>
          <ac:spMkLst>
            <pc:docMk/>
            <pc:sldMk cId="0" sldId="1410"/>
            <ac:spMk id="204" creationId="{00000000-0000-0000-0000-000000000000}"/>
          </ac:spMkLst>
        </pc:spChg>
        <pc:spChg chg="del">
          <ac:chgData name="Zhaoning Wang" userId="687b348132bad742" providerId="LiveId" clId="{0E1C5B82-CCAB-435D-AE15-FB40BBE81D50}" dt="2025-11-07T14:18:03.252" v="2" actId="478"/>
          <ac:spMkLst>
            <pc:docMk/>
            <pc:sldMk cId="0" sldId="1410"/>
            <ac:spMk id="205" creationId="{00000000-0000-0000-0000-000000000000}"/>
          </ac:spMkLst>
        </pc:spChg>
        <pc:spChg chg="del">
          <ac:chgData name="Zhaoning Wang" userId="687b348132bad742" providerId="LiveId" clId="{0E1C5B82-CCAB-435D-AE15-FB40BBE81D50}" dt="2025-11-07T14:18:03.252" v="2" actId="478"/>
          <ac:spMkLst>
            <pc:docMk/>
            <pc:sldMk cId="0" sldId="1410"/>
            <ac:spMk id="206" creationId="{00000000-0000-0000-0000-000000000000}"/>
          </ac:spMkLst>
        </pc:spChg>
        <pc:grpChg chg="del">
          <ac:chgData name="Zhaoning Wang" userId="687b348132bad742" providerId="LiveId" clId="{0E1C5B82-CCAB-435D-AE15-FB40BBE81D50}" dt="2025-11-07T14:18:03.252" v="2" actId="478"/>
          <ac:grpSpMkLst>
            <pc:docMk/>
            <pc:sldMk cId="0" sldId="1410"/>
            <ac:grpSpMk id="188" creationId="{00000000-0000-0000-0000-000000000000}"/>
          </ac:grpSpMkLst>
        </pc:grpChg>
        <pc:graphicFrameChg chg="del">
          <ac:chgData name="Zhaoning Wang" userId="687b348132bad742" providerId="LiveId" clId="{0E1C5B82-CCAB-435D-AE15-FB40BBE81D50}" dt="2025-11-07T14:17:58.974" v="1" actId="478"/>
          <ac:graphicFrameMkLst>
            <pc:docMk/>
            <pc:sldMk cId="0" sldId="1410"/>
            <ac:graphicFrameMk id="12" creationId="{00000000-0000-0000-0000-000000000000}"/>
          </ac:graphicFrameMkLst>
        </pc:graphicFrameChg>
        <pc:cxnChg chg="del mod">
          <ac:chgData name="Zhaoning Wang" userId="687b348132bad742" providerId="LiveId" clId="{0E1C5B82-CCAB-435D-AE15-FB40BBE81D50}" dt="2025-11-07T14:18:03.252" v="2" actId="478"/>
          <ac:cxnSpMkLst>
            <pc:docMk/>
            <pc:sldMk cId="0" sldId="1410"/>
            <ac:cxnSpMk id="4" creationId="{00000000-0000-0000-0000-000000000000}"/>
          </ac:cxnSpMkLst>
        </pc:cxnChg>
        <pc:cxnChg chg="del mod">
          <ac:chgData name="Zhaoning Wang" userId="687b348132bad742" providerId="LiveId" clId="{0E1C5B82-CCAB-435D-AE15-FB40BBE81D50}" dt="2025-11-07T14:18:03.252" v="2" actId="478"/>
          <ac:cxnSpMkLst>
            <pc:docMk/>
            <pc:sldMk cId="0" sldId="1410"/>
            <ac:cxnSpMk id="7" creationId="{00000000-0000-0000-0000-000000000000}"/>
          </ac:cxnSpMkLst>
        </pc:cxnChg>
      </pc:sldChg>
      <pc:sldChg chg="addSp delSp modSp mod">
        <pc:chgData name="Zhaoning Wang" userId="687b348132bad742" providerId="LiveId" clId="{0E1C5B82-CCAB-435D-AE15-FB40BBE81D50}" dt="2025-11-07T19:00:37.535" v="1211" actId="20577"/>
        <pc:sldMkLst>
          <pc:docMk/>
          <pc:sldMk cId="0" sldId="16774561"/>
        </pc:sldMkLst>
        <pc:spChg chg="add del mod">
          <ac:chgData name="Zhaoning Wang" userId="687b348132bad742" providerId="LiveId" clId="{0E1C5B82-CCAB-435D-AE15-FB40BBE81D50}" dt="2025-11-07T18:37:16.459" v="546"/>
          <ac:spMkLst>
            <pc:docMk/>
            <pc:sldMk cId="0" sldId="16774561"/>
            <ac:spMk id="2" creationId="{17B7628F-7745-6CE8-CED2-6F44951FC92C}"/>
          </ac:spMkLst>
        </pc:spChg>
        <pc:spChg chg="mod">
          <ac:chgData name="Zhaoning Wang" userId="687b348132bad742" providerId="LiveId" clId="{0E1C5B82-CCAB-435D-AE15-FB40BBE81D50}" dt="2025-11-07T18:06:31.124" v="167" actId="20577"/>
          <ac:spMkLst>
            <pc:docMk/>
            <pc:sldMk cId="0" sldId="16774561"/>
            <ac:spMk id="4" creationId="{00000000-0000-0000-0000-000000000000}"/>
          </ac:spMkLst>
        </pc:spChg>
        <pc:spChg chg="add mod">
          <ac:chgData name="Zhaoning Wang" userId="687b348132bad742" providerId="LiveId" clId="{0E1C5B82-CCAB-435D-AE15-FB40BBE81D50}" dt="2025-11-07T19:00:29.043" v="1209" actId="20577"/>
          <ac:spMkLst>
            <pc:docMk/>
            <pc:sldMk cId="0" sldId="16774561"/>
            <ac:spMk id="5" creationId="{10690E18-9227-532F-F7BB-BDD15BFB6B59}"/>
          </ac:spMkLst>
        </pc:spChg>
        <pc:spChg chg="add mod">
          <ac:chgData name="Zhaoning Wang" userId="687b348132bad742" providerId="LiveId" clId="{0E1C5B82-CCAB-435D-AE15-FB40BBE81D50}" dt="2025-11-07T18:52:40.435" v="1035" actId="1035"/>
          <ac:spMkLst>
            <pc:docMk/>
            <pc:sldMk cId="0" sldId="16774561"/>
            <ac:spMk id="6" creationId="{99E97D54-534F-855B-61AC-AA5C0B8FFD0C}"/>
          </ac:spMkLst>
        </pc:spChg>
        <pc:spChg chg="del mod">
          <ac:chgData name="Zhaoning Wang" userId="687b348132bad742" providerId="LiveId" clId="{0E1C5B82-CCAB-435D-AE15-FB40BBE81D50}" dt="2025-11-07T18:17:54.106" v="326" actId="478"/>
          <ac:spMkLst>
            <pc:docMk/>
            <pc:sldMk cId="0" sldId="16774561"/>
            <ac:spMk id="7" creationId="{00000000-0000-0000-0000-000000000000}"/>
          </ac:spMkLst>
        </pc:spChg>
        <pc:spChg chg="add del mod">
          <ac:chgData name="Zhaoning Wang" userId="687b348132bad742" providerId="LiveId" clId="{0E1C5B82-CCAB-435D-AE15-FB40BBE81D50}" dt="2025-11-07T18:45:09.569" v="927" actId="478"/>
          <ac:spMkLst>
            <pc:docMk/>
            <pc:sldMk cId="0" sldId="16774561"/>
            <ac:spMk id="8" creationId="{54E00405-7AC4-A7C4-B981-3178D5A37C85}"/>
          </ac:spMkLst>
        </pc:spChg>
        <pc:spChg chg="add mod">
          <ac:chgData name="Zhaoning Wang" userId="687b348132bad742" providerId="LiveId" clId="{0E1C5B82-CCAB-435D-AE15-FB40BBE81D50}" dt="2025-11-07T18:52:40.435" v="1035" actId="1035"/>
          <ac:spMkLst>
            <pc:docMk/>
            <pc:sldMk cId="0" sldId="16774561"/>
            <ac:spMk id="9" creationId="{212E6974-0B2D-8FCC-569B-E178D7804A25}"/>
          </ac:spMkLst>
        </pc:spChg>
        <pc:spChg chg="add mod">
          <ac:chgData name="Zhaoning Wang" userId="687b348132bad742" providerId="LiveId" clId="{0E1C5B82-CCAB-435D-AE15-FB40BBE81D50}" dt="2025-11-07T18:52:40.435" v="1035" actId="1035"/>
          <ac:spMkLst>
            <pc:docMk/>
            <pc:sldMk cId="0" sldId="16774561"/>
            <ac:spMk id="10" creationId="{D730B95D-2985-A35A-4002-C53DE1515CE9}"/>
          </ac:spMkLst>
        </pc:spChg>
        <pc:spChg chg="add mod">
          <ac:chgData name="Zhaoning Wang" userId="687b348132bad742" providerId="LiveId" clId="{0E1C5B82-CCAB-435D-AE15-FB40BBE81D50}" dt="2025-11-07T18:52:40.435" v="1035" actId="1035"/>
          <ac:spMkLst>
            <pc:docMk/>
            <pc:sldMk cId="0" sldId="16774561"/>
            <ac:spMk id="11" creationId="{F904EC18-DBF3-DEA5-E848-E666598A2089}"/>
          </ac:spMkLst>
        </pc:spChg>
        <pc:spChg chg="add mod">
          <ac:chgData name="Zhaoning Wang" userId="687b348132bad742" providerId="LiveId" clId="{0E1C5B82-CCAB-435D-AE15-FB40BBE81D50}" dt="2025-11-07T19:00:37.535" v="1211" actId="20577"/>
          <ac:spMkLst>
            <pc:docMk/>
            <pc:sldMk cId="0" sldId="16774561"/>
            <ac:spMk id="12" creationId="{6ABA614B-1B6F-7678-9E88-A4BAA4849F3A}"/>
          </ac:spMkLst>
        </pc:spChg>
        <pc:spChg chg="add mod">
          <ac:chgData name="Zhaoning Wang" userId="687b348132bad742" providerId="LiveId" clId="{0E1C5B82-CCAB-435D-AE15-FB40BBE81D50}" dt="2025-11-07T18:59:46.919" v="1184" actId="1036"/>
          <ac:spMkLst>
            <pc:docMk/>
            <pc:sldMk cId="0" sldId="16774561"/>
            <ac:spMk id="13" creationId="{0C0894B1-7AB9-A4B0-8267-3C2F3CA6171F}"/>
          </ac:spMkLst>
        </pc:spChg>
        <pc:spChg chg="add mod">
          <ac:chgData name="Zhaoning Wang" userId="687b348132bad742" providerId="LiveId" clId="{0E1C5B82-CCAB-435D-AE15-FB40BBE81D50}" dt="2025-11-07T18:59:46.919" v="1184" actId="1036"/>
          <ac:spMkLst>
            <pc:docMk/>
            <pc:sldMk cId="0" sldId="16774561"/>
            <ac:spMk id="14" creationId="{5AD33413-85D6-9888-9231-DE0A76C99BF2}"/>
          </ac:spMkLst>
        </pc:spChg>
        <pc:spChg chg="add mod">
          <ac:chgData name="Zhaoning Wang" userId="687b348132bad742" providerId="LiveId" clId="{0E1C5B82-CCAB-435D-AE15-FB40BBE81D50}" dt="2025-11-07T18:59:46.919" v="1184" actId="1036"/>
          <ac:spMkLst>
            <pc:docMk/>
            <pc:sldMk cId="0" sldId="16774561"/>
            <ac:spMk id="15" creationId="{CC09D1AE-3DC5-1D83-30F1-726E0116C872}"/>
          </ac:spMkLst>
        </pc:spChg>
        <pc:spChg chg="add mod">
          <ac:chgData name="Zhaoning Wang" userId="687b348132bad742" providerId="LiveId" clId="{0E1C5B82-CCAB-435D-AE15-FB40BBE81D50}" dt="2025-11-07T18:59:46.919" v="1184" actId="1036"/>
          <ac:spMkLst>
            <pc:docMk/>
            <pc:sldMk cId="0" sldId="16774561"/>
            <ac:spMk id="16" creationId="{FE7C5B40-EF73-D833-6DF6-43E6AB371FE5}"/>
          </ac:spMkLst>
        </pc:spChg>
        <pc:spChg chg="add mod">
          <ac:chgData name="Zhaoning Wang" userId="687b348132bad742" providerId="LiveId" clId="{0E1C5B82-CCAB-435D-AE15-FB40BBE81D50}" dt="2025-11-07T18:59:46.919" v="1184" actId="1036"/>
          <ac:spMkLst>
            <pc:docMk/>
            <pc:sldMk cId="0" sldId="16774561"/>
            <ac:spMk id="17" creationId="{28706E47-D502-B35E-29CB-EE666592DAB6}"/>
          </ac:spMkLst>
        </pc:spChg>
        <pc:spChg chg="add mod">
          <ac:chgData name="Zhaoning Wang" userId="687b348132bad742" providerId="LiveId" clId="{0E1C5B82-CCAB-435D-AE15-FB40BBE81D50}" dt="2025-11-07T18:55:37.411" v="1086" actId="20577"/>
          <ac:spMkLst>
            <pc:docMk/>
            <pc:sldMk cId="0" sldId="16774561"/>
            <ac:spMk id="18" creationId="{8E1F1406-4545-D094-109B-21D2814AC5D5}"/>
          </ac:spMkLst>
        </pc:spChg>
        <pc:spChg chg="add mod">
          <ac:chgData name="Zhaoning Wang" userId="687b348132bad742" providerId="LiveId" clId="{0E1C5B82-CCAB-435D-AE15-FB40BBE81D50}" dt="2025-11-07T18:59:46.919" v="1184" actId="1036"/>
          <ac:spMkLst>
            <pc:docMk/>
            <pc:sldMk cId="0" sldId="16774561"/>
            <ac:spMk id="19" creationId="{2CB59F98-4CD9-F1C3-3AD7-4930C181A0D0}"/>
          </ac:spMkLst>
        </pc:spChg>
        <pc:spChg chg="add mod">
          <ac:chgData name="Zhaoning Wang" userId="687b348132bad742" providerId="LiveId" clId="{0E1C5B82-CCAB-435D-AE15-FB40BBE81D50}" dt="2025-11-07T18:59:54.061" v="1185" actId="1076"/>
          <ac:spMkLst>
            <pc:docMk/>
            <pc:sldMk cId="0" sldId="16774561"/>
            <ac:spMk id="20" creationId="{A10CD82D-3287-D779-DEF6-9B9BD0383C4E}"/>
          </ac:spMkLst>
        </pc:spChg>
        <pc:spChg chg="add mod">
          <ac:chgData name="Zhaoning Wang" userId="687b348132bad742" providerId="LiveId" clId="{0E1C5B82-CCAB-435D-AE15-FB40BBE81D50}" dt="2025-11-07T18:59:46.919" v="1184" actId="1036"/>
          <ac:spMkLst>
            <pc:docMk/>
            <pc:sldMk cId="0" sldId="16774561"/>
            <ac:spMk id="21" creationId="{EFD84592-A0DC-6F39-83A9-18171CF07443}"/>
          </ac:spMkLst>
        </pc:spChg>
        <pc:spChg chg="add mod">
          <ac:chgData name="Zhaoning Wang" userId="687b348132bad742" providerId="LiveId" clId="{0E1C5B82-CCAB-435D-AE15-FB40BBE81D50}" dt="2025-11-07T19:00:00.753" v="1186" actId="1076"/>
          <ac:spMkLst>
            <pc:docMk/>
            <pc:sldMk cId="0" sldId="16774561"/>
            <ac:spMk id="22" creationId="{DE42DDB8-872D-BC03-CB49-4211216FFF5E}"/>
          </ac:spMkLst>
        </pc:spChg>
        <pc:spChg chg="add mod">
          <ac:chgData name="Zhaoning Wang" userId="687b348132bad742" providerId="LiveId" clId="{0E1C5B82-CCAB-435D-AE15-FB40BBE81D50}" dt="2025-11-07T18:58:47.311" v="1147" actId="1076"/>
          <ac:spMkLst>
            <pc:docMk/>
            <pc:sldMk cId="0" sldId="16774561"/>
            <ac:spMk id="23" creationId="{A09FE7BF-C891-53FB-C1A5-60ADD889B19B}"/>
          </ac:spMkLst>
        </pc:spChg>
        <pc:spChg chg="add mod">
          <ac:chgData name="Zhaoning Wang" userId="687b348132bad742" providerId="LiveId" clId="{0E1C5B82-CCAB-435D-AE15-FB40BBE81D50}" dt="2025-11-07T18:59:38.357" v="1171" actId="1076"/>
          <ac:spMkLst>
            <pc:docMk/>
            <pc:sldMk cId="0" sldId="16774561"/>
            <ac:spMk id="24" creationId="{0E27F411-F01E-9DF4-E13C-398505A16CA1}"/>
          </ac:spMkLst>
        </pc:spChg>
        <pc:graphicFrameChg chg="del">
          <ac:chgData name="Zhaoning Wang" userId="687b348132bad742" providerId="LiveId" clId="{0E1C5B82-CCAB-435D-AE15-FB40BBE81D50}" dt="2025-11-07T14:44:43.659" v="5" actId="478"/>
          <ac:graphicFrameMkLst>
            <pc:docMk/>
            <pc:sldMk cId="0" sldId="16774561"/>
            <ac:graphicFrameMk id="6" creationId="{00000000-0000-0000-0000-000000000000}"/>
          </ac:graphicFrameMkLst>
        </pc:graphicFrameChg>
      </pc:sldChg>
      <pc:sldChg chg="addSp delSp modSp mod">
        <pc:chgData name="Zhaoning Wang" userId="687b348132bad742" providerId="LiveId" clId="{0E1C5B82-CCAB-435D-AE15-FB40BBE81D50}" dt="2025-11-07T18:44:12.720" v="922" actId="20577"/>
        <pc:sldMkLst>
          <pc:docMk/>
          <pc:sldMk cId="0" sldId="16774562"/>
        </pc:sldMkLst>
        <pc:spChg chg="add del mod">
          <ac:chgData name="Zhaoning Wang" userId="687b348132bad742" providerId="LiveId" clId="{0E1C5B82-CCAB-435D-AE15-FB40BBE81D50}" dt="2025-11-07T18:37:25.353" v="549" actId="478"/>
          <ac:spMkLst>
            <pc:docMk/>
            <pc:sldMk cId="0" sldId="16774562"/>
            <ac:spMk id="3" creationId="{32210467-382B-AC9F-2FBF-B7FBE85348DD}"/>
          </ac:spMkLst>
        </pc:spChg>
        <pc:spChg chg="mod">
          <ac:chgData name="Zhaoning Wang" userId="687b348132bad742" providerId="LiveId" clId="{0E1C5B82-CCAB-435D-AE15-FB40BBE81D50}" dt="2025-11-07T18:07:03.339" v="210" actId="20577"/>
          <ac:spMkLst>
            <pc:docMk/>
            <pc:sldMk cId="0" sldId="16774562"/>
            <ac:spMk id="4" creationId="{00000000-0000-0000-0000-000000000000}"/>
          </ac:spMkLst>
        </pc:spChg>
        <pc:spChg chg="add mod">
          <ac:chgData name="Zhaoning Wang" userId="687b348132bad742" providerId="LiveId" clId="{0E1C5B82-CCAB-435D-AE15-FB40BBE81D50}" dt="2025-11-07T18:41:07.677" v="675" actId="20577"/>
          <ac:spMkLst>
            <pc:docMk/>
            <pc:sldMk cId="0" sldId="16774562"/>
            <ac:spMk id="5" creationId="{17B7628F-7745-6CE8-CED2-6F44951FC92C}"/>
          </ac:spMkLst>
        </pc:spChg>
        <pc:spChg chg="add del mod">
          <ac:chgData name="Zhaoning Wang" userId="687b348132bad742" providerId="LiveId" clId="{0E1C5B82-CCAB-435D-AE15-FB40BBE81D50}" dt="2025-11-07T18:37:18.412" v="548" actId="478"/>
          <ac:spMkLst>
            <pc:docMk/>
            <pc:sldMk cId="0" sldId="16774562"/>
            <ac:spMk id="6" creationId="{00000000-0000-0000-0000-000000000000}"/>
          </ac:spMkLst>
        </pc:spChg>
        <pc:spChg chg="add mod">
          <ac:chgData name="Zhaoning Wang" userId="687b348132bad742" providerId="LiveId" clId="{0E1C5B82-CCAB-435D-AE15-FB40BBE81D50}" dt="2025-11-07T18:44:12.720" v="922" actId="20577"/>
          <ac:spMkLst>
            <pc:docMk/>
            <pc:sldMk cId="0" sldId="16774562"/>
            <ac:spMk id="7" creationId="{89DA7E7F-C56F-A460-D65B-B0B117052D33}"/>
          </ac:spMkLst>
        </pc:spChg>
      </pc:sldChg>
      <pc:sldChg chg="del">
        <pc:chgData name="Zhaoning Wang" userId="687b348132bad742" providerId="LiveId" clId="{0E1C5B82-CCAB-435D-AE15-FB40BBE81D50}" dt="2025-11-07T18:04:39.334" v="118" actId="47"/>
        <pc:sldMkLst>
          <pc:docMk/>
          <pc:sldMk cId="0" sldId="16774563"/>
        </pc:sldMkLst>
      </pc:sldChg>
      <pc:sldChg chg="del">
        <pc:chgData name="Zhaoning Wang" userId="687b348132bad742" providerId="LiveId" clId="{0E1C5B82-CCAB-435D-AE15-FB40BBE81D50}" dt="2025-11-07T18:04:39.334" v="118" actId="47"/>
        <pc:sldMkLst>
          <pc:docMk/>
          <pc:sldMk cId="0" sldId="16774564"/>
        </pc:sldMkLst>
      </pc:sldChg>
      <pc:sldChg chg="del">
        <pc:chgData name="Zhaoning Wang" userId="687b348132bad742" providerId="LiveId" clId="{0E1C5B82-CCAB-435D-AE15-FB40BBE81D50}" dt="2025-11-07T18:04:39.334" v="118" actId="47"/>
        <pc:sldMkLst>
          <pc:docMk/>
          <pc:sldMk cId="0" sldId="16774567"/>
        </pc:sldMkLst>
      </pc:sldChg>
      <pc:sldChg chg="del">
        <pc:chgData name="Zhaoning Wang" userId="687b348132bad742" providerId="LiveId" clId="{0E1C5B82-CCAB-435D-AE15-FB40BBE81D50}" dt="2025-11-07T18:04:39.334" v="118" actId="47"/>
        <pc:sldMkLst>
          <pc:docMk/>
          <pc:sldMk cId="0" sldId="16774568"/>
        </pc:sldMkLst>
      </pc:sldChg>
      <pc:sldChg chg="del">
        <pc:chgData name="Zhaoning Wang" userId="687b348132bad742" providerId="LiveId" clId="{0E1C5B82-CCAB-435D-AE15-FB40BBE81D50}" dt="2025-11-07T18:04:39.334" v="118" actId="47"/>
        <pc:sldMkLst>
          <pc:docMk/>
          <pc:sldMk cId="0" sldId="16774569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t>11/8/2025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t>11/8/2025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6083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12179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8275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24371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600" indent="0" algn="ctr">
              <a:buNone/>
              <a:defRPr/>
            </a:lvl2pPr>
            <a:lvl3pPr marL="1219200" indent="0" algn="ctr">
              <a:buNone/>
              <a:defRPr/>
            </a:lvl3pPr>
            <a:lvl4pPr marL="1828800" indent="0" algn="ctr">
              <a:buNone/>
              <a:defRPr/>
            </a:lvl4pPr>
            <a:lvl5pPr marL="2438400" indent="0" algn="ctr">
              <a:buNone/>
              <a:defRPr/>
            </a:lvl5pPr>
            <a:lvl6pPr marL="3048000" indent="0" algn="ctr">
              <a:buNone/>
              <a:defRPr/>
            </a:lvl6pPr>
            <a:lvl7pPr marL="3657600" indent="0" algn="ctr">
              <a:buNone/>
              <a:defRPr/>
            </a:lvl7pPr>
            <a:lvl8pPr marL="4267200" indent="0" algn="ctr">
              <a:buNone/>
              <a:defRPr/>
            </a:lvl8pPr>
            <a:lvl9pPr marL="48768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600" indent="-6096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t>‹#›</a:t>
            </a:fld>
            <a:endParaRPr lang="en-GB" dirty="0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1113" y="6364288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5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1113" y="6413500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sv-SE" sz="1100" b="1" spc="300" dirty="0">
                <a:ea typeface="+mn-ea"/>
                <a:cs typeface="Arial" panose="020B0604020202020204" pitchFamily="34" charset="0"/>
              </a:rPr>
              <a:t>SA5#16</a:t>
            </a:r>
            <a:r>
              <a:rPr lang="en-US" altLang="sv-SE" sz="1100" b="1" spc="300" dirty="0">
                <a:ea typeface="+mn-ea"/>
                <a:cs typeface="Arial" panose="020B0604020202020204" pitchFamily="34" charset="0"/>
              </a:rPr>
              <a:t>4</a:t>
            </a:r>
            <a:r>
              <a:rPr lang="sv-SE" sz="1100" b="1" spc="300" dirty="0">
                <a:ea typeface="+mn-ea"/>
                <a:cs typeface="Arial" panose="020B0604020202020204" pitchFamily="34" charset="0"/>
              </a:rPr>
              <a:t>, </a:t>
            </a:r>
            <a:r>
              <a:rPr lang="en-US" altLang="sv-SE" sz="1100" b="1" spc="300" dirty="0">
                <a:ea typeface="+mn-ea"/>
                <a:cs typeface="Arial" panose="020B0604020202020204" pitchFamily="34" charset="0"/>
              </a:rPr>
              <a:t>Dallas</a:t>
            </a:r>
            <a:r>
              <a:rPr lang="fi-FI" sz="1100" b="1" spc="300" dirty="0">
                <a:ea typeface="+mn-ea"/>
                <a:cs typeface="Arial" panose="020B0604020202020204" pitchFamily="34" charset="0"/>
              </a:rPr>
              <a:t>, </a:t>
            </a:r>
            <a:r>
              <a:rPr lang="en-US" altLang="fi-FI" sz="1100" b="1" spc="300" dirty="0">
                <a:ea typeface="+mn-ea"/>
                <a:cs typeface="Arial" panose="020B0604020202020204" pitchFamily="34" charset="0"/>
              </a:rPr>
              <a:t>USA, Nov. 17-21, 2025</a:t>
            </a:r>
            <a:endParaRPr lang="en-US" altLang="fi-FI" sz="1100" b="1" spc="300" dirty="0">
              <a:solidFill>
                <a:schemeClr val="bg1"/>
              </a:solidFill>
              <a:ea typeface="+mn-ea"/>
              <a:cs typeface="Arial" panose="020B0604020202020204" pitchFamily="34" charset="0"/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5">
                <a:solidFill>
                  <a:schemeClr val="bg1"/>
                </a:solidFill>
              </a:rPr>
              <a:t>© 3GPP 2012</a:t>
            </a:r>
            <a:endParaRPr lang="en-GB" altLang="en-US" sz="1335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5" dirty="0"/>
              <a:t>© 3GPP 2025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79163" y="636428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5" b="1" smtClean="0"/>
              <a:t>‹#›</a:t>
            </a:fld>
            <a:endParaRPr lang="en-GB" altLang="en-US" sz="1335" b="1"/>
          </a:p>
          <a:p>
            <a:pPr>
              <a:defRPr/>
            </a:pPr>
            <a:endParaRPr lang="en-GB" altLang="en-US" sz="1335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5pPr>
      <a:lvl6pPr marL="609600"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6pPr>
      <a:lvl7pPr marL="1219200"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7pPr>
      <a:lvl8pPr marL="1828800"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8pPr>
      <a:lvl9pPr marL="2438400"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608330" indent="-60833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330" indent="-37973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7"/>
        </a:buBlip>
        <a:defRPr sz="3200">
          <a:solidFill>
            <a:schemeClr val="tx1"/>
          </a:solidFill>
          <a:latin typeface="+mn-lt"/>
        </a:defRPr>
      </a:lvl2pPr>
      <a:lvl3pPr marL="1522730" indent="-303530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600">
          <a:solidFill>
            <a:schemeClr val="tx1"/>
          </a:solidFill>
          <a:latin typeface="+mn-lt"/>
        </a:defRPr>
      </a:lvl3pPr>
      <a:lvl4pPr marL="2132330" indent="-3035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930" indent="-3035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800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6pPr>
      <a:lvl7pPr marL="3962400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7pPr>
      <a:lvl8pPr marL="4572000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8pPr>
      <a:lvl9pPr marL="5181600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054990" y="2501576"/>
            <a:ext cx="8621712" cy="14684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0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000" dirty="0"/>
            </a:br>
            <a:r>
              <a:rPr lang="en-US" altLang="zh-CN" sz="4000" b="1" dirty="0"/>
              <a:t>Considerations on management architecture for 6G</a:t>
            </a:r>
            <a:br>
              <a:rPr lang="fr-FR" sz="1800" dirty="0">
                <a:latin typeface="Arial" panose="020B0604020202020204" pitchFamily="34" charset="0"/>
              </a:rPr>
            </a:br>
            <a:endParaRPr lang="en-GB" sz="4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98646" y="4339138"/>
            <a:ext cx="85344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665" dirty="0"/>
              <a:t>Source: China Unicom</a:t>
            </a:r>
            <a:endParaRPr lang="en-US" altLang="en-US" sz="2400" dirty="0">
              <a:latin typeface="Arial" panose="020B0604020202020204" pitchFamily="34" charset="0"/>
            </a:endParaRPr>
          </a:p>
        </p:txBody>
      </p:sp>
      <p:pic>
        <p:nvPicPr>
          <p:cNvPr id="2" name="Picture 9" descr="A blue and black logo&#10;&#10;Description automatically generated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226"/>
            <a:ext cx="1364884" cy="767747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blue and black logo&#10;&#10;Description automatically generated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226"/>
            <a:ext cx="1364884" cy="767747"/>
          </a:xfrm>
          <a:prstGeom prst="rect">
            <a:avLst/>
          </a:prstGeom>
        </p:spPr>
      </p:pic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1143000"/>
          </a:xfrm>
        </p:spPr>
        <p:txBody>
          <a:bodyPr/>
          <a:lstStyle/>
          <a:p>
            <a:r>
              <a:rPr lang="en-US" altLang="zh-CN" dirty="0"/>
              <a:t>Backgrounds</a:t>
            </a:r>
          </a:p>
        </p:txBody>
      </p:sp>
      <p:sp>
        <p:nvSpPr>
          <p:cNvPr id="6" name="Content Placeholder 2"/>
          <p:cNvSpPr txBox="1"/>
          <p:nvPr/>
        </p:nvSpPr>
        <p:spPr bwMode="auto">
          <a:xfrm>
            <a:off x="797582" y="1559226"/>
            <a:ext cx="10126880" cy="371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608330" indent="-6083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330" indent="-3797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4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7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3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9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8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6pPr>
            <a:lvl7pPr marL="39624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7pPr>
            <a:lvl8pPr marL="45720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8pPr>
            <a:lvl9pPr marL="51816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9pPr>
          </a:lstStyle>
          <a:p>
            <a:pPr marL="457200" indent="-457200">
              <a:buFontTx/>
              <a:buBlip>
                <a:blip r:embed="rId4"/>
              </a:buBlip>
            </a:pPr>
            <a:r>
              <a:rPr lang="en-US" altLang="zh-CN" sz="2400" kern="0" dirty="0"/>
              <a:t>Service Based Management Architecture (SBMA) is introduced in 5G.</a:t>
            </a:r>
          </a:p>
          <a:p>
            <a:pPr marL="457200" indent="-457200">
              <a:buFontTx/>
              <a:buBlip>
                <a:blip r:embed="rId4"/>
              </a:buBlip>
            </a:pPr>
            <a:r>
              <a:rPr lang="en-US" altLang="zh-CN" sz="2400" kern="0" dirty="0"/>
              <a:t>The fundamental building block of SBMA is the Management Service (</a:t>
            </a:r>
            <a:r>
              <a:rPr lang="en-US" altLang="zh-CN" sz="2400" kern="0" dirty="0" err="1"/>
              <a:t>MnS</a:t>
            </a:r>
            <a:r>
              <a:rPr lang="en-US" altLang="zh-CN" sz="2400" kern="0" dirty="0"/>
              <a:t>).</a:t>
            </a:r>
          </a:p>
          <a:p>
            <a:pPr marL="457200" indent="-457200">
              <a:buFontTx/>
              <a:buBlip>
                <a:blip r:embed="rId4"/>
              </a:buBlip>
            </a:pPr>
            <a:r>
              <a:rPr lang="en-US" altLang="zh-CN" sz="2400" kern="0" dirty="0"/>
              <a:t>An </a:t>
            </a:r>
            <a:r>
              <a:rPr lang="en-US" altLang="zh-CN" sz="2400" kern="0" dirty="0" err="1"/>
              <a:t>MnS</a:t>
            </a:r>
            <a:r>
              <a:rPr lang="en-US" altLang="zh-CN" sz="2400" kern="0" dirty="0"/>
              <a:t> is a set of offered capabilities for management and orchestration of network and services.</a:t>
            </a:r>
          </a:p>
          <a:p>
            <a:pPr marL="457200" indent="-457200">
              <a:buFontTx/>
              <a:buBlip>
                <a:blip r:embed="rId4"/>
              </a:buBlip>
            </a:pPr>
            <a:r>
              <a:rPr lang="en-US" altLang="zh-CN" sz="2400" kern="0" dirty="0"/>
              <a:t>6G OAM study is agreed to investigate the overall management architecture for 6G as collection of capabilities and high-level functionalities focusing strictly on architectural enablers.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/>
          <p:nvPr/>
        </p:nvSpPr>
        <p:spPr bwMode="auto">
          <a:xfrm>
            <a:off x="1800843" y="372583"/>
            <a:ext cx="82167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sz="3600" kern="0" dirty="0"/>
              <a:t>Something missing in 5G SBMA</a:t>
            </a:r>
          </a:p>
        </p:txBody>
      </p:sp>
      <p:pic>
        <p:nvPicPr>
          <p:cNvPr id="3" name="Picture 9" descr="A blue and black logo&#10;&#10;Description automatically generated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226"/>
            <a:ext cx="1364884" cy="767747"/>
          </a:xfrm>
          <a:prstGeom prst="rect">
            <a:avLst/>
          </a:prstGeom>
        </p:spPr>
      </p:pic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17B7628F-7745-6CE8-CED2-6F44951FC92C}"/>
              </a:ext>
            </a:extLst>
          </p:cNvPr>
          <p:cNvSpPr txBox="1"/>
          <p:nvPr/>
        </p:nvSpPr>
        <p:spPr bwMode="auto">
          <a:xfrm>
            <a:off x="504031" y="1559226"/>
            <a:ext cx="5265398" cy="1180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608330" indent="-6083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330" indent="-3797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4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7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3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9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8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6pPr>
            <a:lvl7pPr marL="39624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7pPr>
            <a:lvl8pPr marL="45720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8pPr>
            <a:lvl9pPr marL="51816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9pPr>
          </a:lstStyle>
          <a:p>
            <a:pPr marL="457200" indent="-457200">
              <a:buFontTx/>
              <a:buBlip>
                <a:blip r:embed="rId4"/>
              </a:buBlip>
            </a:pPr>
            <a:r>
              <a:rPr lang="en-US" altLang="zh-CN" sz="2400" kern="0" dirty="0"/>
              <a:t>Unclear boundaries among different services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0690E18-9227-532F-F7BB-BDD15BFB6B59}"/>
              </a:ext>
            </a:extLst>
          </p:cNvPr>
          <p:cNvSpPr txBox="1"/>
          <p:nvPr/>
        </p:nvSpPr>
        <p:spPr bwMode="auto">
          <a:xfrm>
            <a:off x="6095999" y="1559226"/>
            <a:ext cx="5823427" cy="1180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608330" indent="-6083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330" indent="-3797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4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7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3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9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8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6pPr>
            <a:lvl7pPr marL="39624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7pPr>
            <a:lvl8pPr marL="45720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8pPr>
            <a:lvl9pPr marL="51816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9pPr>
          </a:lstStyle>
          <a:p>
            <a:pPr marL="457200" indent="-457200">
              <a:buFontTx/>
              <a:buBlip>
                <a:blip r:embed="rId4"/>
              </a:buBlip>
            </a:pPr>
            <a:r>
              <a:rPr lang="en-US" altLang="zh-CN" sz="2400" kern="0" dirty="0"/>
              <a:t>Incomplete management service mechanism definitions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99E97D54-534F-855B-61AC-AA5C0B8FFD0C}"/>
              </a:ext>
            </a:extLst>
          </p:cNvPr>
          <p:cNvSpPr/>
          <p:nvPr/>
        </p:nvSpPr>
        <p:spPr bwMode="auto">
          <a:xfrm>
            <a:off x="1258123" y="2562332"/>
            <a:ext cx="2144486" cy="2144486"/>
          </a:xfrm>
          <a:prstGeom prst="ellipse">
            <a:avLst/>
          </a:prstGeom>
          <a:solidFill>
            <a:schemeClr val="bg2">
              <a:lumMod val="90000"/>
              <a:alpha val="57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MnS</a:t>
            </a:r>
            <a:r>
              <a:rPr kumimoji="0" lang="en-US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1</a:t>
            </a:r>
            <a:endParaRPr kumimoji="0" lang="zh-CN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212E6974-0B2D-8FCC-569B-E178D7804A25}"/>
              </a:ext>
            </a:extLst>
          </p:cNvPr>
          <p:cNvSpPr/>
          <p:nvPr/>
        </p:nvSpPr>
        <p:spPr bwMode="auto">
          <a:xfrm>
            <a:off x="2874992" y="2562332"/>
            <a:ext cx="2144486" cy="2144486"/>
          </a:xfrm>
          <a:prstGeom prst="ellipse">
            <a:avLst/>
          </a:prstGeom>
          <a:solidFill>
            <a:schemeClr val="tx2">
              <a:lumMod val="20000"/>
              <a:lumOff val="80000"/>
              <a:alpha val="57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MnS</a:t>
            </a:r>
            <a:r>
              <a:rPr kumimoji="0" lang="en-US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2</a:t>
            </a:r>
            <a:endParaRPr kumimoji="0" lang="zh-CN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D730B95D-2985-A35A-4002-C53DE1515CE9}"/>
              </a:ext>
            </a:extLst>
          </p:cNvPr>
          <p:cNvSpPr/>
          <p:nvPr/>
        </p:nvSpPr>
        <p:spPr bwMode="auto">
          <a:xfrm>
            <a:off x="2066558" y="3822486"/>
            <a:ext cx="2144486" cy="2144486"/>
          </a:xfrm>
          <a:prstGeom prst="ellipse">
            <a:avLst/>
          </a:prstGeom>
          <a:solidFill>
            <a:schemeClr val="accent2">
              <a:lumMod val="20000"/>
              <a:lumOff val="80000"/>
              <a:alpha val="57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MnS</a:t>
            </a:r>
            <a:r>
              <a:rPr kumimoji="0" lang="en-US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3</a:t>
            </a:r>
            <a:endParaRPr kumimoji="0" lang="zh-CN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904EC18-DBF3-DEA5-E848-E666598A2089}"/>
              </a:ext>
            </a:extLst>
          </p:cNvPr>
          <p:cNvSpPr txBox="1"/>
          <p:nvPr/>
        </p:nvSpPr>
        <p:spPr>
          <a:xfrm>
            <a:off x="2542657" y="3983885"/>
            <a:ext cx="1252266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Redundancies</a:t>
            </a:r>
            <a:endParaRPr lang="zh-CN" altLang="en-US" dirty="0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6ABA614B-1B6F-7678-9E88-A4BAA4849F3A}"/>
              </a:ext>
            </a:extLst>
          </p:cNvPr>
          <p:cNvSpPr/>
          <p:nvPr/>
        </p:nvSpPr>
        <p:spPr bwMode="auto">
          <a:xfrm>
            <a:off x="8157748" y="3439806"/>
            <a:ext cx="2144486" cy="2144486"/>
          </a:xfrm>
          <a:prstGeom prst="ellipse">
            <a:avLst/>
          </a:prstGeom>
          <a:solidFill>
            <a:schemeClr val="bg2">
              <a:lumMod val="90000"/>
              <a:alpha val="57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MnS</a:t>
            </a:r>
            <a:endParaRPr kumimoji="0" lang="zh-CN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箭头: 右 12">
            <a:extLst>
              <a:ext uri="{FF2B5EF4-FFF2-40B4-BE49-F238E27FC236}">
                <a16:creationId xmlns:a16="http://schemas.microsoft.com/office/drawing/2014/main" id="{0C0894B1-7AB9-A4B0-8267-3C2F3CA6171F}"/>
              </a:ext>
            </a:extLst>
          </p:cNvPr>
          <p:cNvSpPr/>
          <p:nvPr/>
        </p:nvSpPr>
        <p:spPr bwMode="auto">
          <a:xfrm rot="10800000">
            <a:off x="7493893" y="4311819"/>
            <a:ext cx="495467" cy="400460"/>
          </a:xfrm>
          <a:prstGeom prst="rightArrow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AD33413-85D6-9888-9231-DE0A76C99BF2}"/>
              </a:ext>
            </a:extLst>
          </p:cNvPr>
          <p:cNvSpPr txBox="1"/>
          <p:nvPr/>
        </p:nvSpPr>
        <p:spPr>
          <a:xfrm>
            <a:off x="6492459" y="4365855"/>
            <a:ext cx="917239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Discovery</a:t>
            </a:r>
            <a:endParaRPr lang="zh-CN" altLang="en-US" dirty="0"/>
          </a:p>
        </p:txBody>
      </p:sp>
      <p:sp>
        <p:nvSpPr>
          <p:cNvPr id="15" name="箭头: 右 14">
            <a:extLst>
              <a:ext uri="{FF2B5EF4-FFF2-40B4-BE49-F238E27FC236}">
                <a16:creationId xmlns:a16="http://schemas.microsoft.com/office/drawing/2014/main" id="{CC09D1AE-3DC5-1D83-30F1-726E0116C872}"/>
              </a:ext>
            </a:extLst>
          </p:cNvPr>
          <p:cNvSpPr/>
          <p:nvPr/>
        </p:nvSpPr>
        <p:spPr bwMode="auto">
          <a:xfrm rot="12600000">
            <a:off x="7578087" y="3658790"/>
            <a:ext cx="495467" cy="400460"/>
          </a:xfrm>
          <a:prstGeom prst="rightArrow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E7C5B40-EF73-D833-6DF6-43E6AB371FE5}"/>
              </a:ext>
            </a:extLst>
          </p:cNvPr>
          <p:cNvSpPr txBox="1"/>
          <p:nvPr/>
        </p:nvSpPr>
        <p:spPr>
          <a:xfrm>
            <a:off x="6427509" y="3566632"/>
            <a:ext cx="1132041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Components</a:t>
            </a:r>
            <a:endParaRPr lang="zh-CN" altLang="en-US" dirty="0"/>
          </a:p>
        </p:txBody>
      </p:sp>
      <p:sp>
        <p:nvSpPr>
          <p:cNvPr id="17" name="箭头: 右 16">
            <a:extLst>
              <a:ext uri="{FF2B5EF4-FFF2-40B4-BE49-F238E27FC236}">
                <a16:creationId xmlns:a16="http://schemas.microsoft.com/office/drawing/2014/main" id="{28706E47-D502-B35E-29CB-EE666592DAB6}"/>
              </a:ext>
            </a:extLst>
          </p:cNvPr>
          <p:cNvSpPr/>
          <p:nvPr/>
        </p:nvSpPr>
        <p:spPr bwMode="auto">
          <a:xfrm rot="9900000">
            <a:off x="7554542" y="4977606"/>
            <a:ext cx="495467" cy="400460"/>
          </a:xfrm>
          <a:prstGeom prst="rightArrow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8E1F1406-4545-D094-109B-21D2814AC5D5}"/>
              </a:ext>
            </a:extLst>
          </p:cNvPr>
          <p:cNvSpPr txBox="1"/>
          <p:nvPr/>
        </p:nvSpPr>
        <p:spPr>
          <a:xfrm>
            <a:off x="6509726" y="5131260"/>
            <a:ext cx="889987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Exposure</a:t>
            </a:r>
            <a:endParaRPr lang="zh-CN" altLang="en-US" dirty="0"/>
          </a:p>
        </p:txBody>
      </p:sp>
      <p:sp>
        <p:nvSpPr>
          <p:cNvPr id="19" name="箭头: 右 18">
            <a:extLst>
              <a:ext uri="{FF2B5EF4-FFF2-40B4-BE49-F238E27FC236}">
                <a16:creationId xmlns:a16="http://schemas.microsoft.com/office/drawing/2014/main" id="{2CB59F98-4CD9-F1C3-3AD7-4930C181A0D0}"/>
              </a:ext>
            </a:extLst>
          </p:cNvPr>
          <p:cNvSpPr/>
          <p:nvPr/>
        </p:nvSpPr>
        <p:spPr bwMode="auto">
          <a:xfrm rot="13500000">
            <a:off x="7902001" y="3153487"/>
            <a:ext cx="495467" cy="400460"/>
          </a:xfrm>
          <a:prstGeom prst="rightArrow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A10CD82D-3287-D779-DEF6-9B9BD0383C4E}"/>
              </a:ext>
            </a:extLst>
          </p:cNvPr>
          <p:cNvSpPr txBox="1"/>
          <p:nvPr/>
        </p:nvSpPr>
        <p:spPr>
          <a:xfrm>
            <a:off x="6492459" y="2861274"/>
            <a:ext cx="135513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Point2point communication</a:t>
            </a:r>
            <a:endParaRPr lang="zh-CN" altLang="en-US" dirty="0"/>
          </a:p>
        </p:txBody>
      </p:sp>
      <p:sp>
        <p:nvSpPr>
          <p:cNvPr id="21" name="箭头: 右 20">
            <a:extLst>
              <a:ext uri="{FF2B5EF4-FFF2-40B4-BE49-F238E27FC236}">
                <a16:creationId xmlns:a16="http://schemas.microsoft.com/office/drawing/2014/main" id="{EFD84592-A0DC-6F39-83A9-18171CF07443}"/>
              </a:ext>
            </a:extLst>
          </p:cNvPr>
          <p:cNvSpPr/>
          <p:nvPr/>
        </p:nvSpPr>
        <p:spPr bwMode="auto">
          <a:xfrm rot="15300000">
            <a:off x="8445135" y="2886139"/>
            <a:ext cx="495467" cy="400460"/>
          </a:xfrm>
          <a:prstGeom prst="rightArrow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DE42DDB8-872D-BC03-CB49-4211216FFF5E}"/>
              </a:ext>
            </a:extLst>
          </p:cNvPr>
          <p:cNvSpPr txBox="1"/>
          <p:nvPr/>
        </p:nvSpPr>
        <p:spPr>
          <a:xfrm>
            <a:off x="8341490" y="2551142"/>
            <a:ext cx="351378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…</a:t>
            </a:r>
            <a:endParaRPr lang="zh-CN" altLang="en-US" dirty="0"/>
          </a:p>
        </p:txBody>
      </p:sp>
      <p:sp>
        <p:nvSpPr>
          <p:cNvPr id="23" name="箭头: 右 22">
            <a:extLst>
              <a:ext uri="{FF2B5EF4-FFF2-40B4-BE49-F238E27FC236}">
                <a16:creationId xmlns:a16="http://schemas.microsoft.com/office/drawing/2014/main" id="{A09FE7BF-C891-53FB-C1A5-60ADD889B19B}"/>
              </a:ext>
            </a:extLst>
          </p:cNvPr>
          <p:cNvSpPr/>
          <p:nvPr/>
        </p:nvSpPr>
        <p:spPr bwMode="auto">
          <a:xfrm>
            <a:off x="10463774" y="4165625"/>
            <a:ext cx="495467" cy="400460"/>
          </a:xfrm>
          <a:prstGeom prst="rightArrow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0E27F411-F01E-9DF4-E13C-398505A16CA1}"/>
              </a:ext>
            </a:extLst>
          </p:cNvPr>
          <p:cNvSpPr txBox="1"/>
          <p:nvPr/>
        </p:nvSpPr>
        <p:spPr>
          <a:xfrm>
            <a:off x="11030554" y="4165800"/>
            <a:ext cx="72109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What’s more?</a:t>
            </a:r>
            <a:endParaRPr lang="zh-CN" altLang="en-US" dirty="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/>
          <p:nvPr/>
        </p:nvSpPr>
        <p:spPr bwMode="auto">
          <a:xfrm>
            <a:off x="1800843" y="372583"/>
            <a:ext cx="82167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sz="3600" kern="0" dirty="0"/>
              <a:t>Towards total service-based in 6G</a:t>
            </a:r>
          </a:p>
        </p:txBody>
      </p:sp>
      <p:pic>
        <p:nvPicPr>
          <p:cNvPr id="2" name="Picture 9" descr="A blue and black logo&#10;&#10;Description automatically generated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226"/>
            <a:ext cx="1364884" cy="767747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7B7628F-7745-6CE8-CED2-6F44951FC92C}"/>
              </a:ext>
            </a:extLst>
          </p:cNvPr>
          <p:cNvSpPr txBox="1"/>
          <p:nvPr/>
        </p:nvSpPr>
        <p:spPr bwMode="auto">
          <a:xfrm>
            <a:off x="504031" y="1559226"/>
            <a:ext cx="5464970" cy="3850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608330" indent="-6083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330" indent="-3797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4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7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3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9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8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6pPr>
            <a:lvl7pPr marL="39624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7pPr>
            <a:lvl8pPr marL="45720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8pPr>
            <a:lvl9pPr marL="51816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9pPr>
          </a:lstStyle>
          <a:p>
            <a:pPr marL="457200" indent="-457200">
              <a:buFontTx/>
              <a:buBlip>
                <a:blip r:embed="rId4"/>
              </a:buBlip>
            </a:pPr>
            <a:r>
              <a:rPr lang="en-US" altLang="zh-CN" sz="2400" kern="0" dirty="0"/>
              <a:t>Determine the clear responsibilities of each management service</a:t>
            </a:r>
            <a:r>
              <a:rPr lang="zh-CN" altLang="en-US" sz="2400" kern="0" dirty="0"/>
              <a:t>：</a:t>
            </a:r>
            <a:endParaRPr lang="en-US" altLang="zh-CN" sz="2400" kern="0" dirty="0"/>
          </a:p>
          <a:p>
            <a:pPr marL="838200" lvl="1" indent="-457200"/>
            <a:r>
              <a:rPr lang="en-US" altLang="zh-CN" sz="2400" kern="0" dirty="0"/>
              <a:t>Each management service has a single responsibility and  hence a single reason for change.</a:t>
            </a:r>
          </a:p>
          <a:p>
            <a:pPr marL="838200" lvl="1" indent="-457200"/>
            <a:r>
              <a:rPr lang="en-US" altLang="zh-CN" sz="2400" kern="0" dirty="0"/>
              <a:t>If two capabilities change in lockstep because of the same underlying reason, then they belong in the same package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9DA7E7F-C56F-A460-D65B-B0B117052D33}"/>
              </a:ext>
            </a:extLst>
          </p:cNvPr>
          <p:cNvSpPr txBox="1"/>
          <p:nvPr/>
        </p:nvSpPr>
        <p:spPr bwMode="auto">
          <a:xfrm>
            <a:off x="6164602" y="1559225"/>
            <a:ext cx="5265398" cy="4634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608330" indent="-6083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330" indent="-3797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4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7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3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9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8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6pPr>
            <a:lvl7pPr marL="39624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7pPr>
            <a:lvl8pPr marL="45720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8pPr>
            <a:lvl9pPr marL="51816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9pPr>
          </a:lstStyle>
          <a:p>
            <a:pPr marL="457200" indent="-457200">
              <a:buFontTx/>
              <a:buBlip>
                <a:blip r:embed="rId4"/>
              </a:buBlip>
            </a:pPr>
            <a:r>
              <a:rPr lang="en-US" altLang="zh-CN" sz="2400" kern="0" dirty="0"/>
              <a:t>Introduce a complete service-based  mechanism:</a:t>
            </a:r>
          </a:p>
          <a:p>
            <a:pPr marL="838200" lvl="1" indent="-457200"/>
            <a:r>
              <a:rPr lang="en-US" altLang="zh-CN" sz="2400" kern="0" dirty="0"/>
              <a:t>Management service discovery</a:t>
            </a:r>
          </a:p>
          <a:p>
            <a:pPr marL="838200" lvl="1" indent="-457200"/>
            <a:r>
              <a:rPr lang="en-US" altLang="zh-CN" sz="2400" kern="0" dirty="0"/>
              <a:t>Management service communication</a:t>
            </a:r>
          </a:p>
          <a:p>
            <a:pPr marL="838200" lvl="1" indent="-457200"/>
            <a:r>
              <a:rPr lang="en-US" altLang="zh-CN" sz="2400" kern="0" dirty="0"/>
              <a:t>Management service recommendation</a:t>
            </a:r>
          </a:p>
          <a:p>
            <a:pPr marL="838200" lvl="1" indent="-457200"/>
            <a:r>
              <a:rPr lang="en-US" altLang="zh-CN" sz="2400" kern="0" dirty="0"/>
              <a:t>Management service orchestration</a:t>
            </a:r>
          </a:p>
          <a:p>
            <a:pPr marL="838200" lvl="1" indent="-457200"/>
            <a:r>
              <a:rPr lang="en-US" altLang="zh-CN" sz="2400" kern="0" dirty="0"/>
              <a:t>Management service deployment</a:t>
            </a:r>
          </a:p>
          <a:p>
            <a:pPr marL="838200" lvl="1" indent="-457200"/>
            <a:r>
              <a:rPr lang="en-US" altLang="zh-CN" sz="2400" kern="0" dirty="0"/>
              <a:t>…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</TotalTime>
  <Words>186</Words>
  <Application>Microsoft Office PowerPoint</Application>
  <PresentationFormat>宽屏</PresentationFormat>
  <Paragraphs>33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Arial</vt:lpstr>
      <vt:lpstr>Calibri</vt:lpstr>
      <vt:lpstr>Times New Roman</vt:lpstr>
      <vt:lpstr>Office Theme</vt:lpstr>
      <vt:lpstr>   Considerations on management architecture for 6G </vt:lpstr>
      <vt:lpstr>Backgrounds</vt:lpstr>
      <vt:lpstr>PowerPoint 演示文稿</vt:lpstr>
      <vt:lpstr>PowerPoint 演示文稿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mark.scott@ericsson.com</dc:creator>
  <dc:description>© 2009  All rights reserved</dc:description>
  <cp:lastModifiedBy>WZN-1108</cp:lastModifiedBy>
  <cp:revision>4211</cp:revision>
  <dcterms:created xsi:type="dcterms:W3CDTF">2008-08-30T09:32:00Z</dcterms:created>
  <dcterms:modified xsi:type="dcterms:W3CDTF">2025-11-07T19:03:53Z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(3)HSaI//Rve5D69a2rR01qikLMg8fBi7fbuLeQwCi0aiGGsPyU3Mgg8aLGmQIgGGW6lZ1wBxjJ
EhWORLgYHfONLBrwUqoTgYi53+5skbuNzu1RbWWBoDJb80e/CnqkV80Uhi/gQkluzhJjn68j
wp0cAUzLXar7qmepWlAomGpL/JeoUsQpMTHbemuMvAvVmQbtX+7lO39quxCFl0FTg80GHKUN
ECpYBx/EaLUBOaBg1M</vt:lpwstr>
  </property>
  <property fmtid="{D5CDD505-2E9C-101B-9397-08002B2CF9AE}" pid="3" name="_2015_ms_pID_7253431">
    <vt:lpwstr>reXBAGrBtLORN2aPD1U8fk7kkNE5T5qooM8FCi8nqk2oGuV41nGhlk
SzzKy6PpoM0kaS9w8fznEWNEMGHe0aQbHReC+YkFx70WbT8RPRHIxNaePHGUI1f8SZCIqlOT
Kmy6rfQ+Lr3avZQ1c23Is0xYuR/9XyrYEBWMSLQTZ7CW+f4zoXn8xYkg4xbZOH4gYJBCmCtw
/mlakcnBnbBodogAFs+je1m2ue97hWcmPTq8</vt:lpwstr>
  </property>
  <property fmtid="{D5CDD505-2E9C-101B-9397-08002B2CF9AE}" pid="4" name="_2015_ms_pID_7253432">
    <vt:lpwstr>++FiV3WCZF+LOrc+o4XJwX8=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1698067796</vt:lpwstr>
  </property>
  <property fmtid="{D5CDD505-2E9C-101B-9397-08002B2CF9AE}" pid="9" name="ICV">
    <vt:lpwstr>0F785C59BA164C72AB8034E4CF4C07D0</vt:lpwstr>
  </property>
  <property fmtid="{D5CDD505-2E9C-101B-9397-08002B2CF9AE}" pid="10" name="KSOProductBuildVer">
    <vt:lpwstr>2052-11.8.2.12085</vt:lpwstr>
  </property>
</Properties>
</file>