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312" r:id="rId6"/>
    <p:sldId id="1314" r:id="rId7"/>
    <p:sldId id="1316" r:id="rId8"/>
    <p:sldId id="1313" r:id="rId9"/>
    <p:sldId id="1246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8" autoAdjust="0"/>
    <p:restoredTop sz="92197" autoAdjust="0"/>
  </p:normalViewPr>
  <p:slideViewPr>
    <p:cSldViewPr snapToGrid="0">
      <p:cViewPr varScale="1">
        <p:scale>
          <a:sx n="115" d="100"/>
          <a:sy n="115" d="100"/>
        </p:scale>
        <p:origin x="1147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814" y="-347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11/7/2025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11/7/2025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TSG-SA5 Meeting #164</a:t>
            </a:r>
          </a:p>
          <a:p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Dallas, USA, 17 - 21 November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S5-255007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S5-255007: </a:t>
            </a:r>
            <a:r>
              <a:rPr lang="sv-S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SA5#164, </a:t>
            </a:r>
            <a:r>
              <a:rPr lang="en-US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Dallas, USA, 17 - 21 November 2025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CBA0FCC-F867-4202-823A-96CB778B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72CFA6-B150-48A8-8616-5C53050DD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141676"/>
              </p:ext>
            </p:extLst>
          </p:nvPr>
        </p:nvGraphicFramePr>
        <p:xfrm>
          <a:off x="570000" y="1371600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5GA SA5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6G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SA2/3/4/5/6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Fukuoka, Japan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Prague, Czech Republic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Bei Jing, China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B2B2B2"/>
                          </a:highlight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B2B2B2"/>
                          </a:highlight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B2B2B2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Wu Han, China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B2B2B2"/>
                          </a:highlight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highlight>
                          <a:srgbClr val="B2B2B2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DALLAS, TEXAS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BALTIMORE, MARYLAND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298209A6-B80F-42C3-87C2-B85AF97D5622}"/>
              </a:ext>
            </a:extLst>
          </p:cNvPr>
          <p:cNvSpPr/>
          <p:nvPr/>
        </p:nvSpPr>
        <p:spPr>
          <a:xfrm>
            <a:off x="457176" y="5349486"/>
            <a:ext cx="11277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847158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Goa, 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Fukuoka, 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Malta, 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Calgary, Canada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B6803E2-9DA3-4ED5-A5BB-09B6B52AE7E0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</a:t>
            </a:r>
            <a:r>
              <a:rPr lang="en-US" altLang="en-US" sz="1800" kern="0">
                <a:solidFill>
                  <a:prstClr val="black"/>
                </a:solidFill>
                <a:latin typeface="Calibri"/>
              </a:rPr>
              <a:t>in 2027,</a:t>
            </a:r>
            <a:r>
              <a:rPr lang="en-US" altLang="en-US" sz="1800" kern="0">
                <a:highlight>
                  <a:srgbClr val="00FFFF"/>
                </a:highlight>
                <a:latin typeface="Calibri"/>
              </a:rPr>
              <a:t> 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5859C0B0-06CE-4C51-AF17-58C8BEA09C57}"/>
              </a:ext>
            </a:extLst>
          </p:cNvPr>
          <p:cNvSpPr txBox="1"/>
          <p:nvPr/>
        </p:nvSpPr>
        <p:spPr>
          <a:xfrm>
            <a:off x="8727258" y="6145836"/>
            <a:ext cx="27251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Reference: SP-250709 (endorsed)</a:t>
            </a:r>
            <a:endParaRPr lang="zh-CN" altLang="en-US" dirty="0"/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B8EC0D43-2F7E-4CB7-9B3E-301591CD9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549242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SA5#171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Feb 2027 - 26 Feb 2027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Mar 2027 - 19 Mar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stage 3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Apr 2027 - 23 Apr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May 2027 - 28 May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Jun 2027 - 18 Jun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ASN.1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Aug 2027 - 3 Sep 2027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Sep 2027 - 24 Sep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Oct 2027 - 15 Oct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Nov 2027 - 19 Nov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2027 - 10 Dec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F7E032F-E072-42BC-A8A7-BE6D6C75471C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(2027)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11832064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2025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011665"/>
              </p:ext>
            </p:extLst>
          </p:nvPr>
        </p:nvGraphicFramePr>
        <p:xfrm>
          <a:off x="492696" y="1328840"/>
          <a:ext cx="11206608" cy="3360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July 2025 13:00 UTC - 15:00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Management of Network Digital Twin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AI/ML management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Intent-driven Management Services (20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 July 2025 13:00 UTC - 14:00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Autonomous Agents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ZSM </a:t>
                      </a:r>
                      <a:r>
                        <a:rPr lang="en-US" altLang="zh-CN" sz="1400" dirty="0" err="1">
                          <a:highlight>
                            <a:srgbClr val="C0C0C0"/>
                          </a:highlight>
                          <a:latin typeface="+mn-lt"/>
                        </a:rPr>
                        <a:t>PoCs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Open discussion (15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546295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EE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Sep 2025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11.30-12.30 CEST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Multi-dimensional Energy Efficiency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5565670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Joint meeting with ETSI ISG NFV</a:t>
                      </a:r>
                      <a:endParaRPr lang="zh-CN" altLang="en-US" sz="1400" b="1" dirty="0">
                        <a:latin typeface="+mn-lt"/>
                      </a:endParaRPr>
                    </a:p>
                    <a:p>
                      <a:pPr algn="ctr"/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 after November,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3C568A-0C46-4592-BB68-CDB41342D77A}">
  <ds:schemaRefs>
    <ds:schemaRef ds:uri="http://www.w3.org/XML/1998/namespace"/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purl.org/dc/terms/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12500</TotalTime>
  <Words>703</Words>
  <Application>Microsoft Office PowerPoint</Application>
  <PresentationFormat>Widescreen</PresentationFormat>
  <Paragraphs>165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    SA5 meeting calendar    </vt:lpstr>
      <vt:lpstr>3GPP SA &amp; SA5 meeting calendar (2025)</vt:lpstr>
      <vt:lpstr>PowerPoint Presentation</vt:lpstr>
      <vt:lpstr>PowerPoint Presentation</vt:lpstr>
      <vt:lpstr>Joint workshop 2025 (open for proposals)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ZL</cp:lastModifiedBy>
  <cp:revision>819</cp:revision>
  <dcterms:created xsi:type="dcterms:W3CDTF">2019-03-13T01:38:36Z</dcterms:created>
  <dcterms:modified xsi:type="dcterms:W3CDTF">2025-11-07T06:05:16Z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