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1"/>
  </p:handoutMasterIdLst>
  <p:sldIdLst>
    <p:sldId id="285" r:id="rId3"/>
    <p:sldId id="309" r:id="rId5"/>
    <p:sldId id="350" r:id="rId6"/>
    <p:sldId id="359" r:id="rId7"/>
    <p:sldId id="360" r:id="rId8"/>
    <p:sldId id="361" r:id="rId9"/>
    <p:sldId id="362" r:id="rId1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4"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左敏" initials="ZM" lastIdx="2" clrIdx="0"/>
  <p:cmAuthor id="557" name="未知用户157" initials="未" lastIdx="8" clrIdx="0"/>
  <p:cmAuthor id="1" name="于未华" initials="c" lastIdx="1" clrIdx="0"/>
  <p:cmAuthor id="558" name="未知用户158" initials="未" lastIdx="2" clrIdx="0"/>
  <p:cmAuthor id="2" name="史双" initials="史" lastIdx="1" clrIdx="1"/>
  <p:cmAuthor id="559" name="未知用户159" initials="未" lastIdx="1" clrIdx="0"/>
  <p:cmAuthor id="3" name="Zou Yongxu" initials="Z" lastIdx="3" clrIdx="1"/>
  <p:cmAuthor id="560" name="未知用户160" initials="未" lastIdx="2" clrIdx="0"/>
  <p:cmAuthor id="353158055" name="韩雨" initials="韩" lastIdx="0" clrIdx="0"/>
  <p:cmAuthor id="4" name="sunqi" initials="sunqi" lastIdx="1" clrIdx="3"/>
  <p:cmAuthor id="5" name="洪文静" initials="洪" lastIdx="1" clrIdx="1"/>
  <p:cmAuthor id="562" name="順天" initials="順" lastIdx="1" clrIdx="0"/>
  <p:cmAuthor id="6" name="cmcc-Yuxuan Xie" initials="c" lastIdx="1" clrIdx="5"/>
  <p:cmAuthor id="563" name=" " initials="" lastIdx="6" clrIdx="85"/>
  <p:cmAuthor id="7" name="PJ Landwehrle" initials="P" lastIdx="10" clrIdx="3"/>
  <p:cmAuthor id="564" name="未知用户319" initials="未" lastIdx="1" clrIdx="0"/>
  <p:cmAuthor id="8" name="Steve Thorne" initials="S" lastIdx="2" clrIdx="4"/>
  <p:cmAuthor id="9" name="smkhan" initials="s" lastIdx="6" clrIdx="5"/>
  <p:cmAuthor id="566" name="未知用户87" initials="未" lastIdx="1" clrIdx="0"/>
  <p:cmAuthor id="10" name="李超（IT）" initials="L" lastIdx="1" clrIdx="9"/>
  <p:cmAuthor id="567" name="未知用户88" initials="未" lastIdx="1" clrIdx="0"/>
  <p:cmAuthor id="11" name="朱磊" initials="朱" lastIdx="2" clrIdx="10"/>
  <p:cmAuthor id="12" name="作者" initials="A" lastIdx="0" clrIdx="12"/>
  <p:cmAuthor id="569" name="未知用户211" initials="未" lastIdx="8" clrIdx="0"/>
  <p:cmAuthor id="13" name="yang li" initials="yl" lastIdx="2" clrIdx="13"/>
  <p:cmAuthor id="570" name="未知用户110" initials="未" lastIdx="1" clrIdx="0"/>
  <p:cmAuthor id="14" name="李岩（IT）" initials="李" lastIdx="2" clrIdx="13"/>
  <p:cmAuthor id="571" name="未知用户293" initials="未" lastIdx="1" clrIdx="0"/>
  <p:cmAuthor id="15" name="13686" initials="1" lastIdx="1" clrIdx="14"/>
  <p:cmAuthor id="191251535" name="沈霄雷" initials="沈" lastIdx="833089" clrIdx="0"/>
  <p:cmAuthor id="572" name="未知用户201" initials="未" lastIdx="8" clrIdx="0"/>
  <p:cmAuthor id="16" name="彭润" initials="彭" lastIdx="1" clrIdx="15"/>
  <p:cmAuthor id="191251536" name="SF" initials="S" lastIdx="6" clrIdx="11"/>
  <p:cmAuthor id="17" name="李 里" initials="李" lastIdx="1" clrIdx="17"/>
  <p:cmAuthor id="191251537" name="sammi" initials="s" lastIdx="0" clrIdx="12"/>
  <p:cmAuthor id="574" name="未知用户278" initials="未" lastIdx="1" clrIdx="0"/>
  <p:cmAuthor id="18" name="小 红马" initials="小" lastIdx="1" clrIdx="18"/>
  <p:cmAuthor id="191251538" name="王元" initials="R" lastIdx="1" clrIdx="39"/>
  <p:cmAuthor id="575" name="未知用户279" initials="未" lastIdx="1" clrIdx="0"/>
  <p:cmAuthor id="19" name="00035181" initials="0" lastIdx="1" clrIdx="16"/>
  <p:cmAuthor id="191251539" name="370369741@qq.com" initials="3" lastIdx="1" clrIdx="40"/>
  <p:cmAuthor id="576" name="未知用户280" initials="未" lastIdx="4" clrIdx="2"/>
  <p:cmAuthor id="20" name="00065088" initials="0" lastIdx="2" clrIdx="19"/>
  <p:cmAuthor id="191251540" name="韩剑侠" initials="P" lastIdx="1" clrIdx="41"/>
  <p:cmAuthor id="577" name="未知用户281" initials="未" lastIdx="1" clrIdx="0"/>
  <p:cmAuthor id="21" name="Liu Jialin" initials="LJ" lastIdx="1" clrIdx="21"/>
  <p:cmAuthor id="578" name="未知用户282" initials="未" lastIdx="3" clrIdx="1"/>
  <p:cmAuthor id="22" name="lenovo" initials="l" lastIdx="1" clrIdx="22"/>
  <p:cmAuthor id="579" name="未知用户283" initials="未" lastIdx="1" clrIdx="1"/>
  <p:cmAuthor id="23" name="Author" initials="A" lastIdx="0" clrIdx="22"/>
  <p:cmAuthor id="580" name="未知用户284" initials="未" lastIdx="1" clrIdx="0"/>
  <p:cmAuthor id="24" name="李蕾00009994" initials="李" lastIdx="6" clrIdx="17"/>
  <p:cmAuthor id="581" name="guanhh" initials="g" lastIdx="3" clrIdx="0"/>
  <p:cmAuthor id="25" name="10118178" initials="1" lastIdx="1" clrIdx="24"/>
  <p:cmAuthor id="26" name="10270945" initials="1" lastIdx="2" clrIdx="25"/>
  <p:cmAuthor id="583" name="未知用户192" initials="未" lastIdx="1" clrIdx="0"/>
  <p:cmAuthor id="27" name="Hou Yingfeng" initials="H" lastIdx="10" clrIdx="23"/>
  <p:cmAuthor id="584" name="未知用户203" initials="未" lastIdx="1" clrIdx="1"/>
  <p:cmAuthor id="28" name="李楠10047711" initials="李" lastIdx="2" clrIdx="31"/>
  <p:cmAuthor id="585" name="未知用户290" initials="未" lastIdx="2" clrIdx="0"/>
  <p:cmAuthor id="29" name="10045953" initials="1" lastIdx="3" clrIdx="32"/>
  <p:cmAuthor id="586" name="未知用户291" initials="未" lastIdx="8" clrIdx="0"/>
  <p:cmAuthor id="30" name="Administrator" initials="A" lastIdx="1" clrIdx="35"/>
  <p:cmAuthor id="587" name="未知用户292" initials="未" lastIdx="1" clrIdx="0"/>
  <p:cmAuthor id="31" name="rev2" initials="r" lastIdx="1" clrIdx="36"/>
  <p:cmAuthor id="588" name="未知用户184" initials="未" lastIdx="1" clrIdx="1"/>
  <p:cmAuthor id="32" name="孟震" initials="孟" lastIdx="1" clrIdx="31"/>
  <p:cmAuthor id="589" name="未知用户295" initials="未" lastIdx="1" clrIdx="0"/>
  <p:cmAuthor id="33" name="Athena" initials="c" lastIdx="1" clrIdx="32"/>
  <p:cmAuthor id="590" name="未知用户297" initials="未" lastIdx="1" clrIdx="0"/>
  <p:cmAuthor id="34" name="未知用户6" initials="未知用户6" lastIdx="1" clrIdx="9"/>
  <p:cmAuthor id="591" name="未知用户181" initials="未" lastIdx="2" clrIdx="0"/>
  <p:cmAuthor id="35" name="XUWEI" initials="X" lastIdx="1" clrIdx="10"/>
  <p:cmAuthor id="592" name="ye gusong" initials="y" lastIdx="1" clrIdx="0"/>
  <p:cmAuthor id="36" name="仉 凯" initials="仉" lastIdx="1" clrIdx="18"/>
  <p:cmAuthor id="593" name="wei muzi" initials="w" lastIdx="1" clrIdx="4"/>
  <p:cmAuthor id="37" name="安 宝来" initials="安" lastIdx="2" clrIdx="19"/>
  <p:cmAuthor id="594" name="孙" initials="孙" lastIdx="1" clrIdx="50"/>
  <p:cmAuthor id="38" name="feng xingbo" initials="fx" lastIdx="1" clrIdx="24"/>
  <p:cmAuthor id="595" name="未知用户187" initials="未" lastIdx="10" clrIdx="0"/>
  <p:cmAuthor id="39" name="fei Ren" initials="fR" lastIdx="1" clrIdx="25"/>
  <p:cmAuthor id="596" name="Microsoft Office User" initials="M" lastIdx="2" clrIdx="86"/>
  <p:cmAuthor id="40" name="未知用户34" initials="未" lastIdx="1" clrIdx="37"/>
  <p:cmAuthor id="597" name="catherine" initials="c" lastIdx="1" clrIdx="1"/>
  <p:cmAuthor id="41" name="未知用户35" initials="未" lastIdx="1" clrIdx="38"/>
  <p:cmAuthor id="42" name="hm" initials="h" lastIdx="10" clrIdx="41"/>
  <p:cmAuthor id="43" name="ZJK" initials="Z" lastIdx="5" clrIdx="42"/>
  <p:cmAuthor id="600" name="未知用户287" initials="未" lastIdx="0" clrIdx="1"/>
  <p:cmAuthor id="44" name="IrisH" initials="I" lastIdx="1" clrIdx="43"/>
  <p:cmAuthor id="601" name="未知用户288" initials="未" lastIdx="1" clrIdx="0"/>
  <p:cmAuthor id="45" name="赵琦" initials="赵" lastIdx="4" clrIdx="1"/>
  <p:cmAuthor id="46" name="User" initials="U" lastIdx="1" clrIdx="45"/>
  <p:cmAuthor id="603" name="�Ÿ�" initials="�" lastIdx="1" clrIdx="0"/>
  <p:cmAuthor id="47" name="clj" initials="c" lastIdx="1" clrIdx="46"/>
  <p:cmAuthor id="48" name="尹瑶瑶" initials="YYY" lastIdx="1" clrIdx="47"/>
  <p:cmAuthor id="605" name="yudi lin" initials="y" lastIdx="0" clrIdx="0"/>
  <p:cmAuthor id="49" name="10133177" initials="1" lastIdx="1" clrIdx="39"/>
  <p:cmAuthor id="50" name="10072453" initials="1" lastIdx="1" clrIdx="40"/>
  <p:cmAuthor id="607" name="liuzga" initials="l" lastIdx="1" clrIdx="3"/>
  <p:cmAuthor id="51" name="admin7" initials="l" lastIdx="1" clrIdx="50"/>
  <p:cmAuthor id="608" name="49554261@qq.com" initials="4" lastIdx="2" clrIdx="2"/>
  <p:cmAuthor id="52" name="Lenovo User" initials="L" lastIdx="1" clrIdx="0"/>
  <p:cmAuthor id="609" name="未知用户230" initials="未" lastIdx="1" clrIdx="0"/>
  <p:cmAuthor id="53" name="成玉玉" initials="成" lastIdx="1" clrIdx="43"/>
  <p:cmAuthor id="54" name="caipeiyuan@sd.cmcc" initials="c" lastIdx="1" clrIdx="44"/>
  <p:cmAuthor id="611" name="未知用户216" initials="未" lastIdx="1" clrIdx="0"/>
  <p:cmAuthor id="55" name="朱绍春" initials="朱" lastIdx="13" clrIdx="0"/>
  <p:cmAuthor id="612" name="未知用户266" initials="未" lastIdx="1" clrIdx="1"/>
  <p:cmAuthor id="56" name="Cmit" initials="C" lastIdx="1" clrIdx="55"/>
  <p:cmAuthor id="613" name="未知用户243" initials="未" lastIdx="1" clrIdx="0"/>
  <p:cmAuthor id="57" name="庞可" initials="庞" lastIdx="1" clrIdx="56"/>
  <p:cmAuthor id="614" name="未知用户196" initials="未" lastIdx="1" clrIdx="0"/>
  <p:cmAuthor id="58" name="evil" initials="e" lastIdx="0" clrIdx="0"/>
  <p:cmAuthor id="59" name="dell" initials="d" lastIdx="1" clrIdx="4"/>
  <p:cmAuthor id="616" name="未知用户219" initials="未" lastIdx="6" clrIdx="0"/>
  <p:cmAuthor id="691587970" name="小延魔法师" initials="小" lastIdx="1126286" clrIdx="0"/>
  <p:cmAuthor id="617" name="未知用户222" initials="未" lastIdx="1" clrIdx="0"/>
  <p:cmAuthor id="60" name="吕志勇" initials="吕" lastIdx="8" clrIdx="0"/>
  <p:cmAuthor id="691587971" name="zhangqianwork@126.com" initials="" lastIdx="5" clrIdx="48"/>
  <p:cmAuthor id="618" name="未知用户200" initials="未" lastIdx="8" clrIdx="0"/>
  <p:cmAuthor id="61" name="何已龙" initials="何" lastIdx="2" clrIdx="2"/>
  <p:cmAuthor id="691587972" name="Zhao Yecheng" initials="ZY" lastIdx="1" clrIdx="57"/>
  <p:cmAuthor id="619" name="未知用户213" initials="未" lastIdx="1" clrIdx="0"/>
  <p:cmAuthor id="62" name="叶得会" initials="叶" lastIdx="8" clrIdx="0"/>
  <p:cmAuthor id="691587973" name="Tianchi Yao" initials="TY" lastIdx="31" clrIdx="72"/>
  <p:cmAuthor id="620" name="未知用户214" initials="未" lastIdx="2" clrIdx="0"/>
  <p:cmAuthor id="63" name="未知的使用者98" initials="" lastIdx="1" clrIdx="0"/>
  <p:cmAuthor id="691587974" name="gedawei@hq.cmcc" initials="A" lastIdx="4" clrIdx="350"/>
  <p:cmAuthor id="621" name="未知用户215" initials="未" lastIdx="1" clrIdx="0"/>
  <p:cmAuthor id="64" name="未知用户8" initials="未" lastIdx="1" clrIdx="0"/>
  <p:cmAuthor id="691587975" name="xiaoming chang" initials="xc" lastIdx="1" clrIdx="331"/>
  <p:cmAuthor id="622" name="未知用户231" initials="未" lastIdx="1" clrIdx="0"/>
  <p:cmAuthor id="65" name="未知的使用者113" initials="" lastIdx="1" clrIdx="2"/>
  <p:cmAuthor id="66" name="未知用户7" initials="未" lastIdx="1" clrIdx="0"/>
  <p:cmAuthor id="623" name="未知用户233" initials="未" lastIdx="11" clrIdx="0"/>
  <p:cmAuthor id="67" name="Xiaosu Wang" initials="X" lastIdx="1" clrIdx="24"/>
  <p:cmAuthor id="624" name="未知用户234" initials="未" lastIdx="7" clrIdx="1"/>
  <p:cmAuthor id="68" name="未知用户9" initials="未" lastIdx="1" clrIdx="0"/>
  <p:cmAuthor id="625" name="未知用户235" initials="未" lastIdx="1" clrIdx="2"/>
  <p:cmAuthor id="69" name="未知用户17" initials="未" lastIdx="1" clrIdx="1"/>
  <p:cmAuthor id="626" name="未知用户236" initials="未" lastIdx="1" clrIdx="0"/>
  <p:cmAuthor id="70" name="未知用户18" initials="未" lastIdx="1" clrIdx="0"/>
  <p:cmAuthor id="627" name="未知用户237" initials="未" lastIdx="1" clrIdx="0"/>
  <p:cmAuthor id="71" name="未知用户20" initials="未" lastIdx="1" clrIdx="0"/>
  <p:cmAuthor id="628" name="未知用户240" initials="未" lastIdx="2" clrIdx="0"/>
  <p:cmAuthor id="72" name="未知用户19" initials="未" lastIdx="1" clrIdx="0"/>
  <p:cmAuthor id="629" name="未知用户221" initials="未" lastIdx="44" clrIdx="1"/>
  <p:cmAuthor id="73" name="未知用户21" initials="未" lastIdx="1" clrIdx="0"/>
  <p:cmAuthor id="630" name="v15194" initials="v" lastIdx="5" clrIdx="87"/>
  <p:cmAuthor id="74" name="未知用户14" initials="未" lastIdx="1" clrIdx="0"/>
  <p:cmAuthor id="75" name="未知用户15" initials="未" lastIdx="1" clrIdx="0"/>
  <p:cmAuthor id="76" name="未知用户16" initials="未" lastIdx="4" clrIdx="0"/>
  <p:cmAuthor id="633" name="Carol Kelly" initials="C" lastIdx="1" clrIdx="0"/>
  <p:cmAuthor id="77" name="郝崇" initials="郝" lastIdx="4" clrIdx="1"/>
  <p:cmAuthor id="634" name="未知的使用者155" initials="未" lastIdx="1" clrIdx="0"/>
  <p:cmAuthor id="78" name="吴杰" initials="吴" lastIdx="1" clrIdx="0"/>
  <p:cmAuthor id="79" name="刘丽仙" initials="刘" lastIdx="4" clrIdx="33"/>
  <p:cmAuthor id="80" name="未知的使用者73" initials="" lastIdx="1" clrIdx="0"/>
  <p:cmAuthor id="637" name="Unknown User55" initials="U" lastIdx="1" clrIdx="1"/>
  <p:cmAuthor id="81" name="杨艳霞" initials="杨" lastIdx="34" clrIdx="1"/>
  <p:cmAuthor id="638" name="未知用户343" initials="未" lastIdx="1" clrIdx="0"/>
  <p:cmAuthor id="82" name="未定义" initials="未" lastIdx="1" clrIdx="1"/>
  <p:cmAuthor id="639" name="Huipeng Cao" initials="H" lastIdx="1" clrIdx="0"/>
  <p:cmAuthor id="83" name="rq fan" initials="r" lastIdx="3" clrIdx="1"/>
  <p:cmAuthor id="640" name="李 雷雨" initials="李" lastIdx="1" clrIdx="0"/>
  <p:cmAuthor id="84" name="dingbo" initials="d" lastIdx="1" clrIdx="0"/>
  <p:cmAuthor id="641" name="91257" initials="9" lastIdx="0" clrIdx="1"/>
  <p:cmAuthor id="85" name="李永欣" initials="李" lastIdx="1" clrIdx="0"/>
  <p:cmAuthor id="642" name="vicky" initials="v" lastIdx="2" clrIdx="1"/>
  <p:cmAuthor id="86" name="yi tian" initials="y" lastIdx="1" clrIdx="25"/>
  <p:cmAuthor id="87" name="yj W" initials="y" lastIdx="1" clrIdx="26"/>
  <p:cmAuthor id="88" name="未知用户23" initials="未" lastIdx="1" clrIdx="1"/>
  <p:cmAuthor id="89" name="未知用户24" initials="未" lastIdx="1" clrIdx="0"/>
  <p:cmAuthor id="90" name="未知用户25" initials="未" lastIdx="1" clrIdx="0"/>
  <p:cmAuthor id="91" name="未知用户26" initials="未" lastIdx="1" clrIdx="0"/>
  <p:cmAuthor id="92" name="未知用户27" initials="未" lastIdx="1" clrIdx="0"/>
  <p:cmAuthor id="93" name="未知用户28" initials="未" lastIdx="1" clrIdx="0"/>
  <p:cmAuthor id="94" name="未知用户29" initials="未" lastIdx="1" clrIdx="0"/>
  <p:cmAuthor id="95" name="陈尚文" initials="陈" lastIdx="1" clrIdx="1"/>
  <p:cmAuthor id="96" name="张宏伟" initials="张" lastIdx="46" clrIdx="0"/>
  <p:cmAuthor id="97" name="Yuan Hu" initials="Y" lastIdx="1" clrIdx="0"/>
  <p:cmAuthor id="98" name="Pei" initials="P" lastIdx="0" clrIdx="1"/>
  <p:cmAuthor id="99" name="Ying Li" initials="Y" lastIdx="1" clrIdx="2"/>
  <p:cmAuthor id="100" name="李威" initials="李" lastIdx="1" clrIdx="3"/>
  <p:cmAuthor id="101" name="范作霖" initials="范" lastIdx="1" clrIdx="22"/>
  <p:cmAuthor id="658" name="Think" initials="T" lastIdx="6" clrIdx="3"/>
  <p:cmAuthor id="102" name="李百秋" initials="李" lastIdx="3" clrIdx="21"/>
  <p:cmAuthor id="103" name="张立鑫" initials="张" lastIdx="1" clrIdx="23"/>
  <p:cmAuthor id="104" name="杨静" initials="杨" lastIdx="1" clrIdx="22"/>
  <p:cmAuthor id="105" name="包珊珊" initials="包" lastIdx="7" clrIdx="23"/>
  <p:cmAuthor id="662" name="敢 王" initials="敢" lastIdx="1" clrIdx="0"/>
  <p:cmAuthor id="106" name="YuQing" initials="Y" lastIdx="9" clrIdx="0"/>
  <p:cmAuthor id="663" name="邓 勇" initials="邓" lastIdx="1" clrIdx="0"/>
  <p:cmAuthor id="107" name="Youwen Sun" initials="Y" lastIdx="3" clrIdx="1"/>
  <p:cmAuthor id="664" name="陈城" initials="陈" lastIdx="0" clrIdx="2"/>
  <p:cmAuthor id="108" name="�ǲ�����" initials="�" lastIdx="1" clrIdx="35"/>
  <p:cmAuthor id="665" name="Sharon" initials="S" lastIdx="1" clrIdx="2"/>
  <p:cmAuthor id="109" name="牛宏民" initials="牛" lastIdx="2" clrIdx="0"/>
  <p:cmAuthor id="666" name="yangxy" initials="y" lastIdx="1" clrIdx="88"/>
  <p:cmAuthor id="110" name="毛香勤" initials="毛" lastIdx="26" clrIdx="6"/>
  <p:cmAuthor id="111" name="dadi" initials="d" lastIdx="2" clrIdx="1"/>
  <p:cmAuthor id="112" name="郑廷东" initials="郑" lastIdx="25" clrIdx="0"/>
  <p:cmAuthor id="113" name="张田田" initials="张" lastIdx="23" clrIdx="2"/>
  <p:cmAuthor id="114" name="杨彦伟" initials="杨" lastIdx="3" clrIdx="0"/>
  <p:cmAuthor id="115" name="徐光宇" initials="徐" lastIdx="1" clrIdx="0"/>
  <p:cmAuthor id="116" name="mac" initials="m" lastIdx="1" clrIdx="0"/>
  <p:cmAuthor id="117" name="刘豹" initials="刘" lastIdx="0" clrIdx="0"/>
  <p:cmAuthor id="118" name="张艳芳" initials="张" lastIdx="3" clrIdx="0"/>
  <p:cmAuthor id="119" name="王志刚" initials="王" lastIdx="1" clrIdx="0"/>
  <p:cmAuthor id="120" name="孙大威" initials="孙" lastIdx="21" clrIdx="4"/>
  <p:cmAuthor id="121" name="徐杰" initials="徐" lastIdx="1" clrIdx="0"/>
  <p:cmAuthor id="122" name="席美娟" initials="席" lastIdx="4" clrIdx="1"/>
  <p:cmAuthor id="123" name="朱海平" initials="朱" lastIdx="1" clrIdx="16"/>
  <p:cmAuthor id="124" name="王景红" initials="王" lastIdx="6" clrIdx="3"/>
  <p:cmAuthor id="125" name="席金煜" initials="席" lastIdx="42" clrIdx="4"/>
  <p:cmAuthor id="126" name="樊佳佳" initials="樊" lastIdx="59" clrIdx="5"/>
  <p:cmAuthor id="127" name="未知的使用者119" initials="" lastIdx="1" clrIdx="2"/>
  <p:cmAuthor id="128" name="fgx" initials="f" lastIdx="6" clrIdx="6"/>
  <p:cmAuthor id="129" name="徐 正国" initials="徐" lastIdx="1" clrIdx="45"/>
  <p:cmAuthor id="130" name="郑汝鸿" initials="郑" lastIdx="2" clrIdx="0"/>
  <p:cmAuthor id="131" name="杨秀丰" initials="杨" lastIdx="62" clrIdx="2"/>
  <p:cmAuthor id="132" name="惠莲" initials="惠" lastIdx="37" clrIdx="4"/>
  <p:cmAuthor id="133" name="邢辰凤" initials="邢" lastIdx="45" clrIdx="7"/>
  <p:cmAuthor id="134" name="liang ma" initials="l" lastIdx="1" clrIdx="35"/>
  <p:cmAuthor id="135" name="高永刚" initials="高" lastIdx="2" clrIdx="36"/>
  <p:cmAuthor id="136" name="未知用户46" initials="未" lastIdx="1" clrIdx="1"/>
  <p:cmAuthor id="137" name="未知用户47" initials="未" lastIdx="1" clrIdx="0"/>
  <p:cmAuthor id="138" name="未知的使用者67" initials="" lastIdx="1" clrIdx="0"/>
  <p:cmAuthor id="139" name="未知用户42" initials="未" lastIdx="2" clrIdx="2"/>
  <p:cmAuthor id="140" name="未知用户43" initials="未" lastIdx="1" clrIdx="0"/>
  <p:cmAuthor id="141" name="未知用户48" initials="未" lastIdx="34" clrIdx="0"/>
  <p:cmAuthor id="142" name="未知用户49" initials="未" lastIdx="10" clrIdx="0"/>
  <p:cmAuthor id="143" name="未知用户50" initials="未" lastIdx="4" clrIdx="0"/>
  <p:cmAuthor id="144" name="未知用户51" initials="未" lastIdx="1" clrIdx="0"/>
  <p:cmAuthor id="145" name="未知用户52" initials="未" lastIdx="10" clrIdx="0"/>
  <p:cmAuthor id="146" name="未知用户53" initials="未" lastIdx="1" clrIdx="0"/>
  <p:cmAuthor id="147" name="未知用户54" initials="未" lastIdx="8" clrIdx="0"/>
  <p:cmAuthor id="148" name="未知用户55" initials="未" lastIdx="1" clrIdx="0"/>
  <p:cmAuthor id="149" name="未知用户56" initials="未" lastIdx="1" clrIdx="0"/>
  <p:cmAuthor id="150" name="未知用户57" initials="未" lastIdx="4" clrIdx="0"/>
  <p:cmAuthor id="151" name="未知用户58" initials="未" lastIdx="4" clrIdx="33"/>
  <p:cmAuthor id="152" name="未知用户59" initials="未" lastIdx="4" clrIdx="0"/>
  <p:cmAuthor id="153" name="光启" initials="光" lastIdx="1" clrIdx="0"/>
  <p:cmAuthor id="154" name="侯雪飞" initials="侯" lastIdx="1" clrIdx="0"/>
  <p:cmAuthor id="155" name="太海峰" initials="太" lastIdx="1" clrIdx="34"/>
  <p:cmAuthor id="156" name="dingyuyuan" initials="d" lastIdx="1" clrIdx="155"/>
  <p:cmAuthor id="157" name="朱晓瑜" initials="" lastIdx="54" clrIdx="0"/>
  <p:cmAuthor id="158" name="不明使用者20" initials="" lastIdx="1" clrIdx="0"/>
  <p:cmAuthor id="159" name="宁海蓉" initials="海蓉" lastIdx="1" clrIdx="158"/>
  <p:cmAuthor id="160" name="未知的使用者7" initials="" lastIdx="2"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7" name="叶和斌|yehb" initials="叶和斌" lastIdx="1" clrIdx="166"/>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2" name="未知用户183" initials="未知用户183" lastIdx="1" clrIdx="49"/>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5" name="shinin" initials="s" lastIdx="2" clrIdx="0"/>
  <p:cmAuthor id="186" name="未知用户13" initials="" lastIdx="1" clrIdx="0"/>
  <p:cmAuthor id="187" name="不明使用者21" initials="" lastIdx="1" clrIdx="0"/>
  <p:cmAuthor id="188" name="YUMINGNJ" initials="" lastIdx="3" clrIdx="0"/>
  <p:cmAuthor id="189" name="未知的使用者52" initials="" lastIdx="1" clrIdx="1"/>
  <p:cmAuthor id="381437688" name="谢学斌" initials="谢" lastIdx="0" clrIdx="0"/>
  <p:cmAuthor id="190" name="未知用户109" initials="" lastIdx="1" clrIdx="1"/>
  <p:cmAuthor id="191" name="Unknown User117" initials="U" lastIdx="10" clrIdx="0"/>
  <p:cmAuthor id="192" name="thomas" initials="" lastIdx="1" clrIdx="49"/>
  <p:cmAuthor id="193" name="未知的使用者3" initials="" lastIdx="7" clrIdx="1"/>
  <p:cmAuthor id="195" name="Unknown User65" initials="U" lastIdx="1" clrIdx="0"/>
  <p:cmAuthor id="196" name="未知用户98" initials="" lastIdx="1" clrIdx="2"/>
  <p:cmAuthor id="197" name="Windows 用户" initials="" lastIdx="1" clrIdx="0"/>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4" name="未知的使用者14" initials=""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8535702" name="曾蓓/贝贝" initials="曾" lastIdx="0" clrIdx="0"/>
  <p:cmAuthor id="235" name="未知的使用者105" initials="" lastIdx="1" clrIdx="0"/>
  <p:cmAuthor id="236" name="Unknown User70" initials="" lastIdx="1" clrIdx="0"/>
  <p:cmAuthor id="210492765" name="施普希（菜菜）" initials="施" lastIdx="0" clrIdx="0"/>
  <p:cmAuthor id="237" name="clinchen" initials="" lastIdx="0" clrIdx="1"/>
  <p:cmAuthor id="210492766" name="曹 朝辉" initials="曹" lastIdx="1" clrIdx="14"/>
  <p:cmAuthor id="210492767" name="李 嘉" initials="李" lastIdx="1" clrIdx="26"/>
  <p:cmAuthor id="239" name="hanjuncompany" initials="" lastIdx="1" clrIdx="0"/>
  <p:cmAuthor id="210492768" name="gus9@chinaunicom.cn" initials="g" lastIdx="4" clrIdx="27"/>
  <p:cmAuthor id="240" name="kathy chen" initials="" lastIdx="3"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394525608" name="仇怿俊" initials="仇" lastIdx="0" clrIdx="0"/>
  <p:cmAuthor id="280" name="未知用户68" initials="" lastIdx="1" clrIdx="0"/>
  <p:cmAuthor id="394525609" name="hao liu" initials="hl" lastIdx="3" clrIdx="43"/>
  <p:cmAuthor id="281" name="未知用户69" initials="" lastIdx="2" clrIdx="0"/>
  <p:cmAuthor id="394525610" name="罗 罗" initials="罗" lastIdx="1" clrIdx="37"/>
  <p:cmAuthor id="282" name="未知用户70" initials="" lastIdx="1" clrIdx="1"/>
  <p:cmAuthor id="394525611" name="mouse zz" initials="mz" lastIdx="1" clrIdx="54"/>
  <p:cmAuthor id="283" name="未知用户71" initials="" lastIdx="1" clrIdx="0"/>
  <p:cmAuthor id="394525612" name="goulei" initials="g" lastIdx="2" clrIdx="41"/>
  <p:cmAuthor id="284" name="未知用户72" initials="" lastIdx="1" clrIdx="0"/>
  <p:cmAuthor id="285" name="未知用户73" initials="" lastIdx="2" clrIdx="0"/>
  <p:cmAuthor id="289" name="MA15" initials="" lastIdx="1" clrIdx="0"/>
  <p:cmAuthor id="291" name="未知用户96" initials="" lastIdx="1" clrIdx="0"/>
  <p:cmAuthor id="293" name="未知用户97" initials="" lastIdx="2" clrIdx="0"/>
  <p:cmAuthor id="294" name="未知用户40" initials="" lastIdx="5" clrIdx="1"/>
  <p:cmAuthor id="296" name="未知用户100" initials="" lastIdx="1" clrIdx="0"/>
  <p:cmAuthor id="297" name="未知用户101" initials="" lastIdx="1" clrIdx="0"/>
  <p:cmAuthor id="441412215" name="tonghailan" initials="t" lastIdx="1126972" clrIdx="1"/>
  <p:cmAuthor id="300" name="未知用户32" initials="" lastIdx="1" clrIdx="0"/>
  <p:cmAuthor id="301" name="未知用户33" initials="" lastIdx="1" clrIdx="0"/>
  <p:cmAuthor id="304" name="未知的使用者109" initials="" lastIdx="5" clrIdx="1"/>
  <p:cmAuthor id="305" name="未知的使用者122" initials="" lastIdx="1" clrIdx="0"/>
  <p:cmAuthor id="306" name="未知的使用者123" initials="" lastIdx="8" clrIdx="0"/>
  <p:cmAuthor id="307" name="未知用户93" initials="" lastIdx="1" clrIdx="0"/>
  <p:cmAuthor id="308" name="未知用户90" initials="" lastIdx="5" clrIdx="1"/>
  <p:cmAuthor id="309" name="未知用户91" initials="" lastIdx="0" clrIdx="1"/>
  <p:cmAuthor id="310" name="未知用户92" initials="" lastIdx="1" clrIdx="0"/>
  <p:cmAuthor id="311" name="未知用户74" initials="" lastIdx="5" clrIdx="1"/>
  <p:cmAuthor id="312" name="未知用户75" initials="" lastIdx="8" clrIdx="0"/>
  <p:cmAuthor id="313" name="未知用户76" initials="" lastIdx="1" clrIdx="0"/>
  <p:cmAuthor id="314" name="未知用户77" initials="" lastIdx="8" clrIdx="0"/>
  <p:cmAuthor id="315" name="未知用户78" initials="" lastIdx="8" clrIdx="0"/>
  <p:cmAuthor id="316" name="未知用户79" initials="" lastIdx="1" clrIdx="0"/>
  <p:cmAuthor id="317" name="未知用户80" initials="" lastIdx="1" clrIdx="0"/>
  <p:cmAuthor id="318" name="Harry xu" initials="" lastIdx="1" clrIdx="0"/>
  <p:cmAuthor id="319" name="lich" initials="l" lastIdx="2" clrIdx="318"/>
  <p:cmAuthor id="320" name="17218" initials="1" lastIdx="1" clrIdx="319"/>
  <p:cmAuthor id="321" name="未知用户111" initials="未" lastIdx="1" clrIdx="1"/>
  <p:cmAuthor id="322" name="alpha" initials="a" lastIdx="1" clrIdx="0"/>
  <p:cmAuthor id="323" name="未知的使用者161" initials="未" lastIdx="1" clrIdx="0"/>
  <p:cmAuthor id="324" name="Unknown User22" initials="U" lastIdx="1" clrIdx="0"/>
  <p:cmAuthor id="325" name="yoime" initials="y" lastIdx="1" clrIdx="324"/>
  <p:cmAuthor id="326" name="dande" initials="d" lastIdx="5" clrIdx="325"/>
  <p:cmAuthor id="327" name="未知的使用者77" initials="未" lastIdx="1" clrIdx="0"/>
  <p:cmAuthor id="328" name="未知的使用者78" initials="未" lastIdx="5" clrIdx="1"/>
  <p:cmAuthor id="329" name="未知的使用者79" initials="未" lastIdx="0" clrIdx="1"/>
  <p:cmAuthor id="2000" name="李婧宜_YBferYVR" initials="authorId_1217247658" lastIdx="0" clrIdx="0"/>
  <p:cmAuthor id="330" name="KZY" initials="K" lastIdx="1" clrIdx="329"/>
  <p:cmAuthor id="2001" name="王伟栋_ymIjy2uI" initials="authorId_1008746-10055544" lastIdx="0" clrIdx="0"/>
  <p:cmAuthor id="331" name="24450" initials="2" lastIdx="1" clrIdx="330"/>
  <p:cmAuthor id="2002" name="金宇峰_BfyebuM3" initials="authorId_1008746-10054633" lastIdx="0" clrIdx="0"/>
  <p:cmAuthor id="332" name="未知的使用者83" initials="未" lastIdx="1" clrIdx="0"/>
  <p:cmAuthor id="2003" name="xuting@sn.cmcc" initials="A" lastIdx="1" clrIdx="40"/>
  <p:cmAuthor id="333" name="于书丹" initials="C" lastIdx="1" clrIdx="332"/>
  <p:cmAuthor id="2004" name="范 斌" initials="范" lastIdx="1" clrIdx="36"/>
  <p:cmAuthor id="334" name="zhoux" initials="z" lastIdx="1" clrIdx="333"/>
  <p:cmAuthor id="2005" name="毕邺" initials="党委办公室" lastIdx="2" clrIdx="37"/>
  <p:cmAuthor id="335" name="李伟（IT）" initials="李" lastIdx="1" clrIdx="334"/>
  <p:cmAuthor id="336" name="tonyliu" initials="t" lastIdx="4" clrIdx="335"/>
  <p:cmAuthor id="337" name="hwjjjjjjjj" initials="h" lastIdx="2" clrIdx="336"/>
  <p:cmAuthor id="339" name="macos" initials="m" lastIdx="1" clrIdx="338"/>
  <p:cmAuthor id="340" name="zhoupeng" initials="z" lastIdx="5" clrIdx="339"/>
  <p:cmAuthor id="341" name="Randolph" initials="R" lastIdx="1" clrIdx="340"/>
  <p:cmAuthor id="342" name="未知用户63" initials="未知用户63" lastIdx="1" clrIdx="0"/>
  <p:cmAuthor id="343" name="未知的使用者102" initials="未" lastIdx="5" clrIdx="1"/>
  <p:cmAuthor id="344" name="未知的使用者61" initials="未" lastIdx="1" clrIdx="0"/>
  <p:cmAuthor id="345" name="仝德志" initials="仝" lastIdx="1" clrIdx="0"/>
  <p:cmAuthor id="346" name="未知用户112" initials="未知用户112" lastIdx="4" clrIdx="0"/>
  <p:cmAuthor id="347" name="zhangxinyao" initials="z" lastIdx="1" clrIdx="346"/>
  <p:cmAuthor id="348" name="未知的使用者169" initials="未" lastIdx="1" clrIdx="0"/>
  <p:cmAuthor id="349" name="未知的使用者183" initials="未" lastIdx="5" clrIdx="1"/>
  <p:cmAuthor id="350" name="未知用户162" initials="未知用户162" lastIdx="1" clrIdx="1"/>
  <p:cmAuthor id="351" name="未知用户163" initials="未知用户163" lastIdx="1" clrIdx="0"/>
  <p:cmAuthor id="352" name="針對所選的門市進行小範圍實驗，捕捉驅動績效的關鍵影響因子" initials="針" lastIdx="1" clrIdx="0"/>
  <p:cmAuthor id="353" name="James" initials="J" lastIdx="1" clrIdx="0"/>
  <p:cmAuthor id="354" name="未知的使用者114" initials="未" lastIdx="1" clrIdx="0"/>
  <p:cmAuthor id="355" name="未知用户164" initials="未知用户164" lastIdx="1" clrIdx="0"/>
  <p:cmAuthor id="356" name="未知的使用者184" initials="未" lastIdx="8" clrIdx="0"/>
  <p:cmAuthor id="357" name="未知的使用者185" initials="未" lastIdx="10" clrIdx="0"/>
  <p:cmAuthor id="358" name="未知的使用者186" initials="未" lastIdx="1" clrIdx="0"/>
  <p:cmAuthor id="359" name="未知的使用者175" initials="未" lastIdx="8" clrIdx="0"/>
  <p:cmAuthor id="360" name="未知的使用者176" initials="未" lastIdx="1" clrIdx="0"/>
  <p:cmAuthor id="361" name="未知的使用者187" initials="未" lastIdx="1" clrIdx="0"/>
  <p:cmAuthor id="362" name="未知的使用者178" initials="未" lastIdx="1" clrIdx="0"/>
  <p:cmAuthor id="363" name="未知的使用者179" initials="未" lastIdx="1" clrIdx="0"/>
  <p:cmAuthor id="364" name="未知的使用者180" initials="未" lastIdx="2" clrIdx="0"/>
  <p:cmAuthor id="365" name="未知的使用者181" initials="未" lastIdx="7" clrIdx="1"/>
  <p:cmAuthor id="366" name="未知的使用者170" initials="未" lastIdx="43" clrIdx="1"/>
  <p:cmAuthor id="367" name="未知的使用者190" initials="未" lastIdx="1" clrIdx="1"/>
  <p:cmAuthor id="368" name="未知的使用者191" initials="未" lastIdx="1" clrIdx="0"/>
  <p:cmAuthor id="369" name="未知的使用者141" initials="未" lastIdx="8" clrIdx="0"/>
  <p:cmAuthor id="370" name="未知的使用者142" initials="未" lastIdx="1" clrIdx="0"/>
  <p:cmAuthor id="371" name="未知的使用者143" initials="未" lastIdx="1" clrIdx="0"/>
  <p:cmAuthor id="372" name="未知的使用者144" initials="未" lastIdx="1" clrIdx="0"/>
  <p:cmAuthor id="373" name="未知的使用者145" initials="未" lastIdx="1" clrIdx="0"/>
  <p:cmAuthor id="374" name="未知用户165" initials="未知用户165" lastIdx="1" clrIdx="0"/>
  <p:cmAuthor id="375" name="未知的使用者147" initials="未" lastIdx="1" clrIdx="0"/>
  <p:cmAuthor id="376" name="未知用户166" initials="未知用户166" lastIdx="8" clrIdx="0"/>
  <p:cmAuthor id="377" name="未知的使用者149" initials="未" lastIdx="8" clrIdx="0"/>
  <p:cmAuthor id="378" name="未知用户167" initials="未知用户167" lastIdx="1" clrIdx="0"/>
  <p:cmAuthor id="379" name="未知用户168" initials="未知用户168" lastIdx="1" clrIdx="0"/>
  <p:cmAuthor id="380" name="未知用户169" initials="未知用户169" lastIdx="1" clrIdx="1"/>
  <p:cmAuthor id="381" name="未知用户202" initials="未" lastIdx="8" clrIdx="0"/>
  <p:cmAuthor id="382" name="未知的使用者220" initials="未" lastIdx="7" clrIdx="1"/>
  <p:cmAuthor id="383" name="未知用户133" initials="未" lastIdx="1" clrIdx="0"/>
  <p:cmAuthor id="384" name="未知用户134" initials="未" lastIdx="10" clrIdx="0"/>
  <p:cmAuthor id="385" name="未知用户135" initials="未" lastIdx="1" clrIdx="0"/>
  <p:cmAuthor id="386" name="未知用户205" initials="未" lastIdx="1" clrIdx="0"/>
  <p:cmAuthor id="387" name="未知的使用者157" initials="未" lastIdx="1" clrIdx="0"/>
  <p:cmAuthor id="388" name="未知的使用者204" initials="未" lastIdx="1" clrIdx="0"/>
  <p:cmAuthor id="1411827" name="黄晓平" initials="黄" lastIdx="0" clrIdx="0"/>
  <p:cmAuthor id="389" name="Yoyo Wu" initials="Y" lastIdx="2" clrIdx="0"/>
  <p:cmAuthor id="1411828" name="王 刚" initials="王" lastIdx="1" clrIdx="38"/>
  <p:cmAuthor id="390" name="zhangbin" initials="z" lastIdx="6" clrIdx="0"/>
  <p:cmAuthor id="1411829" name="haha" initials="h" lastIdx="2" clrIdx="44"/>
  <p:cmAuthor id="391" name="Arno.Du(杜明星)" initials="A" lastIdx="0" clrIdx="0"/>
  <p:cmAuthor id="1411830" name="唐 赛" initials="唐" lastIdx="1" clrIdx="45"/>
  <p:cmAuthor id="392" name="未知用户174" initials="未知用户174" lastIdx="1" clrIdx="0"/>
  <p:cmAuthor id="393" name="未知用户175" initials="未知用户175" lastIdx="1" clrIdx="1"/>
  <p:cmAuthor id="394" name="Unknown User27" initials="U" lastIdx="1" clrIdx="0"/>
  <p:cmAuthor id="395" name="Unknown User11" initials="U" lastIdx="0" clrIdx="1"/>
  <p:cmAuthor id="396" name="Unknown User112" initials="U" lastIdx="1" clrIdx="0"/>
  <p:cmAuthor id="397" name="Unknown User59" initials="U" lastIdx="1" clrIdx="0"/>
  <p:cmAuthor id="398" name="未知用户176" initials="未知用户176" lastIdx="1" clrIdx="0"/>
  <p:cmAuthor id="399" name="未知的使用者249" initials="未" lastIdx="43" clrIdx="1"/>
  <p:cmAuthor id="400" name="未知的使用者250" initials="未" lastIdx="1" clrIdx="0"/>
  <p:cmAuthor id="401" name="未知的使用者251" initials="未" lastIdx="1" clrIdx="0"/>
  <p:cmAuthor id="402" name="未知的使用者246" initials="未" lastIdx="1" clrIdx="1"/>
  <p:cmAuthor id="403" name="未知的使用者224" initials="未" lastIdx="1" clrIdx="0"/>
  <p:cmAuthor id="404" name="未知的使用者252" initials="未" lastIdx="1" clrIdx="0"/>
  <p:cmAuthor id="405" name="未知的使用者253" initials="未" lastIdx="1" clrIdx="0"/>
  <p:cmAuthor id="406" name="未知的使用者254" initials="未" lastIdx="1" clrIdx="0"/>
  <p:cmAuthor id="407" name="未知的使用者255" initials="未" lastIdx="1" clrIdx="0"/>
  <p:cmAuthor id="408" name="未知的使用者226" initials="未" lastIdx="8" clrIdx="0"/>
  <p:cmAuthor id="410" name="未知用户195" initials="未" lastIdx="1" clrIdx="0"/>
  <p:cmAuthor id="411" name="raymond luan" initials="r" lastIdx="0" clrIdx="0"/>
  <p:cmAuthor id="412" name="未知用户208" initials="未" lastIdx="1" clrIdx="0"/>
  <p:cmAuthor id="413" name="未知用户198" initials="未" lastIdx="1" clrIdx="0"/>
  <p:cmAuthor id="414" name="未知用户209" initials="未" lastIdx="1" clrIdx="0"/>
  <p:cmAuthor id="415" name="未知用户36" initials="未" lastIdx="1" clrIdx="0"/>
  <p:cmAuthor id="416" name="Evonlin" initials="E" lastIdx="2" clrIdx="2"/>
  <p:cmAuthor id="417" name="WANGZF" initials="W" lastIdx="4" clrIdx="2"/>
  <p:cmAuthor id="418" name="未知用户94" initials="未" lastIdx="0" clrIdx="1"/>
  <p:cmAuthor id="419" name="未知的使用者188" initials="未" lastIdx="1" clrIdx="0"/>
  <p:cmAuthor id="420" name="未知用户118" initials="未" lastIdx="1" clrIdx="0"/>
  <p:cmAuthor id="421" name="未知用户119" initials="未" lastIdx="5" clrIdx="1"/>
  <p:cmAuthor id="422" name="未知用户120" initials="未" lastIdx="8" clrIdx="0"/>
  <p:cmAuthor id="423" name="未知用户121" initials="未" lastIdx="1" clrIdx="0"/>
  <p:cmAuthor id="424" name="未知用户122" initials="未" lastIdx="1" clrIdx="0"/>
  <p:cmAuthor id="425" name="Kent" initials="K" lastIdx="2" clrIdx="0"/>
  <p:cmAuthor id="426" name="梅芬 吳" initials="梅" lastIdx="1" clrIdx="85"/>
  <p:cmAuthor id="427" name="王嘉偉" initials="王" lastIdx="2" clrIdx="0"/>
  <p:cmAuthor id="428" name="未知的使用者210" initials="" lastIdx="0" clrIdx="0"/>
  <p:cmAuthor id="429" name="未知的使用者211" initials="" lastIdx="1" clrIdx="0"/>
  <p:cmAuthor id="430" name="未知的使用者134" initials="未" lastIdx="1" clrIdx="0"/>
  <p:cmAuthor id="431" name="未知的使用者136" initials="未" lastIdx="1" clrIdx="0"/>
  <p:cmAuthor id="432" name="未知的使用者139" initials="未" lastIdx="1" clrIdx="0"/>
  <p:cmAuthor id="433" name="未知的使用者140" initials="未" lastIdx="1" clrIdx="1"/>
  <p:cmAuthor id="434" name="未知的使用者197" initials="未" lastIdx="8" clrIdx="0"/>
  <p:cmAuthor id="435" name="王丽君" initials="王" lastIdx="4" clrIdx="0"/>
  <p:cmAuthor id="436" name="Xia Ting" initials="X" lastIdx="1" clrIdx="0"/>
  <p:cmAuthor id="437" name="未知的使用者153" initials="未" lastIdx="1" clrIdx="0"/>
  <p:cmAuthor id="438" name="未知的使用者154" initials="未" lastIdx="1" clrIdx="0"/>
  <p:cmAuthor id="439" name="未知用户10" initials="未" lastIdx="1" clrIdx="0"/>
  <p:cmAuthor id="440" name="未知用户11" initials="未" lastIdx="1" clrIdx="0"/>
  <p:cmAuthor id="441" name="未知的使用者151" initials="未" lastIdx="1" clrIdx="0"/>
  <p:cmAuthor id="442" name="未知的使用者89" initials="未" lastIdx="1" clrIdx="2"/>
  <p:cmAuthor id="443" name="未知的使用者88" initials="未" lastIdx="1" clrIdx="1"/>
  <p:cmAuthor id="444" name="未知用户89" initials="未" lastIdx="11" clrIdx="0"/>
  <p:cmAuthor id="445" name="庆芳 许" initials="庆" lastIdx="1" clrIdx="0"/>
  <p:cmAuthor id="446" name="jerrychou" initials="j" lastIdx="1" clrIdx="4"/>
  <p:cmAuthor id="447" name="不明使用者12" initials="不" lastIdx="3" clrIdx="1"/>
  <p:cmAuthor id="448" name="不明使用者1" initials="不" lastIdx="0" clrIdx="0"/>
  <p:cmAuthor id="449" name="不明使用者2" initials="不" lastIdx="2" clrIdx="0"/>
  <p:cmAuthor id="450" name="不明使用者3" initials="不" lastIdx="1" clrIdx="0"/>
  <p:cmAuthor id="451" name="不明使用者4" initials="不" lastIdx="1" clrIdx="0"/>
  <p:cmAuthor id="452" name="不明使用者6" initials="不" lastIdx="1" clrIdx="0"/>
  <p:cmAuthor id="453" name="不明使用者5" initials="不" lastIdx="11" clrIdx="0"/>
  <p:cmAuthor id="454" name="不明使用者7" initials="不" lastIdx="7" clrIdx="1"/>
  <p:cmAuthor id="455" name="不明使用者8" initials="不" lastIdx="43" clrIdx="1"/>
  <p:cmAuthor id="456" name="不明使用者9" initials="不" lastIdx="1" clrIdx="0"/>
  <p:cmAuthor id="457" name="不明使用者10" initials="不" lastIdx="0" clrIdx="0"/>
  <p:cmAuthor id="458" name="不明使用者11" initials="不" lastIdx="1" clrIdx="0"/>
  <p:cmAuthor id="459" name="未知的使用者227" initials="未" lastIdx="2" clrIdx="0"/>
  <p:cmAuthor id="460" name="未知的使用者270" initials="未" lastIdx="1" clrIdx="0"/>
  <p:cmAuthor id="461" name="未知的使用者228" initials="未" lastIdx="8" clrIdx="0"/>
  <p:cmAuthor id="462" name="未知的使用者229" initials="未" lastIdx="8" clrIdx="0"/>
  <p:cmAuthor id="463" name="未知的使用者230" initials="未" lastIdx="1" clrIdx="0"/>
  <p:cmAuthor id="464" name="未知的使用者231" initials="未" lastIdx="1" clrIdx="0"/>
  <p:cmAuthor id="465" name="未知的使用者256" initials="未" lastIdx="1" clrIdx="0"/>
  <p:cmAuthor id="466" name="未知的使用者233" initials="未" lastIdx="1" clrIdx="0"/>
  <p:cmAuthor id="467" name="未知的使用者234" initials="未" lastIdx="10" clrIdx="0"/>
  <p:cmAuthor id="468" name="未知的使用者235" initials="未" lastIdx="1" clrIdx="0"/>
  <p:cmAuthor id="469" name="未知的使用者236" initials="未" lastIdx="1" clrIdx="0"/>
  <p:cmAuthor id="470" name="未知的使用者257" initials="未" lastIdx="1" clrIdx="0"/>
  <p:cmAuthor id="471" name="未知的使用者237" initials="未" lastIdx="1" clrIdx="0"/>
  <p:cmAuthor id="472" name="未知的使用者238" initials="未" lastIdx="2" clrIdx="0"/>
  <p:cmAuthor id="473" name="未知的使用者239" initials="未" lastIdx="1" clrIdx="1"/>
  <p:cmAuthor id="474" name="未知的使用者240" initials="未" lastIdx="1" clrIdx="0"/>
  <p:cmAuthor id="475" name="未知的使用者241" initials="未" lastIdx="1" clrIdx="0"/>
  <p:cmAuthor id="476" name="未知的使用者242" initials="未" lastIdx="2" clrIdx="0"/>
  <p:cmAuthor id="477" name="未知的使用者243" initials="未" lastIdx="1" clrIdx="0"/>
  <p:cmAuthor id="478" name="未知的使用者258" initials="未" lastIdx="8" clrIdx="0"/>
  <p:cmAuthor id="479" name="未知的使用者259" initials="未" lastIdx="1" clrIdx="0"/>
  <p:cmAuthor id="480" name="未知的使用者260" initials="未" lastIdx="1" clrIdx="0"/>
  <p:cmAuthor id="481" name="未知的使用者261" initials="未" lastIdx="11" clrIdx="0"/>
  <p:cmAuthor id="482" name="未知的使用者262" initials="未" lastIdx="7" clrIdx="1"/>
  <p:cmAuthor id="483" name="未知的使用者263" initials="未" lastIdx="1" clrIdx="2"/>
  <p:cmAuthor id="484" name="未知的使用者264" initials="未" lastIdx="1" clrIdx="0"/>
  <p:cmAuthor id="485" name="未知的使用者265" initials="未" lastIdx="1" clrIdx="0"/>
  <p:cmAuthor id="486" name="未知的使用者266" initials="未" lastIdx="1" clrIdx="1"/>
  <p:cmAuthor id="487" name="未知的使用者267" initials="未" lastIdx="1" clrIdx="0"/>
  <p:cmAuthor id="488" name="未知的使用者268" initials="未" lastIdx="2" clrIdx="0"/>
  <p:cmAuthor id="489" name="未知的使用者269" initials="未" lastIdx="7" clrIdx="1"/>
  <p:cmAuthor id="490" name="lillian" initials="l" lastIdx="1" clrIdx="0"/>
  <p:cmAuthor id="491" name="未知用户197" initials="未" lastIdx="1" clrIdx="0"/>
  <p:cmAuthor id="492" name="未知的使用者217" initials="未" lastIdx="1" clrIdx="1"/>
  <p:cmAuthor id="493" name="未知的使用者218" initials="未" lastIdx="1" clrIdx="0"/>
  <p:cmAuthor id="494" name="未知的使用者219" initials="未" lastIdx="2" clrIdx="0"/>
  <p:cmAuthor id="496" name="未知的使用者152" initials="未" lastIdx="8" clrIdx="0"/>
  <p:cmAuthor id="499" name="未知的使用者156" initials="未" lastIdx="1" clrIdx="0"/>
  <p:cmAuthor id="502" name="未知用户246" initials="未" lastIdx="1" clrIdx="0"/>
  <p:cmAuthor id="503" name="未知的使用者129" initials="未" lastIdx="1" clrIdx="0"/>
  <p:cmAuthor id="504" name="未知的使用者130" initials="未" lastIdx="8" clrIdx="0"/>
  <p:cmAuthor id="505" name="未知的使用者131" initials="未" lastIdx="2" clrIdx="0"/>
  <p:cmAuthor id="506" name="未知的使用者132" initials="未" lastIdx="8" clrIdx="0"/>
  <p:cmAuthor id="507" name="未知的使用者164" initials="未" lastIdx="8" clrIdx="0"/>
  <p:cmAuthor id="508" name="未知的使用者172" initials="未" lastIdx="1" clrIdx="0"/>
  <p:cmAuthor id="509" name="未知的使用者174" initials="未" lastIdx="1" clrIdx="0"/>
  <p:cmAuthor id="510" name="未知用户261" initials="未" lastIdx="1" clrIdx="0"/>
  <p:cmAuthor id="511" name="未知的使用者247" initials="未" lastIdx="6" clrIdx="0"/>
  <p:cmAuthor id="515" name="WKL" initials="W" lastIdx="2" clrIdx="514"/>
  <p:cmAuthor id="518" name="alexw" initials="a" lastIdx="2" clrIdx="517"/>
  <p:cmAuthor id="521" name="未知用户268" initials="未" lastIdx="1" clrIdx="0"/>
  <p:cmAuthor id="47245819" name="群智集" initials="群" lastIdx="0" clrIdx="0"/>
  <p:cmAuthor id="522" name="未知用户269" initials="未" lastIdx="2" clrIdx="0"/>
  <p:cmAuthor id="47245820" name="郏 鹏" initials="郏" lastIdx="1" clrIdx="16"/>
  <p:cmAuthor id="47245821" name="郏鹏" initials="M" lastIdx="1" clrIdx="17"/>
  <p:cmAuthor id="524" name="未知用户250" initials="未" lastIdx="0" clrIdx="0"/>
  <p:cmAuthor id="525" name="未知用户272" initials="未" lastIdx="10" clrIdx="0"/>
  <p:cmAuthor id="47245822" name="晓琳 李" initials="晓琳" lastIdx="1" clrIdx="40"/>
  <p:cmAuthor id="287643681" name="殷格非" initials="殷" lastIdx="2" clrIdx="0"/>
  <p:cmAuthor id="47245823" name="刘海娜|liuhaina" initials="W用" lastIdx="1" clrIdx="36"/>
  <p:cmAuthor id="287643682" name="z r" initials="zr" lastIdx="5" clrIdx="12"/>
  <p:cmAuthor id="287643683" name="石晓利" initials="C" lastIdx="1" clrIdx="13"/>
  <p:cmAuthor id="287643684" name="解飞|xief" initials="解飞" lastIdx="0" clrIdx="37"/>
  <p:cmAuthor id="287643685" name="muxiaohan" initials="m" lastIdx="1" clrIdx="37"/>
  <p:cmAuthor id="287643686" name="YaoChunfen" initials="Y" lastIdx="1" clrIdx="39"/>
  <p:cmAuthor id="287643687" name="cheng" initials="c" lastIdx="13" clrIdx="0"/>
  <p:cmAuthor id="532" name="未知的使用者200" initials="未" lastIdx="1" clrIdx="0"/>
  <p:cmAuthor id="287643688" name="方少_UbQfrimU" initials="authorId_442114952" lastIdx="0" clrIdx="0"/>
  <p:cmAuthor id="534" name="未知的使用者171" initials="未" lastIdx="3" clrIdx="1"/>
  <p:cmAuthor id="287643689" name="叶盛_Q3A3IfEf" initials="authorId_506280334" lastIdx="0" clrIdx="0"/>
  <p:cmAuthor id="287643690" name="Harley._bEJrUJ7r" initials="authorId_432156705" lastIdx="0" clrIdx="0"/>
  <p:cmAuthor id="287643691" name="罗平_VB7vJb2E" initials="authorId_305049361" lastIdx="0" clrIdx="0"/>
  <p:cmAuthor id="287643692" name="xixi_nUjqe22E" initials="authorId_359229261" lastIdx="0" clrIdx="0"/>
  <p:cmAuthor id="708433798" name="jialuo" initials="j" lastIdx="0" clrIdx="0"/>
  <p:cmAuthor id="287643693" name="安安_zm6nYnYZ" initials="authorId_347340296" lastIdx="0" clrIdx="0"/>
  <p:cmAuthor id="708433799" name="lianzi (A)" initials="l(" lastIdx="2" clrIdx="367"/>
  <p:cmAuthor id="287643696" name="周君_MfIffYra" initials="authorId_375419134" lastIdx="0" clrIdx="0"/>
  <p:cmAuthor id="553" name="刘晖" initials="刘"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EEBF7"/>
    <a:srgbClr val="2E75B6"/>
    <a:srgbClr val="0070C0"/>
    <a:srgbClr val="41719C"/>
    <a:srgbClr val="5D7695"/>
    <a:srgbClr val="B2B2B2"/>
    <a:srgbClr val="202020"/>
    <a:srgbClr val="323232"/>
    <a:srgbClr val="CC33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8" autoAdjust="0"/>
    <p:restoredTop sz="94660"/>
  </p:normalViewPr>
  <p:slideViewPr>
    <p:cSldViewPr snapToGrid="0" showGuides="1">
      <p:cViewPr varScale="1">
        <p:scale>
          <a:sx n="83" d="100"/>
          <a:sy n="83" d="100"/>
        </p:scale>
        <p:origin x="132" y="80"/>
      </p:cViewPr>
      <p:guideLst>
        <p:guide orient="horz" pos="2284"/>
        <p:guide pos="3839"/>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image" Target="../media/image17.png"/><Relationship Id="rId4" Type="http://schemas.openxmlformats.org/officeDocument/2006/relationships/image" Target="../media/image16.png"/><Relationship Id="rId3" Type="http://schemas.microsoft.com/office/2007/relationships/hdphoto" Target="../media/image6.wdp"/><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image" Target="../media/image14.png"/><Relationship Id="rId4" Type="http://schemas.openxmlformats.org/officeDocument/2006/relationships/image" Target="../media/image7.png"/><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17.png"/><Relationship Id="rId4" Type="http://schemas.openxmlformats.org/officeDocument/2006/relationships/image" Target="../media/image16.png"/><Relationship Id="rId3" Type="http://schemas.microsoft.com/office/2007/relationships/hdphoto" Target="../media/image6.wdp"/><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17.png"/><Relationship Id="rId4" Type="http://schemas.openxmlformats.org/officeDocument/2006/relationships/image" Target="../media/image16.png"/><Relationship Id="rId3" Type="http://schemas.microsoft.com/office/2007/relationships/hdphoto" Target="../media/image6.wdp"/><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media/image19.png"/><Relationship Id="rId3" Type="http://schemas.openxmlformats.org/officeDocument/2006/relationships/tags" Target="../tags/tag1.xml"/><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7.png"/><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8.png"/><Relationship Id="rId4" Type="http://schemas.openxmlformats.org/officeDocument/2006/relationships/image" Target="../media/image7.png"/><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8.png"/><Relationship Id="rId4" Type="http://schemas.openxmlformats.org/officeDocument/2006/relationships/image" Target="../media/image7.png"/><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7.png"/><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14.png"/><Relationship Id="rId4" Type="http://schemas.microsoft.com/office/2007/relationships/hdphoto" Target="../media/image6.wdp"/><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Lst>
          </a:blip>
          <a:stretch>
            <a:fillRect/>
          </a:stretch>
        </p:blipFill>
        <p:spPr>
          <a:xfrm>
            <a:off x="0" y="213"/>
            <a:ext cx="12192000" cy="6858000"/>
          </a:xfrm>
          <a:prstGeom prst="rect">
            <a:avLst/>
          </a:prstGeom>
        </p:spPr>
      </p:pic>
      <p:sp>
        <p:nvSpPr>
          <p:cNvPr id="24" name="Title Placeholder 1"/>
          <p:cNvSpPr>
            <a:spLocks noGrp="1"/>
          </p:cNvSpPr>
          <p:nvPr>
            <p:ph type="title" hasCustomPrompt="1"/>
          </p:nvPr>
        </p:nvSpPr>
        <p:spPr>
          <a:xfrm>
            <a:off x="838200" y="1997544"/>
            <a:ext cx="10515600" cy="839786"/>
          </a:xfrm>
          <a:prstGeom prst="rect">
            <a:avLst/>
          </a:prstGeom>
        </p:spPr>
        <p:txBody>
          <a:bodyPr vert="horz" lIns="91440" tIns="45720" rIns="91440" bIns="45720" rtlCol="0" anchor="ctr">
            <a:normAutofit/>
          </a:bodyPr>
          <a:lstStyle>
            <a:lvl1pPr algn="ctr">
              <a:defRPr sz="4400" b="1">
                <a:solidFill>
                  <a:srgbClr val="0B85CF"/>
                </a:solidFill>
                <a:latin typeface="微软雅黑" panose="020B0503020204020204" charset="-122"/>
                <a:ea typeface="微软雅黑" panose="020B0503020204020204" charset="-122"/>
              </a:defRPr>
            </a:lvl1pPr>
          </a:lstStyle>
          <a:p>
            <a:r>
              <a:rPr lang="en-US" dirty="0" err="1"/>
              <a:t>单击此处输入正标题</a:t>
            </a:r>
            <a:endParaRPr lang="en-US" dirty="0"/>
          </a:p>
        </p:txBody>
      </p:sp>
      <p:grpSp>
        <p:nvGrpSpPr>
          <p:cNvPr id="2" name="组合 1"/>
          <p:cNvGrpSpPr/>
          <p:nvPr userDrawn="1"/>
        </p:nvGrpSpPr>
        <p:grpSpPr>
          <a:xfrm>
            <a:off x="8929155" y="40648"/>
            <a:ext cx="3227035" cy="1067978"/>
            <a:chOff x="322377" y="128913"/>
            <a:chExt cx="3227035" cy="1067978"/>
          </a:xfrm>
        </p:grpSpPr>
        <p:pic>
          <p:nvPicPr>
            <p:cNvPr id="3" name="图片 2"/>
            <p:cNvPicPr>
              <a:picLocks noChangeAspect="1"/>
            </p:cNvPicPr>
            <p:nvPr userDrawn="1"/>
          </p:nvPicPr>
          <p:blipFill rotWithShape="1">
            <a:blip r:embed="rId4" cstate="print"/>
            <a:srcRect t="22265" b="22265"/>
            <a:stretch>
              <a:fillRect/>
            </a:stretch>
          </p:blipFill>
          <p:spPr>
            <a:xfrm>
              <a:off x="322377" y="278431"/>
              <a:ext cx="2207678" cy="918460"/>
            </a:xfrm>
            <a:prstGeom prst="rect">
              <a:avLst/>
            </a:prstGeom>
          </p:spPr>
        </p:pic>
        <p:pic>
          <p:nvPicPr>
            <p:cNvPr id="4" name="图片 3"/>
            <p:cNvPicPr>
              <a:picLocks noChangeAspect="1"/>
            </p:cNvPicPr>
            <p:nvPr userDrawn="1"/>
          </p:nvPicPr>
          <p:blipFill>
            <a:blip r:embed="rId5" cstate="print"/>
            <a:stretch>
              <a:fillRect/>
            </a:stretch>
          </p:blipFill>
          <p:spPr>
            <a:xfrm>
              <a:off x="2264108" y="128913"/>
              <a:ext cx="1285304" cy="963978"/>
            </a:xfrm>
            <a:prstGeom prst="rect">
              <a:avLst/>
            </a:prstGeom>
          </p:spPr>
        </p:pic>
      </p:grpSp>
      <p:sp>
        <p:nvSpPr>
          <p:cNvPr id="18" name="文本占位符 17"/>
          <p:cNvSpPr>
            <a:spLocks noGrp="1"/>
          </p:cNvSpPr>
          <p:nvPr>
            <p:ph type="body" sz="quarter" idx="10" hasCustomPrompt="1"/>
          </p:nvPr>
        </p:nvSpPr>
        <p:spPr>
          <a:xfrm>
            <a:off x="838200" y="2952361"/>
            <a:ext cx="10515600" cy="877887"/>
          </a:xfrm>
        </p:spPr>
        <p:txBody>
          <a:bodyPr anchor="ctr">
            <a:noAutofit/>
          </a:bodyPr>
          <a:lstStyle>
            <a:lvl1pPr marL="0" indent="0" algn="ctr">
              <a:buNone/>
              <a:defRPr sz="3600">
                <a:solidFill>
                  <a:schemeClr val="accent2"/>
                </a:solidFill>
                <a:latin typeface="微软雅黑" panose="020B0503020204020204" charset="-122"/>
                <a:ea typeface="微软雅黑" panose="020B0503020204020204" charset="-122"/>
              </a:defRPr>
            </a:lvl1pPr>
            <a:lvl2pPr marL="457200" indent="0">
              <a:buNone/>
              <a:defRPr sz="3400">
                <a:latin typeface="微软雅黑" panose="020B0503020204020204" charset="-122"/>
                <a:ea typeface="微软雅黑" panose="020B0503020204020204" charset="-122"/>
              </a:defRPr>
            </a:lvl2pPr>
            <a:lvl3pPr marL="914400" indent="0">
              <a:buNone/>
              <a:defRPr sz="3400">
                <a:latin typeface="微软雅黑" panose="020B0503020204020204" charset="-122"/>
                <a:ea typeface="微软雅黑" panose="020B0503020204020204" charset="-122"/>
              </a:defRPr>
            </a:lvl3pPr>
            <a:lvl4pPr marL="1371600" indent="0">
              <a:buNone/>
              <a:defRPr sz="3400">
                <a:latin typeface="微软雅黑" panose="020B0503020204020204" charset="-122"/>
                <a:ea typeface="微软雅黑" panose="020B0503020204020204" charset="-122"/>
              </a:defRPr>
            </a:lvl4pPr>
            <a:lvl5pPr marL="1828800" indent="0">
              <a:buNone/>
              <a:defRPr sz="3400">
                <a:latin typeface="微软雅黑" panose="020B0503020204020204" charset="-122"/>
                <a:ea typeface="微软雅黑" panose="020B0503020204020204" charset="-122"/>
              </a:defRPr>
            </a:lvl5pPr>
          </a:lstStyle>
          <a:p>
            <a:pPr lvl="0"/>
            <a:r>
              <a:rPr kumimoji="1" lang="zh-CN" altLang="en-US" dirty="0"/>
              <a:t>单击此处输入副标题</a:t>
            </a:r>
            <a:endParaRPr kumimoji="1" lang="zh-CN" altLang="en-US" dirty="0"/>
          </a:p>
        </p:txBody>
      </p:sp>
      <p:sp>
        <p:nvSpPr>
          <p:cNvPr id="21" name="文本占位符 17"/>
          <p:cNvSpPr>
            <a:spLocks noGrp="1"/>
          </p:cNvSpPr>
          <p:nvPr>
            <p:ph type="body" sz="quarter" idx="11" hasCustomPrompt="1"/>
          </p:nvPr>
        </p:nvSpPr>
        <p:spPr>
          <a:xfrm>
            <a:off x="838200" y="4267200"/>
            <a:ext cx="10515600" cy="558130"/>
          </a:xfrm>
        </p:spPr>
        <p:txBody>
          <a:bodyPr anchor="ctr">
            <a:noAutofit/>
          </a:bodyPr>
          <a:lstStyle>
            <a:lvl1pPr marL="0" indent="0" algn="ctr">
              <a:buNone/>
              <a:defRPr sz="2000">
                <a:solidFill>
                  <a:schemeClr val="tx1"/>
                </a:solidFill>
                <a:latin typeface="微软雅黑" panose="020B0503020204020204" charset="-122"/>
                <a:ea typeface="微软雅黑" panose="020B0503020204020204" charset="-122"/>
              </a:defRPr>
            </a:lvl1pPr>
            <a:lvl2pPr marL="457200" indent="0">
              <a:buNone/>
              <a:defRPr sz="3400">
                <a:latin typeface="微软雅黑" panose="020B0503020204020204" charset="-122"/>
                <a:ea typeface="微软雅黑" panose="020B0503020204020204" charset="-122"/>
              </a:defRPr>
            </a:lvl2pPr>
            <a:lvl3pPr marL="914400" indent="0">
              <a:buNone/>
              <a:defRPr sz="3400">
                <a:latin typeface="微软雅黑" panose="020B0503020204020204" charset="-122"/>
                <a:ea typeface="微软雅黑" panose="020B0503020204020204" charset="-122"/>
              </a:defRPr>
            </a:lvl3pPr>
            <a:lvl4pPr marL="1371600" indent="0">
              <a:buNone/>
              <a:defRPr sz="3400">
                <a:latin typeface="微软雅黑" panose="020B0503020204020204" charset="-122"/>
                <a:ea typeface="微软雅黑" panose="020B0503020204020204" charset="-122"/>
              </a:defRPr>
            </a:lvl4pPr>
            <a:lvl5pPr marL="1828800" indent="0">
              <a:buNone/>
              <a:defRPr sz="3400">
                <a:latin typeface="微软雅黑" panose="020B0503020204020204" charset="-122"/>
                <a:ea typeface="微软雅黑" panose="020B0503020204020204" charset="-122"/>
              </a:defRPr>
            </a:lvl5pPr>
          </a:lstStyle>
          <a:p>
            <a:pPr lvl="0"/>
            <a:r>
              <a:rPr kumimoji="1" lang="zh-CN" altLang="en-US" dirty="0"/>
              <a:t>单击此处输入汇报部门 汇报人</a:t>
            </a:r>
            <a:endParaRPr kumimoji="1" lang="zh-CN" altLang="en-US" dirty="0"/>
          </a:p>
        </p:txBody>
      </p:sp>
      <p:sp>
        <p:nvSpPr>
          <p:cNvPr id="22" name="文本占位符 17"/>
          <p:cNvSpPr>
            <a:spLocks noGrp="1"/>
          </p:cNvSpPr>
          <p:nvPr>
            <p:ph type="body" sz="quarter" idx="12" hasCustomPrompt="1"/>
          </p:nvPr>
        </p:nvSpPr>
        <p:spPr>
          <a:xfrm>
            <a:off x="838200" y="4930588"/>
            <a:ext cx="10515600" cy="394447"/>
          </a:xfrm>
        </p:spPr>
        <p:txBody>
          <a:bodyPr anchor="ctr">
            <a:noAutofit/>
          </a:bodyPr>
          <a:lstStyle>
            <a:lvl1pPr marL="0" indent="0" algn="ctr">
              <a:buNone/>
              <a:defRPr sz="1600">
                <a:solidFill>
                  <a:schemeClr val="accent3"/>
                </a:solidFill>
                <a:latin typeface="微软雅黑" panose="020B0503020204020204" charset="-122"/>
                <a:ea typeface="微软雅黑" panose="020B0503020204020204" charset="-122"/>
              </a:defRPr>
            </a:lvl1pPr>
            <a:lvl2pPr marL="457200" indent="0">
              <a:buNone/>
              <a:defRPr sz="3400">
                <a:latin typeface="微软雅黑" panose="020B0503020204020204" charset="-122"/>
                <a:ea typeface="微软雅黑" panose="020B0503020204020204" charset="-122"/>
              </a:defRPr>
            </a:lvl2pPr>
            <a:lvl3pPr marL="914400" indent="0">
              <a:buNone/>
              <a:defRPr sz="3400">
                <a:latin typeface="微软雅黑" panose="020B0503020204020204" charset="-122"/>
                <a:ea typeface="微软雅黑" panose="020B0503020204020204" charset="-122"/>
              </a:defRPr>
            </a:lvl3pPr>
            <a:lvl4pPr marL="1371600" indent="0">
              <a:buNone/>
              <a:defRPr sz="3400">
                <a:latin typeface="微软雅黑" panose="020B0503020204020204" charset="-122"/>
                <a:ea typeface="微软雅黑" panose="020B0503020204020204" charset="-122"/>
              </a:defRPr>
            </a:lvl4pPr>
            <a:lvl5pPr marL="1828800" indent="0">
              <a:buNone/>
              <a:defRPr sz="3400">
                <a:latin typeface="微软雅黑" panose="020B0503020204020204" charset="-122"/>
                <a:ea typeface="微软雅黑" panose="020B0503020204020204" charset="-122"/>
              </a:defRPr>
            </a:lvl5pPr>
          </a:lstStyle>
          <a:p>
            <a:pPr lvl="0"/>
            <a:r>
              <a:rPr kumimoji="1" lang="zh-CN" altLang="en-US" dirty="0"/>
              <a:t>单击此处输入汇报日期：</a:t>
            </a:r>
            <a:r>
              <a:rPr kumimoji="1" lang="en-US" altLang="zh-CN" dirty="0"/>
              <a:t>YYYY-MM-DD</a:t>
            </a:r>
            <a:endParaRPr kumimoji="1" lang="zh-CN" altLang="en-US" dirty="0"/>
          </a:p>
        </p:txBody>
      </p:sp>
      <p:sp>
        <p:nvSpPr>
          <p:cNvPr id="23" name="文本框 2"/>
          <p:cNvSpPr txBox="1">
            <a:spLocks noChangeArrowheads="1"/>
          </p:cNvSpPr>
          <p:nvPr userDrawn="1"/>
        </p:nvSpPr>
        <p:spPr bwMode="auto">
          <a:xfrm>
            <a:off x="319295" y="255734"/>
            <a:ext cx="1857396" cy="523220"/>
          </a:xfrm>
          <a:prstGeom prst="rect">
            <a:avLst/>
          </a:prstGeom>
          <a:noFill/>
          <a:ln w="9525">
            <a:solidFill>
              <a:schemeClr val="accent5"/>
            </a:solidFill>
            <a:miter lim="800000"/>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spAutoFit/>
          </a:bodyPr>
          <a:lstStyle/>
          <a:p>
            <a:pPr algn="ctr">
              <a:spcAft>
                <a:spcPts val="0"/>
              </a:spcAft>
            </a:pPr>
            <a:r>
              <a:rPr lang="zh-CN" sz="2800" b="0" i="0" kern="1200" dirty="0">
                <a:ln>
                  <a:noFill/>
                </a:ln>
                <a:solidFill>
                  <a:schemeClr val="accent5"/>
                </a:solidFill>
                <a:effectLst/>
                <a:latin typeface="微软雅黑 Light" panose="020B0502040204020203" pitchFamily="34" charset="-122"/>
                <a:ea typeface="微软雅黑 Light" panose="020B0502040204020203" pitchFamily="34" charset="-122"/>
                <a:cs typeface="+mn-ea"/>
                <a:sym typeface="+mn-lt"/>
              </a:rPr>
              <a:t>核心商密</a:t>
            </a:r>
            <a:endParaRPr lang="zh-CN" sz="1800" b="0" i="0" dirty="0">
              <a:ln>
                <a:noFill/>
              </a:ln>
              <a:solidFill>
                <a:schemeClr val="accent5"/>
              </a:solidFill>
              <a:effectLst/>
              <a:latin typeface="微软雅黑 Light" panose="020B0502040204020203" pitchFamily="34" charset="-122"/>
              <a:ea typeface="微软雅黑 Light" panose="020B0502040204020203" pitchFamily="34" charset="-122"/>
              <a:cs typeface="+mn-ea"/>
              <a:sym typeface="+mn-l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_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12192000" cy="6858000"/>
          </a:xfrm>
          <a:prstGeom prst="rect">
            <a:avLst/>
          </a:prstGeom>
        </p:spPr>
      </p:pic>
      <p:sp>
        <p:nvSpPr>
          <p:cNvPr id="10" name="Title Placeholder 1"/>
          <p:cNvSpPr>
            <a:spLocks noGrp="1"/>
          </p:cNvSpPr>
          <p:nvPr>
            <p:ph type="title" hasCustomPrompt="1"/>
          </p:nvPr>
        </p:nvSpPr>
        <p:spPr>
          <a:xfrm>
            <a:off x="526096" y="296516"/>
            <a:ext cx="9703754" cy="611184"/>
          </a:xfrm>
          <a:prstGeom prst="rect">
            <a:avLst/>
          </a:prstGeom>
        </p:spPr>
        <p:txBody>
          <a:bodyPr vert="horz" lIns="91440" tIns="45720" rIns="91440" bIns="45720" rtlCol="0" anchor="ctr">
            <a:normAutofit/>
          </a:bodyPr>
          <a:lstStyle>
            <a:lvl1pPr algn="l">
              <a:defRPr sz="2800" b="1">
                <a:solidFill>
                  <a:schemeClr val="accent1"/>
                </a:solidFill>
                <a:latin typeface="微软雅黑" panose="020B0503020204020204" charset="-122"/>
                <a:ea typeface="微软雅黑" panose="020B0503020204020204" charset="-122"/>
              </a:defRPr>
            </a:lvl1pPr>
          </a:lstStyle>
          <a:p>
            <a:r>
              <a:rPr lang="zh-CN" altLang="en-US" dirty="0"/>
              <a:t>单击此处编辑标题</a:t>
            </a:r>
            <a:endParaRPr lang="en-US" dirty="0"/>
          </a:p>
        </p:txBody>
      </p:sp>
      <p:pic>
        <p:nvPicPr>
          <p:cNvPr id="17" name="图片 16"/>
          <p:cNvPicPr>
            <a:picLocks noChangeAspect="1"/>
          </p:cNvPicPr>
          <p:nvPr userDrawn="1"/>
        </p:nvPicPr>
        <p:blipFill>
          <a:blip r:embed="rId4" cstate="print"/>
          <a:stretch>
            <a:fillRect/>
          </a:stretch>
        </p:blipFill>
        <p:spPr>
          <a:xfrm>
            <a:off x="568960" y="5873115"/>
            <a:ext cx="1287780" cy="808990"/>
          </a:xfrm>
          <a:prstGeom prst="rect">
            <a:avLst/>
          </a:prstGeom>
        </p:spPr>
      </p:pic>
      <p:pic>
        <p:nvPicPr>
          <p:cNvPr id="2" name="图片 1"/>
          <p:cNvPicPr>
            <a:picLocks noChangeAspect="1"/>
          </p:cNvPicPr>
          <p:nvPr userDrawn="1"/>
        </p:nvPicPr>
        <p:blipFill>
          <a:blip r:embed="rId5" cstate="print"/>
          <a:stretch>
            <a:fillRect/>
          </a:stretch>
        </p:blipFill>
        <p:spPr>
          <a:xfrm>
            <a:off x="10073221" y="-79719"/>
            <a:ext cx="1852076" cy="1389056"/>
          </a:xfrm>
          <a:prstGeom prst="rect">
            <a:avLst/>
          </a:prstGeom>
        </p:spPr>
      </p:pic>
      <p:sp>
        <p:nvSpPr>
          <p:cNvPr id="4" name="TextBox 3"/>
          <p:cNvSpPr txBox="1"/>
          <p:nvPr userDrawn="1"/>
        </p:nvSpPr>
        <p:spPr>
          <a:xfrm>
            <a:off x="11228388" y="6576616"/>
            <a:ext cx="447675" cy="246221"/>
          </a:xfrm>
          <a:prstGeom prst="rect">
            <a:avLst/>
          </a:prstGeom>
          <a:noFill/>
        </p:spPr>
        <p:txBody>
          <a:bodyPr wrap="none" rtlCol="0" anchor="ctr" anchorCtr="0">
            <a:noAutofit/>
          </a:bodyPr>
          <a:lstStyle/>
          <a:p>
            <a:pPr algn="r">
              <a:lnSpc>
                <a:spcPct val="100000"/>
              </a:lnSpc>
              <a:buClrTx/>
              <a:buSzTx/>
              <a:buFontTx/>
            </a:pPr>
            <a:fld id="{FDA8CB47-5F18-3A4B-AD3A-422A03DFB5D1}" type="slidenum">
              <a:rPr kumimoji="1" lang="zh-CN" altLang="en-US" sz="1000" b="0" smtClean="0">
                <a:solidFill>
                  <a:schemeClr val="accent2"/>
                </a:solidFill>
                <a:latin typeface="微软雅黑" panose="020B0503020204020204" charset="-122"/>
                <a:ea typeface="微软雅黑" panose="020B0503020204020204" charset="-122"/>
                <a:sym typeface="+mn-ea"/>
              </a:rPr>
            </a:fld>
            <a:endParaRPr kumimoji="1" lang="zh-CN" altLang="en-US" sz="1000" b="0">
              <a:solidFill>
                <a:schemeClr val="accent2"/>
              </a:solidFill>
              <a:latin typeface="微软雅黑" panose="020B0503020204020204" charset="-122"/>
              <a:ea typeface="微软雅黑" panose="020B0503020204020204" charset="-122"/>
              <a:sym typeface="+mn-ea"/>
            </a:endParaRPr>
          </a:p>
        </p:txBody>
      </p:sp>
      <p:cxnSp>
        <p:nvCxnSpPr>
          <p:cNvPr id="6" name="Straight Connector 5"/>
          <p:cNvCxnSpPr/>
          <p:nvPr userDrawn="1"/>
        </p:nvCxnSpPr>
        <p:spPr>
          <a:xfrm>
            <a:off x="0" y="920401"/>
            <a:ext cx="12191999"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15938" y="6576616"/>
            <a:ext cx="10708640" cy="246221"/>
          </a:xfrm>
          <a:prstGeom prst="rect">
            <a:avLst/>
          </a:prstGeom>
        </p:spPr>
        <p:txBody>
          <a:bodyPr wrap="square" anchor="ctr">
            <a:spAutoFit/>
          </a:bodyPr>
          <a:lstStyle/>
          <a:p>
            <a:pPr algn="l"/>
            <a:r>
              <a:rPr lang="zh-CN" altLang="zh-CN" sz="1000" b="0" i="0">
                <a:solidFill>
                  <a:schemeClr val="accent3"/>
                </a:solidFill>
                <a:latin typeface="微软雅黑 Light" panose="020B0502040204020203" pitchFamily="34" charset="-122"/>
                <a:ea typeface="微软雅黑 Light" panose="020B0502040204020203" pitchFamily="34" charset="-122"/>
                <a:sym typeface="Arial" panose="020B0604020202020204" pitchFamily="34" charset="0"/>
              </a:rPr>
              <a:t>文档中的全部内容属</a:t>
            </a:r>
            <a:r>
              <a:rPr lang="zh-CN" altLang="en-US" sz="1000" b="0" i="0">
                <a:solidFill>
                  <a:schemeClr val="accent3"/>
                </a:solidFill>
                <a:latin typeface="微软雅黑 Light" panose="020B0502040204020203" pitchFamily="34" charset="-122"/>
                <a:ea typeface="微软雅黑 Light" panose="020B0502040204020203" pitchFamily="34" charset="-122"/>
                <a:sym typeface="Arial" panose="020B0604020202020204" pitchFamily="34" charset="0"/>
              </a:rPr>
              <a:t>中国移动</a:t>
            </a:r>
            <a:r>
              <a:rPr lang="zh-CN" altLang="zh-CN" sz="1000" b="0" i="0">
                <a:solidFill>
                  <a:schemeClr val="accent3"/>
                </a:solidFill>
                <a:latin typeface="微软雅黑 Light" panose="020B0502040204020203" pitchFamily="34" charset="-122"/>
                <a:ea typeface="微软雅黑 Light" panose="020B0502040204020203" pitchFamily="34" charset="-122"/>
                <a:sym typeface="Arial" panose="020B0604020202020204" pitchFamily="34" charset="0"/>
              </a:rPr>
              <a:t>所有，未经允许，不可全部或部分发表、复制、使用于任何目的</a:t>
            </a:r>
            <a:endParaRPr lang="zh-CN" altLang="en-US" sz="1000" b="0" i="0">
              <a:solidFill>
                <a:schemeClr val="accent3"/>
              </a:solidFill>
              <a:latin typeface="微软雅黑 Light" panose="020B0502040204020203" pitchFamily="34" charset="-122"/>
              <a:ea typeface="微软雅黑 Light" panose="020B0502040204020203" pitchFamily="3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itle Placeholder 1"/>
          <p:cNvSpPr>
            <a:spLocks noGrp="1"/>
          </p:cNvSpPr>
          <p:nvPr>
            <p:ph type="title" hasCustomPrompt="1"/>
          </p:nvPr>
        </p:nvSpPr>
        <p:spPr>
          <a:xfrm>
            <a:off x="914400" y="396345"/>
            <a:ext cx="8153400" cy="611184"/>
          </a:xfrm>
          <a:prstGeom prst="rect">
            <a:avLst/>
          </a:prstGeom>
        </p:spPr>
        <p:txBody>
          <a:bodyPr vert="horz" lIns="91440" tIns="45720" rIns="91440" bIns="45720" rtlCol="0" anchor="ctr">
            <a:normAutofit/>
          </a:bodyPr>
          <a:lstStyle>
            <a:lvl1pPr algn="l">
              <a:defRPr sz="2800" b="1">
                <a:solidFill>
                  <a:srgbClr val="0B85CF"/>
                </a:solidFill>
                <a:latin typeface="微软雅黑" panose="020B0503020204020204" charset="-122"/>
                <a:ea typeface="微软雅黑" panose="020B0503020204020204" charset="-122"/>
              </a:defRPr>
            </a:lvl1pPr>
          </a:lstStyle>
          <a:p>
            <a:r>
              <a:rPr lang="zh-CN" altLang="en-US" dirty="0"/>
              <a:t>单击此处编辑标题</a:t>
            </a:r>
            <a:endParaRPr lang="en-US" dirty="0"/>
          </a:p>
        </p:txBody>
      </p:sp>
      <p:sp>
        <p:nvSpPr>
          <p:cNvPr id="11" name="Slide Number Placeholder 5"/>
          <p:cNvSpPr>
            <a:spLocks noGrp="1"/>
          </p:cNvSpPr>
          <p:nvPr>
            <p:ph type="sldNum" sz="quarter" idx="4"/>
          </p:nvPr>
        </p:nvSpPr>
        <p:spPr>
          <a:xfrm>
            <a:off x="8610600" y="6242663"/>
            <a:ext cx="2743200" cy="365125"/>
          </a:xfrm>
          <a:prstGeom prst="rect">
            <a:avLst/>
          </a:prstGeom>
        </p:spPr>
        <p:txBody>
          <a:bodyPr vert="horz" lIns="91440" tIns="45720" rIns="91440" bIns="45720" rtlCol="0" anchor="ctr"/>
          <a:lstStyle>
            <a:lvl1pPr algn="r">
              <a:defRPr sz="1200">
                <a:solidFill>
                  <a:schemeClr val="tx1"/>
                </a:solidFill>
                <a:latin typeface="微软雅黑" panose="020B0503020204020204" charset="-122"/>
                <a:ea typeface="微软雅黑" panose="020B0503020204020204" charset="-122"/>
              </a:defRPr>
            </a:lvl1pPr>
          </a:lstStyle>
          <a:p>
            <a:fld id="{989A68CE-9FA7-456D-BE34-4C018B9CB8B8}" type="slidenum">
              <a:rPr lang="zh-CN" altLang="en-US" smtClean="0"/>
            </a:fld>
            <a:endParaRPr lang="zh-CN" altLang="en-US" dirty="0"/>
          </a:p>
        </p:txBody>
      </p:sp>
      <p:pic>
        <p:nvPicPr>
          <p:cNvPr id="15" name="图片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06684" y="41913"/>
            <a:ext cx="2469435" cy="1389056"/>
          </a:xfrm>
          <a:prstGeom prst="rect">
            <a:avLst/>
          </a:prstGeom>
        </p:spPr>
      </p:pic>
      <p:pic>
        <p:nvPicPr>
          <p:cNvPr id="17" name="图片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68905" y="5872815"/>
            <a:ext cx="1437696" cy="808704"/>
          </a:xfrm>
          <a:prstGeom prst="rect">
            <a:avLst/>
          </a:prstGeom>
        </p:spPr>
      </p:pic>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endParaRPr lang="zh-CN" altLang="en-US" dirty="0"/>
          </a:p>
        </p:txBody>
      </p:sp>
      <p:sp>
        <p:nvSpPr>
          <p:cNvPr id="2" name="TextBox 6"/>
          <p:cNvSpPr txBox="1"/>
          <p:nvPr userDrawn="1"/>
        </p:nvSpPr>
        <p:spPr>
          <a:xfrm>
            <a:off x="11513820" y="6558915"/>
            <a:ext cx="593090" cy="275590"/>
          </a:xfrm>
          <a:prstGeom prst="rect">
            <a:avLst/>
          </a:prstGeom>
          <a:noFill/>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eaLnBrk="1" hangingPunct="1"/>
            <a:fld id="{A5B95D4B-1DDF-4120-845F-BC6D971DD4B3}" type="slidenum">
              <a:rPr lang="zh-CN" altLang="en-US" sz="1200" b="1">
                <a:solidFill>
                  <a:srgbClr val="9BBB59"/>
                </a:solidFill>
                <a:latin typeface="微软雅黑" panose="020B0503020204020204" charset="-122"/>
                <a:ea typeface="微软雅黑" panose="020B0503020204020204" charset="-122"/>
              </a:rPr>
            </a:fld>
            <a:endParaRPr lang="zh-CN" altLang="en-US" sz="1200" b="1">
              <a:solidFill>
                <a:srgbClr val="9BBB59"/>
              </a:solidFill>
              <a:latin typeface="微软雅黑" panose="020B0503020204020204" charset="-122"/>
              <a:ea typeface="微软雅黑" panose="020B050302020402020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006FC0"/>
                </a:solidFill>
                <a:latin typeface="微软雅黑" panose="020B0503020204020204" charset="-122"/>
                <a:cs typeface="微软雅黑" panose="020B0503020204020204" charset="-122"/>
              </a:defRPr>
            </a:lvl1pPr>
          </a:lstStyle>
          <a:p/>
        </p:txBody>
      </p:sp>
      <p:sp>
        <p:nvSpPr>
          <p:cNvPr id="3" name="Holder 3"/>
          <p:cNvSpPr>
            <a:spLocks noGrp="1"/>
          </p:cNvSpPr>
          <p:nvPr>
            <p:ph type="body" idx="1"/>
          </p:nvPr>
        </p:nvSpPr>
        <p:spPr/>
        <p:txBody>
          <a:bodyPr lIns="0" tIns="0" rIns="0" bIns="0"/>
          <a:lstStyle>
            <a:lvl1pPr>
              <a:defRPr sz="2000" b="1" i="0">
                <a:solidFill>
                  <a:srgbClr val="006FC0"/>
                </a:solidFill>
                <a:latin typeface="微软雅黑" panose="020B0503020204020204" charset="-122"/>
                <a:cs typeface="微软雅黑" panose="020B0503020204020204" charset="-122"/>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defRPr sz="1100" b="0" i="0">
                <a:solidFill>
                  <a:schemeClr val="tx1"/>
                </a:solidFill>
                <a:latin typeface="Arial" panose="020B0604020202020204"/>
                <a:cs typeface="Arial" panose="020B0604020202020204"/>
              </a:defRPr>
            </a:lvl1pPr>
          </a:lstStyle>
          <a:p>
            <a:pPr marL="38100">
              <a:lnSpc>
                <a:spcPct val="100000"/>
              </a:lnSpc>
            </a:pPr>
            <a:fld id="{81D60167-4931-47E6-BA6A-407CBD079E47}" type="slidenum">
              <a:rPr dirty="0"/>
            </a:fld>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标题_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12192000" cy="6858000"/>
          </a:xfrm>
          <a:prstGeom prst="rect">
            <a:avLst/>
          </a:prstGeom>
        </p:spPr>
      </p:pic>
      <p:sp>
        <p:nvSpPr>
          <p:cNvPr id="10" name="Title Placeholder 1"/>
          <p:cNvSpPr>
            <a:spLocks noGrp="1"/>
          </p:cNvSpPr>
          <p:nvPr>
            <p:ph type="title" hasCustomPrompt="1"/>
          </p:nvPr>
        </p:nvSpPr>
        <p:spPr>
          <a:xfrm>
            <a:off x="526096" y="296516"/>
            <a:ext cx="9703754" cy="611184"/>
          </a:xfrm>
          <a:prstGeom prst="rect">
            <a:avLst/>
          </a:prstGeom>
        </p:spPr>
        <p:txBody>
          <a:bodyPr vert="horz" lIns="91440" tIns="45720" rIns="91440" bIns="45720" rtlCol="0" anchor="ctr">
            <a:normAutofit/>
          </a:bodyPr>
          <a:lstStyle>
            <a:lvl1pPr algn="l">
              <a:defRPr sz="2800" b="1">
                <a:solidFill>
                  <a:schemeClr val="accent1"/>
                </a:solidFill>
                <a:latin typeface="微软雅黑" panose="020B0503020204020204" charset="-122"/>
                <a:ea typeface="微软雅黑" panose="020B0503020204020204" charset="-122"/>
              </a:defRPr>
            </a:lvl1pPr>
          </a:lstStyle>
          <a:p>
            <a:r>
              <a:rPr lang="zh-CN" altLang="en-US" dirty="0"/>
              <a:t>单击此处编辑标题</a:t>
            </a:r>
            <a:endParaRPr lang="en-US" dirty="0"/>
          </a:p>
        </p:txBody>
      </p:sp>
      <p:pic>
        <p:nvPicPr>
          <p:cNvPr id="17" name="图片 16"/>
          <p:cNvPicPr>
            <a:picLocks noChangeAspect="1"/>
          </p:cNvPicPr>
          <p:nvPr userDrawn="1"/>
        </p:nvPicPr>
        <p:blipFill>
          <a:blip r:embed="rId4" cstate="print"/>
          <a:stretch>
            <a:fillRect/>
          </a:stretch>
        </p:blipFill>
        <p:spPr>
          <a:xfrm>
            <a:off x="568960" y="5873115"/>
            <a:ext cx="1287780" cy="808990"/>
          </a:xfrm>
          <a:prstGeom prst="rect">
            <a:avLst/>
          </a:prstGeom>
        </p:spPr>
      </p:pic>
      <p:pic>
        <p:nvPicPr>
          <p:cNvPr id="2" name="图片 1"/>
          <p:cNvPicPr>
            <a:picLocks noChangeAspect="1"/>
          </p:cNvPicPr>
          <p:nvPr userDrawn="1"/>
        </p:nvPicPr>
        <p:blipFill>
          <a:blip r:embed="rId5" cstate="print"/>
          <a:stretch>
            <a:fillRect/>
          </a:stretch>
        </p:blipFill>
        <p:spPr>
          <a:xfrm>
            <a:off x="10073221" y="-79719"/>
            <a:ext cx="1852076" cy="1389056"/>
          </a:xfrm>
          <a:prstGeom prst="rect">
            <a:avLst/>
          </a:prstGeom>
        </p:spPr>
      </p:pic>
      <p:sp>
        <p:nvSpPr>
          <p:cNvPr id="4" name="TextBox 3"/>
          <p:cNvSpPr txBox="1"/>
          <p:nvPr userDrawn="1"/>
        </p:nvSpPr>
        <p:spPr>
          <a:xfrm>
            <a:off x="11228388" y="6576616"/>
            <a:ext cx="447675" cy="246221"/>
          </a:xfrm>
          <a:prstGeom prst="rect">
            <a:avLst/>
          </a:prstGeom>
          <a:noFill/>
        </p:spPr>
        <p:txBody>
          <a:bodyPr wrap="none" rtlCol="0" anchor="ctr" anchorCtr="0">
            <a:noAutofit/>
          </a:bodyPr>
          <a:lstStyle/>
          <a:p>
            <a:pPr algn="r"/>
            <a:fld id="{FDA8CB47-5F18-3A4B-AD3A-422A03DFB5D1}" type="slidenum">
              <a:rPr kumimoji="1" lang="zh-CN" altLang="en-US" sz="1000" smtClean="0">
                <a:solidFill>
                  <a:srgbClr val="8CC121"/>
                </a:solidFill>
                <a:latin typeface="微软雅黑" panose="020B0503020204020204" charset="-122"/>
                <a:ea typeface="微软雅黑" panose="020B0503020204020204" charset="-122"/>
                <a:sym typeface="+mn-ea"/>
              </a:rPr>
            </a:fld>
            <a:endParaRPr kumimoji="1" lang="zh-CN" altLang="en-US" sz="1000">
              <a:solidFill>
                <a:srgbClr val="8CC121"/>
              </a:solidFill>
              <a:latin typeface="微软雅黑" panose="020B0503020204020204" charset="-122"/>
              <a:ea typeface="微软雅黑" panose="020B0503020204020204" charset="-122"/>
              <a:sym typeface="+mn-ea"/>
            </a:endParaRPr>
          </a:p>
        </p:txBody>
      </p:sp>
      <p:cxnSp>
        <p:nvCxnSpPr>
          <p:cNvPr id="6" name="Straight Connector 5"/>
          <p:cNvCxnSpPr/>
          <p:nvPr userDrawn="1"/>
        </p:nvCxnSpPr>
        <p:spPr>
          <a:xfrm>
            <a:off x="0" y="920401"/>
            <a:ext cx="12191999"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15938" y="6576616"/>
            <a:ext cx="10708640" cy="246221"/>
          </a:xfrm>
          <a:prstGeom prst="rect">
            <a:avLst/>
          </a:prstGeom>
        </p:spPr>
        <p:txBody>
          <a:bodyPr wrap="square" anchor="ctr">
            <a:spAutoFit/>
          </a:bodyPr>
          <a:lstStyle/>
          <a:p>
            <a:r>
              <a:rPr lang="zh-CN" altLang="zh-CN" sz="1000">
                <a:solidFill>
                  <a:srgbClr val="C6C7C6"/>
                </a:solidFill>
                <a:latin typeface="微软雅黑 Light" panose="020B0502040204020203" pitchFamily="34" charset="-122"/>
                <a:ea typeface="微软雅黑 Light" panose="020B0502040204020203" pitchFamily="34" charset="-122"/>
                <a:sym typeface="Arial" panose="020B0604020202020204" pitchFamily="34" charset="0"/>
              </a:rPr>
              <a:t>文档中的全部内容属</a:t>
            </a:r>
            <a:r>
              <a:rPr lang="zh-CN" altLang="en-US" sz="1000">
                <a:solidFill>
                  <a:srgbClr val="C6C7C6"/>
                </a:solidFill>
                <a:latin typeface="微软雅黑 Light" panose="020B0502040204020203" pitchFamily="34" charset="-122"/>
                <a:ea typeface="微软雅黑 Light" panose="020B0502040204020203" pitchFamily="34" charset="-122"/>
                <a:sym typeface="Arial" panose="020B0604020202020204" pitchFamily="34" charset="0"/>
              </a:rPr>
              <a:t>中国移动</a:t>
            </a:r>
            <a:r>
              <a:rPr lang="zh-CN" altLang="zh-CN" sz="1000">
                <a:solidFill>
                  <a:srgbClr val="C6C7C6"/>
                </a:solidFill>
                <a:latin typeface="微软雅黑 Light" panose="020B0502040204020203" pitchFamily="34" charset="-122"/>
                <a:ea typeface="微软雅黑 Light" panose="020B0502040204020203" pitchFamily="34" charset="-122"/>
                <a:sym typeface="Arial" panose="020B0604020202020204" pitchFamily="34" charset="0"/>
              </a:rPr>
              <a:t>所有，未经允许，不可全部或部分发表、复制、使用于任何目的</a:t>
            </a:r>
            <a:endParaRPr lang="zh-CN" altLang="en-US" sz="1000">
              <a:solidFill>
                <a:srgbClr val="C6C7C6"/>
              </a:solidFill>
              <a:latin typeface="微软雅黑 Light" panose="020B0502040204020203" pitchFamily="34" charset="-122"/>
              <a:ea typeface="微软雅黑 Light" panose="020B0502040204020203"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标题_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12192000" cy="6858000"/>
          </a:xfrm>
          <a:prstGeom prst="rect">
            <a:avLst/>
          </a:prstGeom>
        </p:spPr>
      </p:pic>
      <p:sp>
        <p:nvSpPr>
          <p:cNvPr id="10" name="Title Placeholder 1"/>
          <p:cNvSpPr>
            <a:spLocks noGrp="1"/>
          </p:cNvSpPr>
          <p:nvPr>
            <p:ph type="title" hasCustomPrompt="1"/>
          </p:nvPr>
        </p:nvSpPr>
        <p:spPr>
          <a:xfrm>
            <a:off x="526096" y="296516"/>
            <a:ext cx="9703754" cy="611184"/>
          </a:xfrm>
          <a:prstGeom prst="rect">
            <a:avLst/>
          </a:prstGeom>
        </p:spPr>
        <p:txBody>
          <a:bodyPr vert="horz" lIns="91440" tIns="45720" rIns="91440" bIns="45720" rtlCol="0" anchor="ctr">
            <a:normAutofit/>
          </a:bodyPr>
          <a:lstStyle>
            <a:lvl1pPr algn="l">
              <a:defRPr sz="2800" b="1">
                <a:solidFill>
                  <a:schemeClr val="accent1"/>
                </a:solidFill>
                <a:latin typeface="微软雅黑" panose="020B0503020204020204" charset="-122"/>
                <a:ea typeface="微软雅黑" panose="020B0503020204020204" charset="-122"/>
              </a:defRPr>
            </a:lvl1pPr>
          </a:lstStyle>
          <a:p>
            <a:r>
              <a:rPr lang="zh-CN" altLang="en-US" dirty="0"/>
              <a:t>单击此处编辑标题</a:t>
            </a:r>
            <a:endParaRPr lang="en-US" dirty="0"/>
          </a:p>
        </p:txBody>
      </p:sp>
      <p:pic>
        <p:nvPicPr>
          <p:cNvPr id="17" name="图片 16"/>
          <p:cNvPicPr>
            <a:picLocks noChangeAspect="1"/>
          </p:cNvPicPr>
          <p:nvPr userDrawn="1"/>
        </p:nvPicPr>
        <p:blipFill>
          <a:blip r:embed="rId4" cstate="print"/>
          <a:stretch>
            <a:fillRect/>
          </a:stretch>
        </p:blipFill>
        <p:spPr>
          <a:xfrm>
            <a:off x="568960" y="5873115"/>
            <a:ext cx="1287780" cy="808990"/>
          </a:xfrm>
          <a:prstGeom prst="rect">
            <a:avLst/>
          </a:prstGeom>
        </p:spPr>
      </p:pic>
      <p:pic>
        <p:nvPicPr>
          <p:cNvPr id="2" name="图片 1"/>
          <p:cNvPicPr>
            <a:picLocks noChangeAspect="1"/>
          </p:cNvPicPr>
          <p:nvPr userDrawn="1"/>
        </p:nvPicPr>
        <p:blipFill>
          <a:blip r:embed="rId5" cstate="print"/>
          <a:stretch>
            <a:fillRect/>
          </a:stretch>
        </p:blipFill>
        <p:spPr>
          <a:xfrm>
            <a:off x="10073221" y="-79719"/>
            <a:ext cx="1852076" cy="1389056"/>
          </a:xfrm>
          <a:prstGeom prst="rect">
            <a:avLst/>
          </a:prstGeom>
        </p:spPr>
      </p:pic>
      <p:sp>
        <p:nvSpPr>
          <p:cNvPr id="4" name="TextBox 3"/>
          <p:cNvSpPr txBox="1"/>
          <p:nvPr userDrawn="1"/>
        </p:nvSpPr>
        <p:spPr>
          <a:xfrm>
            <a:off x="11228388" y="6576616"/>
            <a:ext cx="447675" cy="246221"/>
          </a:xfrm>
          <a:prstGeom prst="rect">
            <a:avLst/>
          </a:prstGeom>
          <a:noFill/>
        </p:spPr>
        <p:txBody>
          <a:bodyPr wrap="none" rtlCol="0" anchor="ctr" anchorCtr="0">
            <a:noAutofit/>
          </a:bodyPr>
          <a:lstStyle/>
          <a:p>
            <a:pPr algn="r">
              <a:lnSpc>
                <a:spcPct val="100000"/>
              </a:lnSpc>
              <a:buClrTx/>
              <a:buSzTx/>
              <a:buFontTx/>
            </a:pPr>
            <a:fld id="{FDA8CB47-5F18-3A4B-AD3A-422A03DFB5D1}" type="slidenum">
              <a:rPr kumimoji="1" lang="zh-CN" altLang="en-US" sz="1000" b="0" smtClean="0">
                <a:solidFill>
                  <a:schemeClr val="accent2"/>
                </a:solidFill>
                <a:latin typeface="微软雅黑" panose="020B0503020204020204" charset="-122"/>
                <a:ea typeface="微软雅黑" panose="020B0503020204020204" charset="-122"/>
                <a:sym typeface="+mn-ea"/>
              </a:rPr>
            </a:fld>
            <a:endParaRPr kumimoji="1" lang="zh-CN" altLang="en-US" sz="1000" b="0">
              <a:solidFill>
                <a:schemeClr val="accent2"/>
              </a:solidFill>
              <a:latin typeface="微软雅黑" panose="020B0503020204020204" charset="-122"/>
              <a:ea typeface="微软雅黑" panose="020B0503020204020204" charset="-122"/>
              <a:sym typeface="+mn-ea"/>
            </a:endParaRPr>
          </a:p>
        </p:txBody>
      </p:sp>
      <p:cxnSp>
        <p:nvCxnSpPr>
          <p:cNvPr id="6" name="Straight Connector 5"/>
          <p:cNvCxnSpPr/>
          <p:nvPr userDrawn="1"/>
        </p:nvCxnSpPr>
        <p:spPr>
          <a:xfrm>
            <a:off x="0" y="920401"/>
            <a:ext cx="12191999"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15938" y="6576616"/>
            <a:ext cx="10708640" cy="246221"/>
          </a:xfrm>
          <a:prstGeom prst="rect">
            <a:avLst/>
          </a:prstGeom>
        </p:spPr>
        <p:txBody>
          <a:bodyPr wrap="square" anchor="ctr">
            <a:spAutoFit/>
          </a:bodyPr>
          <a:lstStyle/>
          <a:p>
            <a:pPr algn="l"/>
            <a:r>
              <a:rPr lang="zh-CN" altLang="zh-CN" sz="1000" b="0" i="0">
                <a:solidFill>
                  <a:schemeClr val="accent3"/>
                </a:solidFill>
                <a:latin typeface="微软雅黑 Light" panose="020B0502040204020203" pitchFamily="34" charset="-122"/>
                <a:ea typeface="微软雅黑 Light" panose="020B0502040204020203" pitchFamily="34" charset="-122"/>
                <a:sym typeface="Arial" panose="020B0604020202020204" pitchFamily="34" charset="0"/>
              </a:rPr>
              <a:t>文档中的全部内容属</a:t>
            </a:r>
            <a:r>
              <a:rPr lang="zh-CN" altLang="en-US" sz="1000" b="0" i="0">
                <a:solidFill>
                  <a:schemeClr val="accent3"/>
                </a:solidFill>
                <a:latin typeface="微软雅黑 Light" panose="020B0502040204020203" pitchFamily="34" charset="-122"/>
                <a:ea typeface="微软雅黑 Light" panose="020B0502040204020203" pitchFamily="34" charset="-122"/>
                <a:sym typeface="Arial" panose="020B0604020202020204" pitchFamily="34" charset="0"/>
              </a:rPr>
              <a:t>中国移动</a:t>
            </a:r>
            <a:r>
              <a:rPr lang="zh-CN" altLang="zh-CN" sz="1000" b="0" i="0">
                <a:solidFill>
                  <a:schemeClr val="accent3"/>
                </a:solidFill>
                <a:latin typeface="微软雅黑 Light" panose="020B0502040204020203" pitchFamily="34" charset="-122"/>
                <a:ea typeface="微软雅黑 Light" panose="020B0502040204020203" pitchFamily="34" charset="-122"/>
                <a:sym typeface="Arial" panose="020B0604020202020204" pitchFamily="34" charset="0"/>
              </a:rPr>
              <a:t>所有，未经允许，不可全部或部分发表、复制、使用于任何目的</a:t>
            </a:r>
            <a:endParaRPr lang="zh-CN" altLang="en-US" sz="1000" b="0" i="0">
              <a:solidFill>
                <a:schemeClr val="accent3"/>
              </a:solidFill>
              <a:latin typeface="微软雅黑 Light" panose="020B0502040204020203" pitchFamily="34" charset="-122"/>
              <a:ea typeface="微软雅黑 Light" panose="020B0502040204020203"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内容页">
    <p:bg>
      <p:bgPr>
        <a:blipFill>
          <a:blip r:embed="rId2"/>
          <a:stretch>
            <a:fillRect/>
          </a:stretch>
        </a:blipFill>
        <a:effectLst/>
      </p:bgPr>
    </p:bg>
    <p:spTree>
      <p:nvGrpSpPr>
        <p:cNvPr id="1" name=""/>
        <p:cNvGrpSpPr/>
        <p:nvPr/>
      </p:nvGrpSpPr>
      <p:grpSpPr>
        <a:xfrm>
          <a:off x="0" y="0"/>
          <a:ext cx="0" cy="0"/>
          <a:chOff x="0" y="0"/>
          <a:chExt cx="0" cy="0"/>
        </a:xfrm>
      </p:grpSpPr>
      <p:sp>
        <p:nvSpPr>
          <p:cNvPr id="18" name="Text Placeholder 2"/>
          <p:cNvSpPr txBox="1">
            <a:spLocks noGrp="1"/>
          </p:cNvSpPr>
          <p:nvPr>
            <p:ph type="body" idx="10" hasCustomPrompt="1"/>
          </p:nvPr>
        </p:nvSpPr>
        <p:spPr>
          <a:xfrm>
            <a:off x="0" y="854075"/>
            <a:ext cx="12192000" cy="756000"/>
          </a:xfrm>
          <a:prstGeom prst="rect">
            <a:avLst/>
          </a:prstGeom>
          <a:solidFill>
            <a:schemeClr val="accent1">
              <a:alpha val="4000"/>
            </a:schemeClr>
          </a:solidFill>
        </p:spPr>
        <p:txBody>
          <a:bodyPr wrap="square" lIns="431800" rIns="431800" rtlCol="0" anchor="ctr" anchorCtr="0">
            <a:noAutofit/>
          </a:bodyPr>
          <a:lstStyle>
            <a:lvl1pPr marL="0" marR="0" lvl="0" algn="l" defTabSz="685800" rtl="0" eaLnBrk="1" fontAlgn="auto" latinLnBrk="0" hangingPunct="1">
              <a:lnSpc>
                <a:spcPct val="150000"/>
              </a:lnSpc>
              <a:buClrTx/>
              <a:buSzTx/>
              <a:buFontTx/>
              <a:buNone/>
              <a:defRPr kumimoji="0" lang="en-US" altLang="zh-CN" sz="1400" b="1" i="0" u="none" strike="noStrike" kern="1200" cap="none" spc="0" normalizeH="0" baseline="0" noProof="1" dirty="0">
                <a:solidFill>
                  <a:srgbClr val="0070C0"/>
                </a:solidFill>
                <a:latin typeface="微软雅黑" panose="020B0503020204020204" charset="-122"/>
                <a:ea typeface="微软雅黑" panose="020B0503020204020204" charset="-122"/>
                <a:cs typeface="+mn-cs"/>
                <a:sym typeface="+mn-ea"/>
              </a:defRPr>
            </a:lvl1pPr>
          </a:lstStyle>
          <a:p>
            <a:pPr lvl="0"/>
            <a:r>
              <a:rPr>
                <a:sym typeface="+mn-ea"/>
              </a:rPr>
              <a:t>单击此处编辑内容</a:t>
            </a:r>
            <a:endParaRPr>
              <a:sym typeface="+mn-ea"/>
            </a:endParaRPr>
          </a:p>
        </p:txBody>
      </p:sp>
      <p:pic>
        <p:nvPicPr>
          <p:cNvPr id="3" name="图片 2"/>
          <p:cNvPicPr>
            <a:picLocks noChangeAspect="1"/>
          </p:cNvPicPr>
          <p:nvPr userDrawn="1">
            <p:custDataLst>
              <p:tags r:id="rId3"/>
            </p:custDataLst>
          </p:nvPr>
        </p:nvPicPr>
        <p:blipFill>
          <a:blip r:embed="rId4"/>
          <a:stretch>
            <a:fillRect/>
          </a:stretch>
        </p:blipFill>
        <p:spPr>
          <a:xfrm>
            <a:off x="10397173" y="229130"/>
            <a:ext cx="1476000" cy="455505"/>
          </a:xfrm>
          <a:prstGeom prst="rect">
            <a:avLst/>
          </a:prstGeom>
          <a:effectLst>
            <a:outerShdw blurRad="76200" dir="18900000" sy="23000" kx="-1200000" algn="bl" rotWithShape="0">
              <a:prstClr val="black">
                <a:alpha val="20000"/>
              </a:prstClr>
            </a:outerShdw>
          </a:effectLst>
        </p:spPr>
      </p:pic>
      <p:sp>
        <p:nvSpPr>
          <p:cNvPr id="6" name="矩形 5"/>
          <p:cNvSpPr/>
          <p:nvPr userDrawn="1">
            <p:custDataLst>
              <p:tags r:id="rId5"/>
            </p:custDataLst>
          </p:nvPr>
        </p:nvSpPr>
        <p:spPr>
          <a:xfrm>
            <a:off x="133350" y="809625"/>
            <a:ext cx="11950700" cy="36513"/>
          </a:xfrm>
          <a:prstGeom prst="rect">
            <a:avLst/>
          </a:prstGeom>
          <a:gradFill flip="none" rotWithShape="1">
            <a:gsLst>
              <a:gs pos="0">
                <a:schemeClr val="accent6"/>
              </a:gs>
              <a:gs pos="28000">
                <a:schemeClr val="accent1">
                  <a:lumMod val="45000"/>
                  <a:lumOff val="55000"/>
                </a:schemeClr>
              </a:gs>
              <a:gs pos="72000">
                <a:schemeClr val="accent1">
                  <a:lumMod val="45000"/>
                  <a:lumOff val="55000"/>
                </a:schemeClr>
              </a:gs>
              <a:gs pos="100000">
                <a:schemeClr val="accent1"/>
              </a:gs>
            </a:gsLst>
            <a:lin ang="108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微软雅黑" panose="020B0503020204020204" charset="-122"/>
              <a:ea typeface="微软雅黑" panose="020B0503020204020204" charset="-122"/>
            </a:endParaRPr>
          </a:p>
        </p:txBody>
      </p:sp>
      <p:sp>
        <p:nvSpPr>
          <p:cNvPr id="7" name="标题 6"/>
          <p:cNvSpPr>
            <a:spLocks noGrp="1"/>
          </p:cNvSpPr>
          <p:nvPr>
            <p:ph type="title"/>
            <p:custDataLst>
              <p:tags r:id="rId6"/>
            </p:custDataLst>
          </p:nvPr>
        </p:nvSpPr>
        <p:spPr>
          <a:xfrm>
            <a:off x="132808" y="169182"/>
            <a:ext cx="10121537" cy="575401"/>
          </a:xfrm>
        </p:spPr>
        <p:txBody>
          <a:bodyPr anchor="ctr" anchorCtr="0"/>
          <a:lstStyle>
            <a:lvl1pPr>
              <a:lnSpc>
                <a:spcPct val="100000"/>
              </a:lnSpc>
              <a:defRPr sz="2200" b="1">
                <a:solidFill>
                  <a:srgbClr val="0070C0"/>
                </a:solidFill>
                <a:latin typeface="微软雅黑" panose="020B0503020204020204" charset="-122"/>
                <a:ea typeface="微软雅黑" panose="020B0503020204020204" charset="-122"/>
              </a:defRPr>
            </a:lvl1pPr>
          </a:lstStyle>
          <a:p>
            <a:r>
              <a:rPr lang="zh-CN" altLang="en-US" noProof="1"/>
              <a:t>单击此处编辑母版标题样式</a:t>
            </a:r>
            <a:endParaRPr lang="zh-CN" altLang="en-US"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_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12192000" cy="6858000"/>
          </a:xfrm>
          <a:prstGeom prst="rect">
            <a:avLst/>
          </a:prstGeom>
        </p:spPr>
      </p:pic>
      <p:sp>
        <p:nvSpPr>
          <p:cNvPr id="10" name="Title Placeholder 1"/>
          <p:cNvSpPr>
            <a:spLocks noGrp="1"/>
          </p:cNvSpPr>
          <p:nvPr>
            <p:ph type="title" hasCustomPrompt="1"/>
          </p:nvPr>
        </p:nvSpPr>
        <p:spPr>
          <a:xfrm>
            <a:off x="526096" y="296516"/>
            <a:ext cx="9703754" cy="611184"/>
          </a:xfrm>
          <a:prstGeom prst="rect">
            <a:avLst/>
          </a:prstGeom>
        </p:spPr>
        <p:txBody>
          <a:bodyPr vert="horz" lIns="91440" tIns="45720" rIns="91440" bIns="45720" rtlCol="0" anchor="ctr">
            <a:normAutofit/>
          </a:bodyPr>
          <a:lstStyle>
            <a:lvl1pPr algn="l">
              <a:defRPr sz="2800" b="1">
                <a:solidFill>
                  <a:schemeClr val="accent1"/>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endParaRPr lang="zh-CN" altLang="en-US" dirty="0"/>
          </a:p>
        </p:txBody>
      </p:sp>
      <p:pic>
        <p:nvPicPr>
          <p:cNvPr id="2" name="图片 1"/>
          <p:cNvPicPr>
            <a:picLocks noChangeAspect="1"/>
          </p:cNvPicPr>
          <p:nvPr userDrawn="1"/>
        </p:nvPicPr>
        <p:blipFill>
          <a:blip r:embed="rId4" cstate="print"/>
          <a:stretch>
            <a:fillRect/>
          </a:stretch>
        </p:blipFill>
        <p:spPr>
          <a:xfrm>
            <a:off x="10073221" y="-79719"/>
            <a:ext cx="1852076" cy="1389056"/>
          </a:xfrm>
          <a:prstGeom prst="rect">
            <a:avLst/>
          </a:prstGeom>
        </p:spPr>
      </p:pic>
      <p:sp>
        <p:nvSpPr>
          <p:cNvPr id="4" name="TextBox 3"/>
          <p:cNvSpPr txBox="1"/>
          <p:nvPr userDrawn="1"/>
        </p:nvSpPr>
        <p:spPr>
          <a:xfrm>
            <a:off x="11228388" y="6576616"/>
            <a:ext cx="447675" cy="246221"/>
          </a:xfrm>
          <a:prstGeom prst="rect">
            <a:avLst/>
          </a:prstGeom>
          <a:noFill/>
        </p:spPr>
        <p:txBody>
          <a:bodyPr wrap="none" rtlCol="0" anchor="ctr" anchorCtr="0">
            <a:noAutofit/>
          </a:bodyPr>
          <a:lstStyle/>
          <a:p>
            <a:pPr algn="r">
              <a:lnSpc>
                <a:spcPct val="100000"/>
              </a:lnSpc>
              <a:buClrTx/>
              <a:buSzTx/>
              <a:buFontTx/>
            </a:pPr>
            <a:fld id="{FDA8CB47-5F18-3A4B-AD3A-422A03DFB5D1}" type="slidenum">
              <a:rPr kumimoji="1" lang="zh-CN" altLang="en-US" sz="1000" b="0" smtClean="0">
                <a:solidFill>
                  <a:schemeClr val="accent2"/>
                </a:solidFill>
                <a:latin typeface="微软雅黑" panose="020B0503020204020204" charset="-122"/>
                <a:ea typeface="微软雅黑" panose="020B0503020204020204" charset="-122"/>
                <a:sym typeface="+mn-ea"/>
              </a:rPr>
            </a:fld>
            <a:endParaRPr kumimoji="1" lang="zh-CN" altLang="en-US" sz="1000" b="0" dirty="0">
              <a:solidFill>
                <a:schemeClr val="accent2"/>
              </a:solidFill>
              <a:latin typeface="微软雅黑" panose="020B0503020204020204" charset="-122"/>
              <a:ea typeface="微软雅黑" panose="020B0503020204020204" charset="-122"/>
              <a:sym typeface="+mn-ea"/>
            </a:endParaRPr>
          </a:p>
        </p:txBody>
      </p:sp>
      <p:cxnSp>
        <p:nvCxnSpPr>
          <p:cNvPr id="6" name="Straight Connector 5"/>
          <p:cNvCxnSpPr/>
          <p:nvPr userDrawn="1"/>
        </p:nvCxnSpPr>
        <p:spPr>
          <a:xfrm>
            <a:off x="0" y="920401"/>
            <a:ext cx="12191999"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515938" y="6576616"/>
            <a:ext cx="10708640" cy="246221"/>
          </a:xfrm>
          <a:prstGeom prst="rect">
            <a:avLst/>
          </a:prstGeom>
        </p:spPr>
        <p:txBody>
          <a:bodyPr wrap="square" anchor="ctr">
            <a:spAutoFit/>
          </a:bodyPr>
          <a:lstStyle/>
          <a:p>
            <a:pPr algn="l"/>
            <a:r>
              <a:rPr lang="zh-CN" altLang="zh-CN" sz="1000" b="0" i="0" dirty="0">
                <a:solidFill>
                  <a:schemeClr val="accent3"/>
                </a:solidFill>
                <a:latin typeface="微软雅黑 Light" panose="020B0502040204020203" pitchFamily="34" charset="-122"/>
                <a:ea typeface="微软雅黑 Light" panose="020B0502040204020203" pitchFamily="34" charset="-122"/>
                <a:sym typeface="Arial" panose="020B0604020202020204" pitchFamily="34" charset="0"/>
              </a:rPr>
              <a:t>文档中的全部内容属</a:t>
            </a:r>
            <a:r>
              <a:rPr lang="zh-CN" altLang="en-US" sz="1000" b="0" i="0" dirty="0">
                <a:solidFill>
                  <a:schemeClr val="accent3"/>
                </a:solidFill>
                <a:latin typeface="微软雅黑 Light" panose="020B0502040204020203" pitchFamily="34" charset="-122"/>
                <a:ea typeface="微软雅黑 Light" panose="020B0502040204020203" pitchFamily="34" charset="-122"/>
                <a:sym typeface="Arial" panose="020B0604020202020204" pitchFamily="34" charset="0"/>
              </a:rPr>
              <a:t>中国移动</a:t>
            </a:r>
            <a:r>
              <a:rPr lang="zh-CN" altLang="zh-CN" sz="1000" b="0" i="0" dirty="0">
                <a:solidFill>
                  <a:schemeClr val="accent3"/>
                </a:solidFill>
                <a:latin typeface="微软雅黑 Light" panose="020B0502040204020203" pitchFamily="34" charset="-122"/>
                <a:ea typeface="微软雅黑 Light" panose="020B0502040204020203" pitchFamily="34" charset="-122"/>
                <a:sym typeface="Arial" panose="020B0604020202020204" pitchFamily="34" charset="0"/>
              </a:rPr>
              <a:t>所有，未经允许，不可全部或部分发表、复制、使用于任何目的</a:t>
            </a:r>
            <a:endParaRPr lang="zh-CN" altLang="en-US" sz="1000" b="0" i="0" dirty="0">
              <a:solidFill>
                <a:schemeClr val="accent3"/>
              </a:solidFill>
              <a:latin typeface="微软雅黑 Light" panose="020B0502040204020203" pitchFamily="34" charset="-122"/>
              <a:ea typeface="微软雅黑 Light" panose="020B0502040204020203"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_单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12192000" cy="6858000"/>
          </a:xfrm>
          <a:prstGeom prst="rect">
            <a:avLst/>
          </a:prstGeom>
        </p:spPr>
      </p:pic>
      <p:pic>
        <p:nvPicPr>
          <p:cNvPr id="2" name="图片 1"/>
          <p:cNvPicPr>
            <a:picLocks noChangeAspect="1"/>
          </p:cNvPicPr>
          <p:nvPr userDrawn="1"/>
        </p:nvPicPr>
        <p:blipFill>
          <a:blip r:embed="rId4" cstate="print"/>
          <a:stretch>
            <a:fillRect/>
          </a:stretch>
        </p:blipFill>
        <p:spPr>
          <a:xfrm>
            <a:off x="10073221" y="-79719"/>
            <a:ext cx="1852076" cy="1389056"/>
          </a:xfrm>
          <a:prstGeom prst="rect">
            <a:avLst/>
          </a:prstGeom>
        </p:spPr>
      </p:pic>
      <p:pic>
        <p:nvPicPr>
          <p:cNvPr id="9" name="Picture 8"/>
          <p:cNvPicPr>
            <a:picLocks noChangeAspect="1"/>
          </p:cNvPicPr>
          <p:nvPr userDrawn="1"/>
        </p:nvPicPr>
        <p:blipFill>
          <a:blip r:embed="rId5"/>
          <a:stretch>
            <a:fillRect/>
          </a:stretch>
        </p:blipFill>
        <p:spPr>
          <a:xfrm>
            <a:off x="-2567566" y="3620236"/>
            <a:ext cx="2489200" cy="1193800"/>
          </a:xfrm>
          <a:prstGeom prst="rect">
            <a:avLst/>
          </a:prstGeom>
        </p:spPr>
      </p:pic>
      <p:cxnSp>
        <p:nvCxnSpPr>
          <p:cNvPr id="6" name="Straight Connector 5"/>
          <p:cNvCxnSpPr/>
          <p:nvPr userDrawn="1"/>
        </p:nvCxnSpPr>
        <p:spPr>
          <a:xfrm>
            <a:off x="811540" y="1601718"/>
            <a:ext cx="1308847" cy="0"/>
          </a:xfrm>
          <a:prstGeom prst="line">
            <a:avLst/>
          </a:prstGeom>
          <a:ln w="5080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5" name="文本框 4"/>
          <p:cNvSpPr txBox="1"/>
          <p:nvPr userDrawn="1"/>
        </p:nvSpPr>
        <p:spPr>
          <a:xfrm>
            <a:off x="515938" y="1176986"/>
            <a:ext cx="1913497" cy="424732"/>
          </a:xfrm>
          <a:prstGeom prst="rect">
            <a:avLst/>
          </a:prstGeom>
        </p:spPr>
        <p:txBody>
          <a:bodyPr vert="horz" lIns="91440" tIns="45720" rIns="91440" bIns="45720" rtlCol="0" anchor="ctr">
            <a:normAutofit/>
          </a:bodyPr>
          <a:lstStyle>
            <a:lvl1pPr defTabSz="914400">
              <a:lnSpc>
                <a:spcPct val="90000"/>
              </a:lnSpc>
              <a:spcBef>
                <a:spcPct val="0"/>
              </a:spcBef>
              <a:buNone/>
              <a:defRPr sz="2400" b="1">
                <a:solidFill>
                  <a:schemeClr val="accent1"/>
                </a:solidFill>
                <a:latin typeface="方正黑体简体" panose="02000000000000000000" pitchFamily="2" charset="-122"/>
                <a:ea typeface="方正黑体简体" panose="02000000000000000000" pitchFamily="2" charset="-122"/>
                <a:cs typeface="+mj-cs"/>
              </a:defRPr>
            </a:lvl1pPr>
          </a:lstStyle>
          <a:p>
            <a:pPr lvl="0" algn="ctr"/>
            <a:r>
              <a:rPr lang="zh-CN" altLang="en-US" dirty="0"/>
              <a:t>目        录</a:t>
            </a:r>
            <a:endParaRPr lang="zh-CN" altLang="en-US" dirty="0"/>
          </a:p>
        </p:txBody>
      </p:sp>
      <p:sp>
        <p:nvSpPr>
          <p:cNvPr id="11" name="文本框 10"/>
          <p:cNvSpPr txBox="1"/>
          <p:nvPr userDrawn="1"/>
        </p:nvSpPr>
        <p:spPr>
          <a:xfrm>
            <a:off x="704270" y="1601718"/>
            <a:ext cx="1536831" cy="430887"/>
          </a:xfrm>
          <a:prstGeom prst="rect">
            <a:avLst/>
          </a:prstGeom>
          <a:noFill/>
        </p:spPr>
        <p:txBody>
          <a:bodyPr wrap="none" rtlCol="0">
            <a:spAutoFit/>
          </a:bodyPr>
          <a:lstStyle/>
          <a:p>
            <a:pPr algn="l"/>
            <a:r>
              <a:rPr kumimoji="1" lang="en-US" altLang="zh-CN" sz="2200" dirty="0">
                <a:solidFill>
                  <a:schemeClr val="accent4"/>
                </a:solidFill>
                <a:latin typeface="微软雅黑" panose="020B0503020204020204" charset="-122"/>
                <a:ea typeface="微软雅黑" panose="020B0503020204020204" charset="-122"/>
              </a:rPr>
              <a:t>CONTENT</a:t>
            </a:r>
            <a:endParaRPr kumimoji="1" lang="zh-CN" altLang="en-US" sz="2200" dirty="0">
              <a:solidFill>
                <a:schemeClr val="accent4"/>
              </a:solidFill>
              <a:latin typeface="微软雅黑" panose="020B0503020204020204" charset="-122"/>
              <a:ea typeface="微软雅黑" panose="020B0503020204020204" charset="-122"/>
            </a:endParaRPr>
          </a:p>
        </p:txBody>
      </p:sp>
      <p:sp>
        <p:nvSpPr>
          <p:cNvPr id="15" name="文本占位符 14"/>
          <p:cNvSpPr>
            <a:spLocks noGrp="1"/>
          </p:cNvSpPr>
          <p:nvPr>
            <p:ph type="body" sz="quarter" idx="10" hasCustomPrompt="1"/>
          </p:nvPr>
        </p:nvSpPr>
        <p:spPr>
          <a:xfrm>
            <a:off x="2595355" y="1176985"/>
            <a:ext cx="8229527" cy="4034472"/>
          </a:xfrm>
        </p:spPr>
        <p:txBody>
          <a:bodyPr>
            <a:noAutofit/>
          </a:bodyPr>
          <a:lstStyle>
            <a:lvl1pPr marL="342900" indent="-342900">
              <a:lnSpc>
                <a:spcPct val="150000"/>
              </a:lnSpc>
              <a:spcBef>
                <a:spcPts val="600"/>
              </a:spcBef>
              <a:buFont typeface="Arial" panose="020B0604020202020204" pitchFamily="34" charset="0"/>
              <a:buChar char="•"/>
              <a:defRPr sz="1600" b="1">
                <a:latin typeface="微软雅黑" panose="020B0503020204020204" charset="-122"/>
                <a:ea typeface="微软雅黑" panose="020B0503020204020204" charset="-122"/>
              </a:defRPr>
            </a:lvl1pPr>
            <a:lvl2pPr marL="742950" indent="-285750">
              <a:lnSpc>
                <a:spcPct val="150000"/>
              </a:lnSpc>
              <a:spcBef>
                <a:spcPts val="600"/>
              </a:spcBef>
              <a:buFont typeface="Arial" panose="020B0604020202020204" pitchFamily="34" charset="0"/>
              <a:buChar char="•"/>
              <a:defRPr sz="1600">
                <a:solidFill>
                  <a:schemeClr val="tx1">
                    <a:lumMod val="75000"/>
                    <a:lumOff val="25000"/>
                  </a:schemeClr>
                </a:solidFill>
                <a:latin typeface="微软雅黑" panose="020B0503020204020204" charset="-122"/>
                <a:ea typeface="微软雅黑" panose="020B0503020204020204" charset="-122"/>
              </a:defRPr>
            </a:lvl2pPr>
            <a:lvl3pPr marL="1200150" indent="-285750">
              <a:lnSpc>
                <a:spcPct val="100000"/>
              </a:lnSpc>
              <a:buFont typeface="Arial" panose="020B0604020202020204" pitchFamily="34" charset="0"/>
              <a:buChar char="•"/>
              <a:defRPr sz="1600">
                <a:solidFill>
                  <a:schemeClr val="tx1">
                    <a:lumMod val="65000"/>
                    <a:lumOff val="35000"/>
                  </a:schemeClr>
                </a:solidFill>
                <a:latin typeface="微软雅黑" panose="020B0503020204020204" charset="-122"/>
                <a:ea typeface="微软雅黑" panose="020B0503020204020204" charset="-122"/>
              </a:defRPr>
            </a:lvl3pPr>
            <a:lvl4pPr marL="1657350" indent="-285750">
              <a:lnSpc>
                <a:spcPct val="100000"/>
              </a:lnSpc>
              <a:buFont typeface="Arial" panose="020B0604020202020204" pitchFamily="34" charset="0"/>
              <a:buChar char="•"/>
              <a:defRPr sz="1400">
                <a:solidFill>
                  <a:schemeClr val="tx1">
                    <a:lumMod val="65000"/>
                    <a:lumOff val="35000"/>
                  </a:schemeClr>
                </a:solidFill>
                <a:latin typeface="微软雅黑" panose="020B0503020204020204" charset="-122"/>
                <a:ea typeface="微软雅黑" panose="020B0503020204020204" charset="-122"/>
              </a:defRPr>
            </a:lvl4pPr>
            <a:lvl5pPr marL="2114550" indent="-285750">
              <a:lnSpc>
                <a:spcPct val="100000"/>
              </a:lnSpc>
              <a:buFont typeface="Arial" panose="020B0604020202020204" pitchFamily="34" charset="0"/>
              <a:buChar char="•"/>
              <a:defRPr sz="1400">
                <a:solidFill>
                  <a:schemeClr val="tx1">
                    <a:lumMod val="65000"/>
                    <a:lumOff val="35000"/>
                  </a:schemeClr>
                </a:solidFill>
                <a:latin typeface="微软雅黑" panose="020B0503020204020204" charset="-122"/>
                <a:ea typeface="微软雅黑" panose="020B0503020204020204" charset="-122"/>
              </a:defRPr>
            </a:lvl5pPr>
          </a:lstStyle>
          <a:p>
            <a:pPr lvl="0"/>
            <a:r>
              <a:rPr kumimoji="1" lang="zh-CN" altLang="en-US" dirty="0"/>
              <a:t>单击此处编辑一级目录</a:t>
            </a:r>
            <a:endParaRPr kumimoji="1" lang="en-US" altLang="zh-CN" dirty="0"/>
          </a:p>
          <a:p>
            <a:pPr lvl="1"/>
            <a:r>
              <a:rPr kumimoji="1" lang="zh-CN" altLang="en-US" dirty="0"/>
              <a:t>单击此处编辑二级目录</a:t>
            </a:r>
            <a:endParaRPr kumimoji="1" lang="zh-CN" altLang="en-US" dirty="0"/>
          </a:p>
        </p:txBody>
      </p:sp>
      <p:cxnSp>
        <p:nvCxnSpPr>
          <p:cNvPr id="19" name="直线连接符 18"/>
          <p:cNvCxnSpPr/>
          <p:nvPr userDrawn="1"/>
        </p:nvCxnSpPr>
        <p:spPr>
          <a:xfrm>
            <a:off x="2586390" y="164654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线连接符 19"/>
          <p:cNvCxnSpPr/>
          <p:nvPr userDrawn="1"/>
        </p:nvCxnSpPr>
        <p:spPr>
          <a:xfrm>
            <a:off x="2586390" y="209215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线连接符 24"/>
          <p:cNvCxnSpPr/>
          <p:nvPr userDrawn="1"/>
        </p:nvCxnSpPr>
        <p:spPr>
          <a:xfrm>
            <a:off x="2586390" y="253777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线连接符 25"/>
          <p:cNvCxnSpPr/>
          <p:nvPr userDrawn="1"/>
        </p:nvCxnSpPr>
        <p:spPr>
          <a:xfrm>
            <a:off x="2586390" y="298338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线连接符 26"/>
          <p:cNvCxnSpPr/>
          <p:nvPr userDrawn="1"/>
        </p:nvCxnSpPr>
        <p:spPr>
          <a:xfrm>
            <a:off x="2586390" y="342900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线连接符 27"/>
          <p:cNvCxnSpPr/>
          <p:nvPr userDrawn="1"/>
        </p:nvCxnSpPr>
        <p:spPr>
          <a:xfrm>
            <a:off x="2586390" y="432023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userDrawn="1"/>
        </p:nvCxnSpPr>
        <p:spPr>
          <a:xfrm>
            <a:off x="2586390" y="476584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线连接符 29"/>
          <p:cNvCxnSpPr/>
          <p:nvPr userDrawn="1"/>
        </p:nvCxnSpPr>
        <p:spPr>
          <a:xfrm>
            <a:off x="2586390" y="5211457"/>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userDrawn="1"/>
        </p:nvCxnSpPr>
        <p:spPr>
          <a:xfrm>
            <a:off x="2586390" y="387461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_双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12192000" cy="6858000"/>
          </a:xfrm>
          <a:prstGeom prst="rect">
            <a:avLst/>
          </a:prstGeom>
        </p:spPr>
      </p:pic>
      <p:pic>
        <p:nvPicPr>
          <p:cNvPr id="2" name="图片 1"/>
          <p:cNvPicPr>
            <a:picLocks noChangeAspect="1"/>
          </p:cNvPicPr>
          <p:nvPr userDrawn="1"/>
        </p:nvPicPr>
        <p:blipFill>
          <a:blip r:embed="rId4" cstate="print"/>
          <a:stretch>
            <a:fillRect/>
          </a:stretch>
        </p:blipFill>
        <p:spPr>
          <a:xfrm>
            <a:off x="10073221" y="-79719"/>
            <a:ext cx="1852076" cy="1389056"/>
          </a:xfrm>
          <a:prstGeom prst="rect">
            <a:avLst/>
          </a:prstGeom>
        </p:spPr>
      </p:pic>
      <p:pic>
        <p:nvPicPr>
          <p:cNvPr id="9" name="Picture 8"/>
          <p:cNvPicPr>
            <a:picLocks noChangeAspect="1"/>
          </p:cNvPicPr>
          <p:nvPr userDrawn="1"/>
        </p:nvPicPr>
        <p:blipFill>
          <a:blip r:embed="rId5"/>
          <a:stretch>
            <a:fillRect/>
          </a:stretch>
        </p:blipFill>
        <p:spPr>
          <a:xfrm>
            <a:off x="-2567566" y="3620236"/>
            <a:ext cx="2489200" cy="1193800"/>
          </a:xfrm>
          <a:prstGeom prst="rect">
            <a:avLst/>
          </a:prstGeom>
        </p:spPr>
      </p:pic>
      <p:cxnSp>
        <p:nvCxnSpPr>
          <p:cNvPr id="6" name="Straight Connector 5"/>
          <p:cNvCxnSpPr/>
          <p:nvPr userDrawn="1"/>
        </p:nvCxnSpPr>
        <p:spPr>
          <a:xfrm>
            <a:off x="811540" y="1601718"/>
            <a:ext cx="1308847" cy="0"/>
          </a:xfrm>
          <a:prstGeom prst="line">
            <a:avLst/>
          </a:prstGeom>
          <a:ln w="5080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5" name="文本框 4"/>
          <p:cNvSpPr txBox="1"/>
          <p:nvPr userDrawn="1"/>
        </p:nvSpPr>
        <p:spPr>
          <a:xfrm>
            <a:off x="515938" y="1176986"/>
            <a:ext cx="1913497" cy="424732"/>
          </a:xfrm>
          <a:prstGeom prst="rect">
            <a:avLst/>
          </a:prstGeom>
        </p:spPr>
        <p:txBody>
          <a:bodyPr vert="horz" lIns="91440" tIns="45720" rIns="91440" bIns="45720" rtlCol="0" anchor="ctr">
            <a:normAutofit/>
          </a:bodyPr>
          <a:lstStyle>
            <a:lvl1pPr defTabSz="914400">
              <a:lnSpc>
                <a:spcPct val="90000"/>
              </a:lnSpc>
              <a:spcBef>
                <a:spcPct val="0"/>
              </a:spcBef>
              <a:buNone/>
              <a:defRPr sz="2400" b="1">
                <a:solidFill>
                  <a:schemeClr val="accent1"/>
                </a:solidFill>
                <a:latin typeface="方正黑体简体" panose="02000000000000000000" pitchFamily="2" charset="-122"/>
                <a:ea typeface="方正黑体简体" panose="02000000000000000000" pitchFamily="2" charset="-122"/>
                <a:cs typeface="+mj-cs"/>
              </a:defRPr>
            </a:lvl1pPr>
          </a:lstStyle>
          <a:p>
            <a:pPr lvl="0" algn="ctr"/>
            <a:r>
              <a:rPr lang="zh-CN" altLang="en-US" dirty="0"/>
              <a:t>目        录</a:t>
            </a:r>
            <a:endParaRPr lang="zh-CN" altLang="en-US" dirty="0"/>
          </a:p>
        </p:txBody>
      </p:sp>
      <p:sp>
        <p:nvSpPr>
          <p:cNvPr id="11" name="文本框 10"/>
          <p:cNvSpPr txBox="1"/>
          <p:nvPr userDrawn="1"/>
        </p:nvSpPr>
        <p:spPr>
          <a:xfrm>
            <a:off x="704270" y="1601718"/>
            <a:ext cx="1536831" cy="430887"/>
          </a:xfrm>
          <a:prstGeom prst="rect">
            <a:avLst/>
          </a:prstGeom>
          <a:noFill/>
        </p:spPr>
        <p:txBody>
          <a:bodyPr wrap="none" rtlCol="0">
            <a:spAutoFit/>
          </a:bodyPr>
          <a:lstStyle/>
          <a:p>
            <a:pPr algn="l"/>
            <a:r>
              <a:rPr kumimoji="1" lang="en-US" altLang="zh-CN" sz="2200" dirty="0">
                <a:solidFill>
                  <a:schemeClr val="accent4"/>
                </a:solidFill>
                <a:latin typeface="微软雅黑" panose="020B0503020204020204" charset="-122"/>
                <a:ea typeface="微软雅黑" panose="020B0503020204020204" charset="-122"/>
              </a:rPr>
              <a:t>CONTENT</a:t>
            </a:r>
            <a:endParaRPr kumimoji="1" lang="zh-CN" altLang="en-US" sz="2200" dirty="0">
              <a:solidFill>
                <a:schemeClr val="accent4"/>
              </a:solidFill>
              <a:latin typeface="微软雅黑" panose="020B0503020204020204" charset="-122"/>
              <a:ea typeface="微软雅黑" panose="020B0503020204020204" charset="-122"/>
            </a:endParaRPr>
          </a:p>
        </p:txBody>
      </p:sp>
      <p:sp>
        <p:nvSpPr>
          <p:cNvPr id="15" name="文本占位符 14"/>
          <p:cNvSpPr>
            <a:spLocks noGrp="1"/>
          </p:cNvSpPr>
          <p:nvPr>
            <p:ph type="body" sz="quarter" idx="10" hasCustomPrompt="1"/>
          </p:nvPr>
        </p:nvSpPr>
        <p:spPr>
          <a:xfrm>
            <a:off x="2595355" y="1176985"/>
            <a:ext cx="8229527" cy="4034472"/>
          </a:xfrm>
        </p:spPr>
        <p:txBody>
          <a:bodyPr numCol="2">
            <a:noAutofit/>
          </a:bodyPr>
          <a:lstStyle>
            <a:lvl1pPr marL="342900" indent="-342900">
              <a:lnSpc>
                <a:spcPct val="150000"/>
              </a:lnSpc>
              <a:spcBef>
                <a:spcPts val="600"/>
              </a:spcBef>
              <a:buFont typeface="Arial" panose="020B0604020202020204" pitchFamily="34" charset="0"/>
              <a:buChar char="•"/>
              <a:defRPr sz="1600" b="1">
                <a:latin typeface="微软雅黑" panose="020B0503020204020204" charset="-122"/>
                <a:ea typeface="微软雅黑" panose="020B0503020204020204" charset="-122"/>
              </a:defRPr>
            </a:lvl1pPr>
            <a:lvl2pPr marL="742950" indent="-285750">
              <a:lnSpc>
                <a:spcPct val="150000"/>
              </a:lnSpc>
              <a:spcBef>
                <a:spcPts val="600"/>
              </a:spcBef>
              <a:buFont typeface="Arial" panose="020B0604020202020204" pitchFamily="34" charset="0"/>
              <a:buChar char="•"/>
              <a:defRPr sz="1600">
                <a:solidFill>
                  <a:schemeClr val="tx1">
                    <a:lumMod val="75000"/>
                    <a:lumOff val="25000"/>
                  </a:schemeClr>
                </a:solidFill>
                <a:latin typeface="微软雅黑" panose="020B0503020204020204" charset="-122"/>
                <a:ea typeface="微软雅黑" panose="020B0503020204020204" charset="-122"/>
              </a:defRPr>
            </a:lvl2pPr>
            <a:lvl3pPr marL="1200150" indent="-285750">
              <a:lnSpc>
                <a:spcPct val="100000"/>
              </a:lnSpc>
              <a:buFont typeface="Arial" panose="020B0604020202020204" pitchFamily="34" charset="0"/>
              <a:buChar char="•"/>
              <a:defRPr sz="1600">
                <a:solidFill>
                  <a:schemeClr val="tx1">
                    <a:lumMod val="65000"/>
                    <a:lumOff val="35000"/>
                  </a:schemeClr>
                </a:solidFill>
                <a:latin typeface="微软雅黑" panose="020B0503020204020204" charset="-122"/>
                <a:ea typeface="微软雅黑" panose="020B0503020204020204" charset="-122"/>
              </a:defRPr>
            </a:lvl3pPr>
            <a:lvl4pPr marL="1657350" indent="-285750">
              <a:lnSpc>
                <a:spcPct val="100000"/>
              </a:lnSpc>
              <a:buFont typeface="Arial" panose="020B0604020202020204" pitchFamily="34" charset="0"/>
              <a:buChar char="•"/>
              <a:defRPr sz="1400">
                <a:solidFill>
                  <a:schemeClr val="tx1">
                    <a:lumMod val="65000"/>
                    <a:lumOff val="35000"/>
                  </a:schemeClr>
                </a:solidFill>
                <a:latin typeface="微软雅黑" panose="020B0503020204020204" charset="-122"/>
                <a:ea typeface="微软雅黑" panose="020B0503020204020204" charset="-122"/>
              </a:defRPr>
            </a:lvl4pPr>
            <a:lvl5pPr marL="2114550" indent="-285750">
              <a:lnSpc>
                <a:spcPct val="100000"/>
              </a:lnSpc>
              <a:buFont typeface="Arial" panose="020B0604020202020204" pitchFamily="34" charset="0"/>
              <a:buChar char="•"/>
              <a:defRPr sz="1400">
                <a:solidFill>
                  <a:schemeClr val="tx1">
                    <a:lumMod val="65000"/>
                    <a:lumOff val="35000"/>
                  </a:schemeClr>
                </a:solidFill>
                <a:latin typeface="微软雅黑" panose="020B0503020204020204" charset="-122"/>
                <a:ea typeface="微软雅黑" panose="020B0503020204020204" charset="-122"/>
              </a:defRPr>
            </a:lvl5pPr>
          </a:lstStyle>
          <a:p>
            <a:pPr lvl="0"/>
            <a:r>
              <a:rPr kumimoji="1" lang="zh-CN" altLang="en-US" dirty="0"/>
              <a:t>单击此处编辑一级目录</a:t>
            </a:r>
            <a:endParaRPr kumimoji="1" lang="en-US" altLang="zh-CN" dirty="0"/>
          </a:p>
          <a:p>
            <a:pPr lvl="1"/>
            <a:r>
              <a:rPr kumimoji="1" lang="zh-CN" altLang="en-US" dirty="0"/>
              <a:t>单击此处编辑二级目录</a:t>
            </a:r>
            <a:endParaRPr kumimoji="1" lang="zh-CN" altLang="en-US" dirty="0"/>
          </a:p>
        </p:txBody>
      </p:sp>
      <p:grpSp>
        <p:nvGrpSpPr>
          <p:cNvPr id="4" name="组合 3"/>
          <p:cNvGrpSpPr/>
          <p:nvPr userDrawn="1"/>
        </p:nvGrpSpPr>
        <p:grpSpPr>
          <a:xfrm>
            <a:off x="2586391" y="1646541"/>
            <a:ext cx="3859234" cy="3564916"/>
            <a:chOff x="2586390" y="1646541"/>
            <a:chExt cx="8247457" cy="3564916"/>
          </a:xfrm>
        </p:grpSpPr>
        <p:cxnSp>
          <p:nvCxnSpPr>
            <p:cNvPr id="19" name="直线连接符 18"/>
            <p:cNvCxnSpPr/>
            <p:nvPr userDrawn="1"/>
          </p:nvCxnSpPr>
          <p:spPr>
            <a:xfrm>
              <a:off x="2586390" y="164654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线连接符 19"/>
            <p:cNvCxnSpPr/>
            <p:nvPr userDrawn="1"/>
          </p:nvCxnSpPr>
          <p:spPr>
            <a:xfrm>
              <a:off x="2586390" y="209215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线连接符 24"/>
            <p:cNvCxnSpPr/>
            <p:nvPr userDrawn="1"/>
          </p:nvCxnSpPr>
          <p:spPr>
            <a:xfrm>
              <a:off x="2586390" y="253777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线连接符 25"/>
            <p:cNvCxnSpPr/>
            <p:nvPr userDrawn="1"/>
          </p:nvCxnSpPr>
          <p:spPr>
            <a:xfrm>
              <a:off x="2586390" y="298338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线连接符 26"/>
            <p:cNvCxnSpPr/>
            <p:nvPr userDrawn="1"/>
          </p:nvCxnSpPr>
          <p:spPr>
            <a:xfrm>
              <a:off x="2586390" y="342900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线连接符 27"/>
            <p:cNvCxnSpPr/>
            <p:nvPr userDrawn="1"/>
          </p:nvCxnSpPr>
          <p:spPr>
            <a:xfrm>
              <a:off x="2586390" y="432023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userDrawn="1"/>
          </p:nvCxnSpPr>
          <p:spPr>
            <a:xfrm>
              <a:off x="2586390" y="476584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线连接符 29"/>
            <p:cNvCxnSpPr/>
            <p:nvPr userDrawn="1"/>
          </p:nvCxnSpPr>
          <p:spPr>
            <a:xfrm>
              <a:off x="2586390" y="5211457"/>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userDrawn="1"/>
          </p:nvCxnSpPr>
          <p:spPr>
            <a:xfrm>
              <a:off x="2586390" y="387461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userDrawn="1"/>
        </p:nvGrpSpPr>
        <p:grpSpPr>
          <a:xfrm>
            <a:off x="6705636" y="1646541"/>
            <a:ext cx="3859234" cy="3564916"/>
            <a:chOff x="2586390" y="1646541"/>
            <a:chExt cx="8247457" cy="3564916"/>
          </a:xfrm>
        </p:grpSpPr>
        <p:cxnSp>
          <p:nvCxnSpPr>
            <p:cNvPr id="22" name="直线连接符 21"/>
            <p:cNvCxnSpPr/>
            <p:nvPr userDrawn="1"/>
          </p:nvCxnSpPr>
          <p:spPr>
            <a:xfrm>
              <a:off x="2586390" y="164654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线连接符 22"/>
            <p:cNvCxnSpPr/>
            <p:nvPr userDrawn="1"/>
          </p:nvCxnSpPr>
          <p:spPr>
            <a:xfrm>
              <a:off x="2586390" y="209215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线连接符 23"/>
            <p:cNvCxnSpPr/>
            <p:nvPr userDrawn="1"/>
          </p:nvCxnSpPr>
          <p:spPr>
            <a:xfrm>
              <a:off x="2586390" y="253777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线连接符 31"/>
            <p:cNvCxnSpPr/>
            <p:nvPr userDrawn="1"/>
          </p:nvCxnSpPr>
          <p:spPr>
            <a:xfrm>
              <a:off x="2586390" y="298338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线连接符 32"/>
            <p:cNvCxnSpPr/>
            <p:nvPr userDrawn="1"/>
          </p:nvCxnSpPr>
          <p:spPr>
            <a:xfrm>
              <a:off x="2586390" y="342900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线连接符 33"/>
            <p:cNvCxnSpPr/>
            <p:nvPr userDrawn="1"/>
          </p:nvCxnSpPr>
          <p:spPr>
            <a:xfrm>
              <a:off x="2586390" y="4320231"/>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线连接符 34"/>
            <p:cNvCxnSpPr/>
            <p:nvPr userDrawn="1"/>
          </p:nvCxnSpPr>
          <p:spPr>
            <a:xfrm>
              <a:off x="2586390" y="476584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线连接符 35"/>
            <p:cNvCxnSpPr/>
            <p:nvPr userDrawn="1"/>
          </p:nvCxnSpPr>
          <p:spPr>
            <a:xfrm>
              <a:off x="2586390" y="5211457"/>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37" name="直线连接符 36"/>
            <p:cNvCxnSpPr/>
            <p:nvPr userDrawn="1"/>
          </p:nvCxnSpPr>
          <p:spPr>
            <a:xfrm>
              <a:off x="2586390" y="3874616"/>
              <a:ext cx="8247457" cy="0"/>
            </a:xfrm>
            <a:prstGeom prst="line">
              <a:avLst/>
            </a:prstGeom>
            <a:ln w="127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12192000" cy="6858000"/>
          </a:xfrm>
          <a:prstGeom prst="rect">
            <a:avLst/>
          </a:prstGeom>
        </p:spPr>
      </p:pic>
      <p:pic>
        <p:nvPicPr>
          <p:cNvPr id="3" name="图片 2"/>
          <p:cNvPicPr>
            <a:picLocks noChangeAspect="1"/>
          </p:cNvPicPr>
          <p:nvPr userDrawn="1"/>
        </p:nvPicPr>
        <p:blipFill>
          <a:blip r:embed="rId4" cstate="print"/>
          <a:stretch>
            <a:fillRect/>
          </a:stretch>
        </p:blipFill>
        <p:spPr>
          <a:xfrm>
            <a:off x="10073221" y="-79719"/>
            <a:ext cx="1852076" cy="13890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6" name="标题 1"/>
          <p:cNvSpPr>
            <a:spLocks noGrp="1"/>
          </p:cNvSpPr>
          <p:nvPr>
            <p:ph type="title"/>
          </p:nvPr>
        </p:nvSpPr>
        <p:spPr>
          <a:xfrm>
            <a:off x="0" y="28135"/>
            <a:ext cx="11582400" cy="618980"/>
          </a:xfrm>
          <a:prstGeom prst="rect">
            <a:avLst/>
          </a:prstGeom>
        </p:spPr>
        <p:txBody>
          <a:bodyPr anchor="ctr" anchorCtr="0"/>
          <a:lstStyle>
            <a:lvl1pPr algn="l">
              <a:defRPr sz="2800">
                <a:solidFill>
                  <a:schemeClr val="bg1"/>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2" name="object 3"/>
          <p:cNvGrpSpPr/>
          <p:nvPr userDrawn="1"/>
        </p:nvGrpSpPr>
        <p:grpSpPr>
          <a:xfrm>
            <a:off x="0" y="5080000"/>
            <a:ext cx="4292600" cy="1778000"/>
            <a:chOff x="0" y="5080000"/>
            <a:chExt cx="4292600" cy="1778000"/>
          </a:xfrm>
        </p:grpSpPr>
        <p:pic>
          <p:nvPicPr>
            <p:cNvPr id="8" name="object 4"/>
            <p:cNvPicPr/>
            <p:nvPr/>
          </p:nvPicPr>
          <p:blipFill>
            <a:blip r:embed="rId2" cstate="print">
              <a:extLst>
                <a:ext uri="{28A0092B-C50C-407E-A947-70E740481C1C}">
                  <a14:useLocalDpi xmlns:a14="http://schemas.microsoft.com/office/drawing/2010/main" val="0"/>
                </a:ext>
              </a:extLst>
            </a:blip>
            <a:stretch>
              <a:fillRect/>
            </a:stretch>
          </p:blipFill>
          <p:spPr>
            <a:xfrm>
              <a:off x="0" y="5080000"/>
              <a:ext cx="4292600" cy="1778000"/>
            </a:xfrm>
            <a:prstGeom prst="rect">
              <a:avLst/>
            </a:prstGeom>
          </p:spPr>
        </p:pic>
        <p:pic>
          <p:nvPicPr>
            <p:cNvPr id="9" name="object 5"/>
            <p:cNvPicPr/>
            <p:nvPr/>
          </p:nvPicPr>
          <p:blipFill>
            <a:blip r:embed="rId3" cstate="print">
              <a:extLst>
                <a:ext uri="{28A0092B-C50C-407E-A947-70E740481C1C}">
                  <a14:useLocalDpi xmlns:a14="http://schemas.microsoft.com/office/drawing/2010/main" val="0"/>
                </a:ext>
              </a:extLst>
            </a:blip>
            <a:stretch>
              <a:fillRect/>
            </a:stretch>
          </p:blipFill>
          <p:spPr>
            <a:xfrm>
              <a:off x="426719" y="5873495"/>
              <a:ext cx="1078992" cy="809244"/>
            </a:xfrm>
            <a:prstGeom prst="rect">
              <a:avLst/>
            </a:prstGeom>
          </p:spPr>
        </p:pic>
      </p:grpSp>
      <p:pic>
        <p:nvPicPr>
          <p:cNvPr id="5" name="object 6"/>
          <p:cNvPicPr/>
          <p:nvPr userDrawn="1"/>
        </p:nvPicPr>
        <p:blipFill>
          <a:blip r:embed="rId4" cstate="print">
            <a:extLst>
              <a:ext uri="{28A0092B-C50C-407E-A947-70E740481C1C}">
                <a14:useLocalDpi xmlns:a14="http://schemas.microsoft.com/office/drawing/2010/main" val="0"/>
              </a:ext>
            </a:extLst>
          </a:blip>
          <a:stretch>
            <a:fillRect/>
          </a:stretch>
        </p:blipFill>
        <p:spPr>
          <a:xfrm>
            <a:off x="10330513" y="367923"/>
            <a:ext cx="1415731" cy="436461"/>
          </a:xfrm>
          <a:prstGeom prst="rect">
            <a:avLst/>
          </a:prstGeom>
        </p:spPr>
      </p:pic>
      <p:sp>
        <p:nvSpPr>
          <p:cNvPr id="6" name="TextBox 6"/>
          <p:cNvSpPr txBox="1"/>
          <p:nvPr userDrawn="1"/>
        </p:nvSpPr>
        <p:spPr>
          <a:xfrm>
            <a:off x="11542903" y="6517217"/>
            <a:ext cx="527051" cy="255270"/>
          </a:xfrm>
          <a:prstGeom prst="rect">
            <a:avLst/>
          </a:prstGeom>
          <a:noFill/>
        </p:spPr>
        <p:txBody>
          <a:bodyPr lIns="91440" tIns="45720" rIns="91440" bIns="45720">
            <a:spAutoFit/>
          </a:bodyPr>
          <a:lstStyle/>
          <a:p>
            <a:pPr algn="r">
              <a:defRPr/>
            </a:pPr>
            <a:fld id="{91B4ADE5-F449-45EB-A9C2-4119556136B6}" type="slidenum">
              <a:rPr lang="zh-CN" altLang="en-US" sz="1065">
                <a:solidFill>
                  <a:prstClr val="black"/>
                </a:solidFill>
                <a:latin typeface="微软雅黑" panose="020B0503020204020204" charset="-122"/>
                <a:ea typeface="微软雅黑" panose="020B0503020204020204" charset="-122"/>
              </a:rPr>
            </a:fld>
            <a:endParaRPr lang="zh-CN" altLang="en-US" sz="1065" dirty="0">
              <a:solidFill>
                <a:prstClr val="black"/>
              </a:solidFill>
              <a:latin typeface="微软雅黑" panose="020B0503020204020204" charset="-122"/>
              <a:ea typeface="微软雅黑" panose="020B0503020204020204" charset="-122"/>
            </a:endParaRPr>
          </a:p>
        </p:txBody>
      </p:sp>
      <p:sp>
        <p:nvSpPr>
          <p:cNvPr id="3" name="标题 2"/>
          <p:cNvSpPr>
            <a:spLocks noGrp="1"/>
          </p:cNvSpPr>
          <p:nvPr>
            <p:ph type="title"/>
          </p:nvPr>
        </p:nvSpPr>
        <p:spPr>
          <a:xfrm>
            <a:off x="604800" y="357925"/>
            <a:ext cx="9552915" cy="439259"/>
          </a:xfrm>
          <a:prstGeom prst="rect">
            <a:avLst/>
          </a:prstGeom>
        </p:spPr>
        <p:txBody>
          <a:bodyPr lIns="68580" tIns="34290" rIns="68580" bIns="34290"/>
          <a:lstStyle>
            <a:lvl1pPr>
              <a:defRPr sz="2400" b="1">
                <a:solidFill>
                  <a:schemeClr val="tx1"/>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12" name="等腰三角形 11"/>
          <p:cNvSpPr/>
          <p:nvPr userDrawn="1"/>
        </p:nvSpPr>
        <p:spPr>
          <a:xfrm rot="5400000">
            <a:off x="190800" y="406800"/>
            <a:ext cx="360000" cy="252000"/>
          </a:xfrm>
          <a:prstGeom prst="triangle">
            <a:avLst/>
          </a:prstGeom>
          <a:solidFill>
            <a:srgbClr val="1184CF"/>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8" name="TextBox 7"/>
          <p:cNvSpPr txBox="1"/>
          <p:nvPr userDrawn="1"/>
        </p:nvSpPr>
        <p:spPr>
          <a:xfrm>
            <a:off x="11664622" y="6608390"/>
            <a:ext cx="527381" cy="312420"/>
          </a:xfrm>
          <a:prstGeom prst="rect">
            <a:avLst/>
          </a:prstGeom>
          <a:noFill/>
        </p:spPr>
        <p:txBody>
          <a:bodyPr wrap="square" rtlCol="0">
            <a:spAutoFit/>
          </a:bodyPr>
          <a:lstStyle/>
          <a:p>
            <a:pPr algn="r"/>
            <a:fld id="{24173ED6-4A69-4FA8-8A09-51FC87ACF5D8}" type="slidenum">
              <a:rPr lang="zh-CN" altLang="en-US" sz="1440" b="1" smtClean="0">
                <a:solidFill>
                  <a:schemeClr val="accent3"/>
                </a:solidFill>
                <a:latin typeface="微软雅黑" panose="020B0503020204020204" charset="-122"/>
                <a:ea typeface="微软雅黑" panose="020B0503020204020204" charset="-122"/>
              </a:rPr>
            </a:fld>
            <a:endParaRPr lang="zh-CN" altLang="en-US" sz="1440" b="1" dirty="0">
              <a:solidFill>
                <a:schemeClr val="accent3"/>
              </a:solidFill>
              <a:latin typeface="微软雅黑" panose="020B0503020204020204" charset="-122"/>
              <a:ea typeface="微软雅黑" panose="020B0503020204020204" charset="-122"/>
            </a:endParaRPr>
          </a:p>
        </p:txBody>
      </p:sp>
      <p:sp>
        <p:nvSpPr>
          <p:cNvPr id="2" name="标题 1"/>
          <p:cNvSpPr>
            <a:spLocks noGrp="1"/>
          </p:cNvSpPr>
          <p:nvPr>
            <p:ph type="title"/>
          </p:nvPr>
        </p:nvSpPr>
        <p:spPr>
          <a:xfrm>
            <a:off x="47328" y="53250"/>
            <a:ext cx="10972800" cy="562074"/>
          </a:xfrm>
          <a:prstGeom prst="rect">
            <a:avLst/>
          </a:prstGeom>
        </p:spPr>
        <p:txBody>
          <a:bodyPr/>
          <a:lstStyle>
            <a:lvl1pPr algn="l">
              <a:defRPr sz="2400">
                <a:solidFill>
                  <a:schemeClr val="bg1"/>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4" name="内容占位符 3"/>
          <p:cNvSpPr>
            <a:spLocks noGrp="1"/>
          </p:cNvSpPr>
          <p:nvPr>
            <p:ph sz="quarter" idx="10"/>
          </p:nvPr>
        </p:nvSpPr>
        <p:spPr>
          <a:xfrm>
            <a:off x="143936" y="836620"/>
            <a:ext cx="11904133" cy="5772150"/>
          </a:xfrm>
          <a:prstGeom prst="rect">
            <a:avLst/>
          </a:prstGeom>
        </p:spPr>
        <p:txBody>
          <a:bodyPr/>
          <a:lstStyle>
            <a:lvl1pPr>
              <a:defRPr sz="2880">
                <a:latin typeface="微软雅黑" panose="020B0503020204020204" charset="-122"/>
                <a:ea typeface="微软雅黑" panose="020B0503020204020204" charset="-122"/>
              </a:defRPr>
            </a:lvl1pPr>
            <a:lvl2pPr>
              <a:defRPr sz="2400">
                <a:latin typeface="微软雅黑" panose="020B0503020204020204" charset="-122"/>
                <a:ea typeface="微软雅黑" panose="020B0503020204020204" charset="-122"/>
              </a:defRPr>
            </a:lvl2pPr>
            <a:lvl3pPr>
              <a:defRPr sz="2160">
                <a:latin typeface="微软雅黑" panose="020B0503020204020204" charset="-122"/>
                <a:ea typeface="微软雅黑" panose="020B0503020204020204" charset="-122"/>
              </a:defRPr>
            </a:lvl3pPr>
            <a:lvl4pPr>
              <a:defRPr sz="1920">
                <a:latin typeface="微软雅黑" panose="020B0503020204020204" charset="-122"/>
                <a:ea typeface="微软雅黑" panose="020B0503020204020204" charset="-122"/>
              </a:defRPr>
            </a:lvl4pPr>
            <a:lvl5pPr>
              <a:defRPr sz="192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9" name="图片 8"/>
          <p:cNvPicPr>
            <a:picLocks noChangeAspect="1"/>
          </p:cNvPicPr>
          <p:nvPr userDrawn="1"/>
        </p:nvPicPr>
        <p:blipFill>
          <a:blip r:embed="rId2" cstate="print"/>
          <a:stretch>
            <a:fillRect/>
          </a:stretch>
        </p:blipFill>
        <p:spPr>
          <a:xfrm>
            <a:off x="-972000" y="837000"/>
            <a:ext cx="847725" cy="3124200"/>
          </a:xfrm>
          <a:prstGeom prst="rect">
            <a:avLst/>
          </a:prstGeom>
        </p:spPr>
      </p:pic>
      <p:pic>
        <p:nvPicPr>
          <p:cNvPr id="13" name="图片 12"/>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contrast="20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2" name="组合 11"/>
          <p:cNvGrpSpPr/>
          <p:nvPr userDrawn="1"/>
        </p:nvGrpSpPr>
        <p:grpSpPr>
          <a:xfrm>
            <a:off x="0" y="-351901"/>
            <a:ext cx="12316275" cy="1389056"/>
            <a:chOff x="0" y="-351901"/>
            <a:chExt cx="12316275" cy="1389056"/>
          </a:xfrm>
        </p:grpSpPr>
        <p:pic>
          <p:nvPicPr>
            <p:cNvPr id="3" name="图片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028495" y="-189865"/>
              <a:ext cx="1287780" cy="808990"/>
            </a:xfrm>
            <a:prstGeom prst="rect">
              <a:avLst/>
            </a:prstGeom>
          </p:spPr>
        </p:pic>
        <p:pic>
          <p:nvPicPr>
            <p:cNvPr id="5" name="图片 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462446" y="-351901"/>
              <a:ext cx="1852076" cy="1389056"/>
            </a:xfrm>
            <a:prstGeom prst="rect">
              <a:avLst/>
            </a:prstGeom>
          </p:spPr>
        </p:pic>
        <p:cxnSp>
          <p:nvCxnSpPr>
            <p:cNvPr id="6" name="直接连接符 5"/>
            <p:cNvCxnSpPr/>
            <p:nvPr userDrawn="1"/>
          </p:nvCxnSpPr>
          <p:spPr>
            <a:xfrm flipH="1" flipV="1">
              <a:off x="0" y="619125"/>
              <a:ext cx="12192000" cy="28011"/>
            </a:xfrm>
            <a:prstGeom prst="line">
              <a:avLst/>
            </a:prstGeom>
          </p:spPr>
          <p:style>
            <a:lnRef idx="1">
              <a:schemeClr val="accent1"/>
            </a:lnRef>
            <a:fillRef idx="0">
              <a:schemeClr val="accent1"/>
            </a:fillRef>
            <a:effectRef idx="0">
              <a:schemeClr val="accent1"/>
            </a:effectRef>
            <a:fontRef idx="minor">
              <a:schemeClr val="tx1"/>
            </a:fontRef>
          </p:style>
        </p:cxnSp>
      </p:grpSp>
      <p:sp>
        <p:nvSpPr>
          <p:cNvPr id="7" name="TextBox 7"/>
          <p:cNvSpPr txBox="1"/>
          <p:nvPr userDrawn="1"/>
        </p:nvSpPr>
        <p:spPr>
          <a:xfrm>
            <a:off x="11565856" y="6517685"/>
            <a:ext cx="527381" cy="184666"/>
          </a:xfrm>
          <a:prstGeom prst="rect">
            <a:avLst/>
          </a:prstGeom>
          <a:noFill/>
        </p:spPr>
        <p:txBody>
          <a:bodyPr wrap="square" lIns="0" tIns="0" rIns="0" bIns="0" rtlCol="0">
            <a:spAutoFit/>
          </a:bodyPr>
          <a:lstStyle/>
          <a:p>
            <a:pPr algn="r"/>
            <a:fld id="{24173ED6-4A69-4FA8-8A09-51FC87ACF5D8}" type="slidenum">
              <a:rPr lang="zh-CN" altLang="en-US" sz="1200" b="1">
                <a:solidFill>
                  <a:srgbClr val="9BBB59"/>
                </a:solidFill>
                <a:latin typeface="微软雅黑" panose="020B0503020204020204" charset="-122"/>
                <a:ea typeface="微软雅黑" panose="020B0503020204020204" charset="-122"/>
              </a:rPr>
            </a:fld>
            <a:endParaRPr lang="zh-CN" altLang="en-US" sz="1200" b="1" dirty="0">
              <a:solidFill>
                <a:srgbClr val="9BBB59"/>
              </a:solidFill>
              <a:latin typeface="微软雅黑" panose="020B0503020204020204" charset="-122"/>
              <a:ea typeface="微软雅黑" panose="020B050302020402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29000">
              <a:schemeClr val="accent1">
                <a:lumMod val="5000"/>
                <a:lumOff val="95000"/>
                <a:alpha val="63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1530985" y="1600835"/>
            <a:ext cx="9295130" cy="2216785"/>
          </a:xfrm>
        </p:spPr>
        <p:txBody>
          <a:bodyPr>
            <a:noAutofit/>
          </a:bodyPr>
          <a:lstStyle/>
          <a:p>
            <a:pPr fontAlgn="auto">
              <a:lnSpc>
                <a:spcPct val="150000"/>
              </a:lnSpc>
            </a:pPr>
            <a:r>
              <a:rPr lang="en-US" altLang="zh-CN" dirty="0"/>
              <a:t>Study on ISAC Senarios and Charging Requirements</a:t>
            </a:r>
            <a:endParaRPr lang="zh-CN" altLang="en-US" dirty="0"/>
          </a:p>
        </p:txBody>
      </p:sp>
      <p:sp>
        <p:nvSpPr>
          <p:cNvPr id="10" name="文本占位符 9"/>
          <p:cNvSpPr>
            <a:spLocks noGrp="1"/>
          </p:cNvSpPr>
          <p:nvPr>
            <p:ph type="body" sz="quarter" idx="12"/>
          </p:nvPr>
        </p:nvSpPr>
        <p:spPr>
          <a:xfrm>
            <a:off x="3392805" y="4445000"/>
            <a:ext cx="5652135" cy="1256665"/>
          </a:xfrm>
        </p:spPr>
        <p:txBody>
          <a:bodyPr vert="horz" lIns="91440" tIns="45720" rIns="91440" bIns="45720" rtlCol="0" anchor="ctr">
            <a:normAutofit fontScale="67500" lnSpcReduction="20000"/>
          </a:bodyPr>
          <a:lstStyle/>
          <a:p>
            <a:pPr>
              <a:spcBef>
                <a:spcPct val="0"/>
              </a:spcBef>
            </a:pPr>
            <a:endParaRPr lang="en-US" altLang="zh-CN" sz="4400" b="1" dirty="0">
              <a:solidFill>
                <a:srgbClr val="0B85CF"/>
              </a:solidFill>
              <a:cs typeface="+mj-cs"/>
            </a:endParaRPr>
          </a:p>
          <a:p>
            <a:pPr>
              <a:spcBef>
                <a:spcPct val="0"/>
              </a:spcBef>
            </a:pPr>
            <a:r>
              <a:rPr lang="en-US" sz="4400" b="1" dirty="0">
                <a:solidFill>
                  <a:srgbClr val="0B85CF"/>
                </a:solidFill>
                <a:cs typeface="+mj-cs"/>
              </a:rPr>
              <a:t>CMCC</a:t>
            </a:r>
            <a:endParaRPr lang="en-US" sz="4400" b="1" dirty="0">
              <a:solidFill>
                <a:srgbClr val="0B85CF"/>
              </a:solidFill>
              <a:cs typeface="+mj-cs"/>
            </a:endParaRPr>
          </a:p>
          <a:p>
            <a:pPr>
              <a:spcBef>
                <a:spcPct val="0"/>
              </a:spcBef>
            </a:pPr>
            <a:r>
              <a:rPr lang="en-US" sz="4400" b="1" dirty="0">
                <a:solidFill>
                  <a:srgbClr val="0B85CF"/>
                </a:solidFill>
                <a:cs typeface="+mj-cs"/>
              </a:rPr>
              <a:t>AUG 25-29</a:t>
            </a:r>
            <a:r>
              <a:rPr lang="zh-CN" altLang="en-US" sz="4400" b="1" dirty="0">
                <a:solidFill>
                  <a:srgbClr val="0B85CF"/>
                </a:solidFill>
                <a:cs typeface="+mj-cs"/>
              </a:rPr>
              <a:t>，</a:t>
            </a:r>
            <a:r>
              <a:rPr lang="en-US" altLang="zh-CN" sz="4400" b="1" dirty="0">
                <a:solidFill>
                  <a:srgbClr val="0B85CF"/>
                </a:solidFill>
                <a:cs typeface="+mj-cs"/>
              </a:rPr>
              <a:t>2025</a:t>
            </a:r>
            <a:endParaRPr lang="en-US" altLang="zh-CN" sz="4400" b="1" dirty="0">
              <a:solidFill>
                <a:srgbClr val="0B85CF"/>
              </a:solidFill>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110" y="201930"/>
            <a:ext cx="5257165" cy="610870"/>
          </a:xfrm>
          <a:prstGeom prst="rect">
            <a:avLst/>
          </a:prstGeom>
        </p:spPr>
        <p:txBody>
          <a:bodyPr anchor="ctr" anchorCtr="0">
            <a:normAutofit/>
          </a:bodyPr>
          <a:lstStyle/>
          <a:p>
            <a:pPr fontAlgn="auto">
              <a:lnSpc>
                <a:spcPct val="100000"/>
              </a:lnSpc>
            </a:pPr>
            <a:r>
              <a:rPr lang="en-US" altLang="zh-CN" dirty="0">
                <a:solidFill>
                  <a:srgbClr val="0070C0"/>
                </a:solidFill>
                <a:latin typeface="微软雅黑" panose="020B0503020204020204" charset="-122"/>
                <a:ea typeface="微软雅黑" panose="020B0503020204020204" charset="-122"/>
                <a:sym typeface="+mn-ea"/>
              </a:rPr>
              <a:t>ISAC Standard progress</a:t>
            </a:r>
            <a:endParaRPr lang="zh-CN" altLang="en-US" dirty="0">
              <a:solidFill>
                <a:srgbClr val="0070C0"/>
              </a:solidFill>
              <a:latin typeface="微软雅黑" panose="020B0503020204020204" charset="-122"/>
              <a:ea typeface="微软雅黑" panose="020B0503020204020204" charset="-122"/>
              <a:sym typeface="+mn-ea"/>
            </a:endParaRPr>
          </a:p>
        </p:txBody>
      </p:sp>
      <p:sp>
        <p:nvSpPr>
          <p:cNvPr id="3" name="文本框 2"/>
          <p:cNvSpPr txBox="1"/>
          <p:nvPr/>
        </p:nvSpPr>
        <p:spPr>
          <a:xfrm>
            <a:off x="8081048" y="1680660"/>
            <a:ext cx="2828925" cy="30670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kumimoji="1" lang="en-US" sz="1400" b="1" dirty="0">
                <a:latin typeface="微软雅黑" panose="020B0503020204020204" charset="-122"/>
                <a:ea typeface="微软雅黑" panose="020B0503020204020204" charset="-122"/>
              </a:rPr>
              <a:t>RAN</a:t>
            </a:r>
            <a:endParaRPr kumimoji="1" lang="en-US" sz="1400" b="1" dirty="0">
              <a:latin typeface="微软雅黑" panose="020B0503020204020204" charset="-122"/>
              <a:ea typeface="微软雅黑" panose="020B0503020204020204" charset="-122"/>
            </a:endParaRPr>
          </a:p>
        </p:txBody>
      </p:sp>
      <p:sp>
        <p:nvSpPr>
          <p:cNvPr id="11" name="文本框 10"/>
          <p:cNvSpPr txBox="1"/>
          <p:nvPr/>
        </p:nvSpPr>
        <p:spPr>
          <a:xfrm>
            <a:off x="7306310" y="1934210"/>
            <a:ext cx="4773930" cy="645160"/>
          </a:xfrm>
          <a:prstGeom prst="rect">
            <a:avLst/>
          </a:prstGeom>
          <a:noFill/>
        </p:spPr>
        <p:txBody>
          <a:bodyPr wrap="square">
            <a:spAutoFit/>
          </a:bodyPr>
          <a:lstStyle/>
          <a:p>
            <a:pPr indent="-171450">
              <a:lnSpc>
                <a:spcPct val="15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#108</a:t>
            </a:r>
            <a:r>
              <a:rPr lang="zh-CN" altLang="en-US" sz="1200" b="1"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Study on 6G scenarios and requirements - ISAC</a:t>
            </a:r>
            <a:endParaRPr lang="en-US" altLang="zh-CN" sz="1200" dirty="0">
              <a:solidFill>
                <a:srgbClr val="404040"/>
              </a:solidFill>
              <a:latin typeface="微软雅黑" panose="020B0503020204020204" charset="-122"/>
              <a:ea typeface="微软雅黑" panose="020B0503020204020204" charset="-122"/>
            </a:endParaRPr>
          </a:p>
          <a:p>
            <a:pPr indent="0">
              <a:lnSpc>
                <a:spcPct val="150000"/>
              </a:lnSpc>
              <a:buFont typeface="Arial" panose="020B0604020202020204" pitchFamily="34" charset="0"/>
              <a:buNone/>
            </a:pPr>
            <a:r>
              <a:rPr lang="en-US" altLang="zh-CN" sz="1200" dirty="0">
                <a:solidFill>
                  <a:srgbClr val="404040"/>
                </a:solidFill>
                <a:latin typeface="微软雅黑" panose="020B0503020204020204" charset="-122"/>
                <a:ea typeface="微软雅黑" panose="020B0503020204020204" charset="-122"/>
              </a:rPr>
              <a:t>Usecases</a:t>
            </a:r>
            <a:r>
              <a:rPr lang="zh-CN" altLang="en-US" sz="1200" dirty="0">
                <a:solidFill>
                  <a:srgbClr val="404040"/>
                </a:solidFill>
                <a:latin typeface="微软雅黑" panose="020B0503020204020204" charset="-122"/>
                <a:ea typeface="微软雅黑" panose="020B0503020204020204" charset="-122"/>
              </a:rPr>
              <a:t>：</a:t>
            </a:r>
            <a:endParaRPr lang="zh-CN" altLang="en-US" sz="1200" dirty="0">
              <a:solidFill>
                <a:srgbClr val="404040"/>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7686675" y="2579306"/>
            <a:ext cx="2999105" cy="2219325"/>
          </a:xfrm>
          <a:prstGeom prst="rect">
            <a:avLst/>
          </a:prstGeom>
        </p:spPr>
      </p:pic>
      <p:sp>
        <p:nvSpPr>
          <p:cNvPr id="6" name="文本框 5"/>
          <p:cNvSpPr txBox="1"/>
          <p:nvPr/>
        </p:nvSpPr>
        <p:spPr>
          <a:xfrm>
            <a:off x="7491730" y="5141595"/>
            <a:ext cx="3565525" cy="613694"/>
          </a:xfrm>
          <a:prstGeom prst="rect">
            <a:avLst/>
          </a:prstGeom>
          <a:noFill/>
        </p:spPr>
        <p:txBody>
          <a:bodyPr wrap="square">
            <a:spAutoFit/>
          </a:bodyPr>
          <a:lstStyle/>
          <a:p>
            <a:pPr indent="-171450">
              <a:lnSpc>
                <a:spcPct val="150000"/>
              </a:lnSpc>
              <a:buFont typeface="Arial" panose="020B0604020202020204" pitchFamily="34" charset="0"/>
              <a:buChar char="•"/>
            </a:pPr>
            <a:r>
              <a:rPr lang="en-US" altLang="zh-CN" sz="1200" b="1" dirty="0">
                <a:solidFill>
                  <a:srgbClr val="FF0000"/>
                </a:solidFill>
                <a:latin typeface="微软雅黑" panose="020B0503020204020204" charset="-122"/>
                <a:ea typeface="微软雅黑" panose="020B0503020204020204" charset="-122"/>
              </a:rPr>
              <a:t>Features: </a:t>
            </a:r>
            <a:r>
              <a:rPr lang="en-US" altLang="zh-CN" sz="1200" b="1" dirty="0">
                <a:solidFill>
                  <a:srgbClr val="404040"/>
                </a:solidFill>
                <a:latin typeface="微软雅黑" panose="020B0503020204020204" charset="-122"/>
                <a:ea typeface="微软雅黑" panose="020B0503020204020204" charset="-122"/>
              </a:rPr>
              <a:t>Multi-scenario, multi-domain, multi-object</a:t>
            </a:r>
            <a:endParaRPr lang="zh-CN" altLang="en-US" sz="1200" b="1" dirty="0">
              <a:solidFill>
                <a:srgbClr val="404040"/>
              </a:solidFill>
              <a:latin typeface="微软雅黑" panose="020B0503020204020204" charset="-122"/>
              <a:ea typeface="微软雅黑" panose="020B0503020204020204" charset="-122"/>
            </a:endParaRPr>
          </a:p>
        </p:txBody>
      </p:sp>
      <p:sp>
        <p:nvSpPr>
          <p:cNvPr id="7" name="文本框 6"/>
          <p:cNvSpPr txBox="1"/>
          <p:nvPr/>
        </p:nvSpPr>
        <p:spPr>
          <a:xfrm>
            <a:off x="1647228" y="1680660"/>
            <a:ext cx="2828925" cy="30670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kumimoji="1" lang="en-US" sz="1400" b="1" dirty="0">
                <a:latin typeface="微软雅黑" panose="020B0503020204020204" charset="-122"/>
                <a:ea typeface="微软雅黑" panose="020B0503020204020204" charset="-122"/>
              </a:rPr>
              <a:t>SA2</a:t>
            </a:r>
            <a:endParaRPr kumimoji="1" lang="en-US" sz="1400" b="1" dirty="0">
              <a:latin typeface="微软雅黑" panose="020B0503020204020204" charset="-122"/>
              <a:ea typeface="微软雅黑" panose="020B0503020204020204" charset="-122"/>
            </a:endParaRPr>
          </a:p>
        </p:txBody>
      </p:sp>
      <p:sp>
        <p:nvSpPr>
          <p:cNvPr id="9" name="文本框 8"/>
          <p:cNvSpPr txBox="1"/>
          <p:nvPr/>
        </p:nvSpPr>
        <p:spPr>
          <a:xfrm>
            <a:off x="293683" y="1934146"/>
            <a:ext cx="5788689" cy="645160"/>
          </a:xfrm>
          <a:prstGeom prst="rect">
            <a:avLst/>
          </a:prstGeom>
          <a:noFill/>
        </p:spPr>
        <p:txBody>
          <a:bodyPr wrap="square">
            <a:spAutoFit/>
          </a:bodyPr>
          <a:lstStyle/>
          <a:p>
            <a:pPr indent="-171450">
              <a:lnSpc>
                <a:spcPct val="15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#168</a:t>
            </a:r>
            <a:r>
              <a:rPr lang="zh-CN" altLang="en-US" sz="1200" b="1"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 Study proposal for 6G ISAC</a:t>
            </a:r>
            <a:endParaRPr lang="en-US" altLang="zh-CN" sz="1200" dirty="0">
              <a:solidFill>
                <a:srgbClr val="404040"/>
              </a:solidFill>
              <a:latin typeface="微软雅黑" panose="020B0503020204020204" charset="-122"/>
              <a:ea typeface="微软雅黑" panose="020B0503020204020204" charset="-122"/>
            </a:endParaRPr>
          </a:p>
          <a:p>
            <a:pPr indent="-171450">
              <a:lnSpc>
                <a:spcPct val="15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requirements</a:t>
            </a:r>
            <a:r>
              <a:rPr lang="zh-CN" altLang="en-US" sz="1200" dirty="0">
                <a:solidFill>
                  <a:srgbClr val="404040"/>
                </a:solidFill>
                <a:latin typeface="微软雅黑" panose="020B0503020204020204" charset="-122"/>
                <a:ea typeface="微软雅黑" panose="020B0503020204020204" charset="-122"/>
              </a:rPr>
              <a:t>：</a:t>
            </a:r>
            <a:endParaRPr lang="zh-CN" altLang="en-US" sz="1200" dirty="0">
              <a:solidFill>
                <a:srgbClr val="404040"/>
              </a:solidFill>
              <a:latin typeface="微软雅黑" panose="020B0503020204020204" charset="-122"/>
              <a:ea typeface="微软雅黑" panose="020B0503020204020204" charset="-122"/>
            </a:endParaRPr>
          </a:p>
        </p:txBody>
      </p:sp>
      <p:pic>
        <p:nvPicPr>
          <p:cNvPr id="13" name="图片 12"/>
          <p:cNvPicPr>
            <a:picLocks noChangeAspect="1"/>
          </p:cNvPicPr>
          <p:nvPr/>
        </p:nvPicPr>
        <p:blipFill>
          <a:blip r:embed="rId2"/>
          <a:stretch>
            <a:fillRect/>
          </a:stretch>
        </p:blipFill>
        <p:spPr>
          <a:xfrm>
            <a:off x="118110" y="2579370"/>
            <a:ext cx="6838950" cy="1991360"/>
          </a:xfrm>
          <a:prstGeom prst="rect">
            <a:avLst/>
          </a:prstGeom>
        </p:spPr>
      </p:pic>
      <p:sp>
        <p:nvSpPr>
          <p:cNvPr id="14" name="文本框 13"/>
          <p:cNvSpPr txBox="1"/>
          <p:nvPr/>
        </p:nvSpPr>
        <p:spPr>
          <a:xfrm>
            <a:off x="389255" y="4692015"/>
            <a:ext cx="6130290" cy="645160"/>
          </a:xfrm>
          <a:prstGeom prst="rect">
            <a:avLst/>
          </a:prstGeom>
          <a:noFill/>
        </p:spPr>
        <p:txBody>
          <a:bodyPr wrap="square">
            <a:spAutoFit/>
          </a:bodyPr>
          <a:lstStyle/>
          <a:p>
            <a:pPr lvl="0" indent="-171450" algn="l">
              <a:lnSpc>
                <a:spcPct val="150000"/>
              </a:lnSpc>
              <a:buClrTx/>
              <a:buSzTx/>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sym typeface="+mn-ea"/>
              </a:rPr>
              <a:t>#168：</a:t>
            </a:r>
            <a:r>
              <a:rPr lang="en-US" altLang="zh-CN" sz="1200" dirty="0">
                <a:solidFill>
                  <a:srgbClr val="404040"/>
                </a:solidFill>
                <a:latin typeface="微软雅黑" panose="020B0503020204020204" charset="-122"/>
                <a:ea typeface="微软雅黑" panose="020B0503020204020204" charset="-122"/>
                <a:sym typeface="+mn-ea"/>
              </a:rPr>
              <a:t>Report for Study on Architecture Enhancement to support Integrated Sensing and Communication</a:t>
            </a:r>
            <a:endParaRPr lang="en-US" altLang="zh-CN" sz="1200" dirty="0">
              <a:solidFill>
                <a:srgbClr val="404040"/>
              </a:solidFill>
              <a:latin typeface="微软雅黑" panose="020B0503020204020204" charset="-122"/>
              <a:ea typeface="微软雅黑" panose="020B0503020204020204" charset="-122"/>
              <a:sym typeface="+mn-ea"/>
            </a:endParaRPr>
          </a:p>
        </p:txBody>
      </p:sp>
      <p:pic>
        <p:nvPicPr>
          <p:cNvPr id="15" name="图片 14"/>
          <p:cNvPicPr>
            <a:picLocks noChangeAspect="1"/>
          </p:cNvPicPr>
          <p:nvPr/>
        </p:nvPicPr>
        <p:blipFill>
          <a:blip r:embed="rId3"/>
          <a:stretch>
            <a:fillRect/>
          </a:stretch>
        </p:blipFill>
        <p:spPr>
          <a:xfrm>
            <a:off x="293370" y="5458460"/>
            <a:ext cx="5835015" cy="1212850"/>
          </a:xfrm>
          <a:prstGeom prst="rect">
            <a:avLst/>
          </a:prstGeom>
        </p:spPr>
      </p:pic>
      <p:sp>
        <p:nvSpPr>
          <p:cNvPr id="16" name="矩形 15"/>
          <p:cNvSpPr/>
          <p:nvPr/>
        </p:nvSpPr>
        <p:spPr>
          <a:xfrm>
            <a:off x="477520" y="6000115"/>
            <a:ext cx="5613400" cy="326390"/>
          </a:xfrm>
          <a:prstGeom prst="rect">
            <a:avLst/>
          </a:prstGeom>
          <a:noFill/>
          <a:ln>
            <a:solidFill>
              <a:srgbClr val="C00000"/>
            </a:solidFill>
          </a:ln>
          <a:extLst>
            <a:ext uri="{909E8E84-426E-40DD-AFC4-6F175D3DCCD1}">
              <a14:hiddenFill xmlns:a14="http://schemas.microsoft.com/office/drawing/2010/main">
                <a:solidFill>
                  <a:srgbClr val="93C1EC">
                    <a:alpha val="80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charset="-122"/>
              <a:ea typeface="微软雅黑" panose="020B0503020204020204" charset="-122"/>
            </a:endParaRPr>
          </a:p>
        </p:txBody>
      </p:sp>
      <p:sp>
        <p:nvSpPr>
          <p:cNvPr id="279" name="文本框 278"/>
          <p:cNvSpPr txBox="1"/>
          <p:nvPr/>
        </p:nvSpPr>
        <p:spPr>
          <a:xfrm>
            <a:off x="146050" y="1084580"/>
            <a:ext cx="11659870" cy="461645"/>
          </a:xfrm>
          <a:prstGeom prst="rect">
            <a:avLst/>
          </a:prstGeom>
          <a:solidFill>
            <a:srgbClr val="FFFFFF">
              <a:lumMod val="95000"/>
            </a:srgbClr>
          </a:solidFill>
          <a:effectLst>
            <a:outerShdw blurRad="50800" dist="38100" dir="2700000" algn="tl" rotWithShape="0">
              <a:prstClr val="black">
                <a:alpha val="40000"/>
              </a:prstClr>
            </a:outerShdw>
          </a:effectLst>
        </p:spPr>
        <p:txBody>
          <a:bodyPr wrap="square" rtlCol="0" anchor="ctr">
            <a:noAutofit/>
          </a:bodyPr>
          <a:lstStyle>
            <a:defPPr>
              <a:defRPr lang="en-US"/>
            </a:defPPr>
            <a:lvl1pPr marL="285750" marR="0" lvl="0" indent="-285750" fontAlgn="auto">
              <a:lnSpc>
                <a:spcPct val="150000"/>
              </a:lnSpc>
              <a:spcBef>
                <a:spcPts val="0"/>
              </a:spcBef>
              <a:spcAft>
                <a:spcPts val="0"/>
              </a:spcAft>
              <a:buClrTx/>
              <a:buSzTx/>
              <a:buFont typeface="Wingdings" panose="05000000000000000000" pitchFamily="2" charset="2"/>
              <a:buChar char="n"/>
              <a:defRPr kumimoji="0" sz="1400" b="1" i="0" u="none" strike="noStrike" cap="none" spc="0" normalizeH="0" baseline="0">
                <a:ln>
                  <a:noFill/>
                </a:ln>
                <a:solidFill>
                  <a:srgbClr val="1D1D1A"/>
                </a:solidFill>
                <a:effectLst/>
                <a:uLnTx/>
                <a:uFillTx/>
                <a:latin typeface="微软雅黑" panose="020B0503020204020204" charset="-122"/>
                <a:ea typeface="微软雅黑" panose="020B0503020204020204" charset="-122"/>
              </a:defRPr>
            </a:lvl1pPr>
          </a:lstStyle>
          <a:p>
            <a:pPr lvl="0" algn="ctr">
              <a:lnSpc>
                <a:spcPct val="100000"/>
              </a:lnSpc>
              <a:buFont typeface="Wingdings" panose="05000000000000000000" pitchFamily="2" charset="2"/>
              <a:buChar char="p"/>
              <a:defRPr/>
            </a:pPr>
            <a:r>
              <a:rPr kumimoji="0" lang="en-US" altLang="zh-CN" sz="1200" b="1"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rPr>
              <a:t>Overall, </a:t>
            </a:r>
            <a:r>
              <a:rPr kumimoji="0" lang="en-US" altLang="zh-CN" sz="1200" b="1" i="0" u="none" strike="noStrike" kern="0" cap="none" spc="0" normalizeH="0" baseline="0" noProof="0" dirty="0">
                <a:ln>
                  <a:noFill/>
                </a:ln>
                <a:solidFill>
                  <a:srgbClr val="1D1D1A"/>
                </a:solidFill>
                <a:effectLst/>
                <a:uLnTx/>
                <a:uFillTx/>
                <a:latin typeface="微软雅黑" panose="020B0503020204020204" charset="-122"/>
                <a:ea typeface="微软雅黑" panose="020B0503020204020204" charset="-122"/>
              </a:rPr>
              <a:t>ISAC research is a new topic within the scope of Release 20 (R20), currently being discussed extensively in the RAN group, which has already identified some use cases. SA2 has begun architectural design and will refer to the recommendations provided by SA5.</a:t>
            </a:r>
            <a:endParaRPr kumimoji="0" lang="en-US" altLang="zh-CN" sz="1200" b="1" i="0" u="none" strike="noStrike" kern="0" cap="none" spc="0" normalizeH="0" baseline="0" noProof="0" dirty="0">
              <a:ln>
                <a:noFill/>
              </a:ln>
              <a:solidFill>
                <a:srgbClr val="1D1D1A"/>
              </a:solidFill>
              <a:effectLst/>
              <a:uLnTx/>
              <a:uFillTx/>
              <a:latin typeface="微软雅黑" panose="020B0503020204020204" charset="-122"/>
              <a:ea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733" y="109113"/>
            <a:ext cx="6328232" cy="610870"/>
          </a:xfrm>
          <a:prstGeom prst="rect">
            <a:avLst/>
          </a:prstGeom>
        </p:spPr>
        <p:txBody>
          <a:bodyPr anchor="ctr" anchorCtr="0">
            <a:normAutofit/>
          </a:bodyPr>
          <a:lstStyle/>
          <a:p>
            <a:pPr fontAlgn="auto">
              <a:lnSpc>
                <a:spcPct val="100000"/>
              </a:lnSpc>
            </a:pPr>
            <a:r>
              <a:rPr lang="en-US" altLang="zh-CN" dirty="0">
                <a:solidFill>
                  <a:srgbClr val="0070C0"/>
                </a:solidFill>
                <a:latin typeface="微软雅黑" panose="020B0503020204020204" charset="-122"/>
                <a:ea typeface="微软雅黑" panose="020B0503020204020204" charset="-122"/>
                <a:sym typeface="+mn-ea"/>
              </a:rPr>
              <a:t>ISAC</a:t>
            </a:r>
            <a:r>
              <a:rPr lang="zh-CN" altLang="en-US" dirty="0">
                <a:solidFill>
                  <a:srgbClr val="0070C0"/>
                </a:solidFill>
                <a:latin typeface="微软雅黑" panose="020B0503020204020204" charset="-122"/>
                <a:ea typeface="微软雅黑" panose="020B0503020204020204" charset="-122"/>
                <a:sym typeface="+mn-ea"/>
              </a:rPr>
              <a:t>：</a:t>
            </a:r>
            <a:r>
              <a:rPr lang="en-US" altLang="zh-CN" dirty="0">
                <a:solidFill>
                  <a:srgbClr val="0070C0"/>
                </a:solidFill>
                <a:latin typeface="微软雅黑" panose="020B0503020204020204" charset="-122"/>
                <a:ea typeface="微软雅黑" panose="020B0503020204020204" charset="-122"/>
                <a:sym typeface="+mn-ea"/>
              </a:rPr>
              <a:t>Features of new scenarios</a:t>
            </a:r>
            <a:endParaRPr lang="zh-CN" altLang="en-US" dirty="0">
              <a:solidFill>
                <a:srgbClr val="0070C0"/>
              </a:solidFill>
              <a:latin typeface="微软雅黑" panose="020B0503020204020204" charset="-122"/>
              <a:ea typeface="微软雅黑" panose="020B0503020204020204" charset="-122"/>
              <a:sym typeface="+mn-ea"/>
            </a:endParaRPr>
          </a:p>
        </p:txBody>
      </p:sp>
      <p:sp>
        <p:nvSpPr>
          <p:cNvPr id="4" name="文本框 3"/>
          <p:cNvSpPr txBox="1"/>
          <p:nvPr/>
        </p:nvSpPr>
        <p:spPr>
          <a:xfrm>
            <a:off x="526305" y="740164"/>
            <a:ext cx="4154130" cy="30777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kumimoji="1" lang="en-US" sz="1100" b="1" dirty="0">
                <a:latin typeface="微软雅黑" panose="020B0503020204020204" charset="-122"/>
                <a:ea typeface="微软雅黑" panose="020B0503020204020204" charset="-122"/>
              </a:rPr>
              <a:t>ISAC</a:t>
            </a:r>
            <a:r>
              <a:rPr lang="en-US" altLang="zh-CN" sz="1400" dirty="0"/>
              <a:t> Typical: Road Collapse Monitoring</a:t>
            </a:r>
            <a:endParaRPr kumimoji="1" lang="zh-CN" altLang="en-US" sz="1100" b="1" dirty="0">
              <a:latin typeface="微软雅黑" panose="020B0503020204020204" charset="-122"/>
              <a:ea typeface="微软雅黑" panose="020B0503020204020204" charset="-122"/>
            </a:endParaRPr>
          </a:p>
        </p:txBody>
      </p:sp>
      <p:sp>
        <p:nvSpPr>
          <p:cNvPr id="7" name="文本框 6"/>
          <p:cNvSpPr txBox="1"/>
          <p:nvPr/>
        </p:nvSpPr>
        <p:spPr>
          <a:xfrm>
            <a:off x="-13690" y="1010268"/>
            <a:ext cx="5640081" cy="1737335"/>
          </a:xfrm>
          <a:prstGeom prst="rect">
            <a:avLst/>
          </a:prstGeom>
          <a:noFill/>
        </p:spPr>
        <p:txBody>
          <a:bodyPr wrap="square">
            <a:spAutoFit/>
          </a:bodyPr>
          <a:lstStyle/>
          <a:p>
            <a:pPr algn="ctr">
              <a:lnSpc>
                <a:spcPct val="150000"/>
              </a:lnSpc>
            </a:pPr>
            <a:r>
              <a:rPr lang="en-US" altLang="zh-CN" sz="1000" b="1" dirty="0">
                <a:solidFill>
                  <a:srgbClr val="404040"/>
                </a:solidFill>
                <a:latin typeface="微软雅黑" panose="020B0503020204020204" charset="-122"/>
                <a:ea typeface="微软雅黑" panose="020B0503020204020204" charset="-122"/>
              </a:rPr>
              <a:t>Scenario Characteristics</a:t>
            </a:r>
            <a:endParaRPr lang="en-US" altLang="zh-CN" sz="1000" b="1" dirty="0">
              <a:solidFill>
                <a:srgbClr val="404040"/>
              </a:solidFill>
              <a:latin typeface="微软雅黑" panose="020B0503020204020204" charset="-122"/>
              <a:ea typeface="微软雅黑" panose="020B0503020204020204" charset="-122"/>
            </a:endParaRPr>
          </a:p>
          <a:p>
            <a:pPr>
              <a:lnSpc>
                <a:spcPct val="150000"/>
              </a:lnSpc>
            </a:pPr>
            <a:r>
              <a:rPr lang="en-US" altLang="zh-CN" sz="1100" b="1" dirty="0">
                <a:solidFill>
                  <a:srgbClr val="FF0000"/>
                </a:solidFill>
                <a:latin typeface="微软雅黑" panose="020B0503020204020204" charset="-122"/>
                <a:ea typeface="微软雅黑" panose="020B0503020204020204" charset="-122"/>
              </a:rPr>
              <a:t>Sensing Requirement: </a:t>
            </a:r>
            <a:r>
              <a:rPr lang="en-US" altLang="zh-CN" sz="1000" dirty="0">
                <a:solidFill>
                  <a:srgbClr val="404040"/>
                </a:solidFill>
                <a:latin typeface="微软雅黑" panose="020B0503020204020204" charset="-122"/>
                <a:ea typeface="微软雅黑" panose="020B0503020204020204" charset="-122"/>
              </a:rPr>
              <a:t>Detecting road structure abnormalities (such as subsidence and cracks) through the fusion of millimeter-wave radar and cameras.</a:t>
            </a:r>
            <a:endParaRPr lang="en-US" altLang="zh-CN" sz="1000" dirty="0">
              <a:solidFill>
                <a:srgbClr val="404040"/>
              </a:solidFill>
              <a:latin typeface="微软雅黑" panose="020B0503020204020204" charset="-122"/>
              <a:ea typeface="微软雅黑" panose="020B0503020204020204" charset="-122"/>
            </a:endParaRPr>
          </a:p>
          <a:p>
            <a:pPr>
              <a:lnSpc>
                <a:spcPct val="150000"/>
              </a:lnSpc>
            </a:pPr>
            <a:r>
              <a:rPr lang="en-US" altLang="zh-CN" sz="1000" b="1" dirty="0">
                <a:solidFill>
                  <a:srgbClr val="FF0000"/>
                </a:solidFill>
                <a:latin typeface="微软雅黑" panose="020B0503020204020204" charset="-122"/>
                <a:ea typeface="微软雅黑" panose="020B0503020204020204" charset="-122"/>
              </a:rPr>
              <a:t>Communication Requirement: </a:t>
            </a:r>
            <a:r>
              <a:rPr lang="en-US" altLang="zh-CN" sz="1000" dirty="0">
                <a:solidFill>
                  <a:srgbClr val="404040"/>
                </a:solidFill>
                <a:latin typeface="微软雅黑" panose="020B0503020204020204" charset="-122"/>
                <a:ea typeface="微软雅黑" panose="020B0503020204020204" charset="-122"/>
              </a:rPr>
              <a:t>Real-time transmission of high-precision point cloud data to the traffic management center with a delay of ≤ 100ms.</a:t>
            </a:r>
            <a:endParaRPr lang="en-US" altLang="zh-CN" sz="1000" dirty="0">
              <a:solidFill>
                <a:srgbClr val="404040"/>
              </a:solidFill>
              <a:latin typeface="微软雅黑" panose="020B0503020204020204" charset="-122"/>
              <a:ea typeface="微软雅黑" panose="020B0503020204020204" charset="-122"/>
            </a:endParaRPr>
          </a:p>
          <a:p>
            <a:pPr>
              <a:lnSpc>
                <a:spcPct val="150000"/>
              </a:lnSpc>
            </a:pPr>
            <a:r>
              <a:rPr lang="en-US" altLang="zh-CN" sz="1100" b="1" dirty="0">
                <a:solidFill>
                  <a:srgbClr val="FF0000"/>
                </a:solidFill>
                <a:latin typeface="微软雅黑" panose="020B0503020204020204" charset="-122"/>
                <a:ea typeface="微软雅黑" panose="020B0503020204020204" charset="-122"/>
              </a:rPr>
              <a:t>Network</a:t>
            </a:r>
            <a:r>
              <a:rPr lang="en-US" altLang="zh-CN" sz="1000" dirty="0">
                <a:solidFill>
                  <a:srgbClr val="FF0000"/>
                </a:solidFill>
                <a:latin typeface="微软雅黑" panose="020B0503020204020204" charset="-122"/>
                <a:ea typeface="微软雅黑" panose="020B0503020204020204" charset="-122"/>
              </a:rPr>
              <a:t> </a:t>
            </a:r>
            <a:r>
              <a:rPr lang="en-US" altLang="zh-CN" sz="1000" b="1" dirty="0">
                <a:solidFill>
                  <a:srgbClr val="FF0000"/>
                </a:solidFill>
                <a:latin typeface="微软雅黑" panose="020B0503020204020204" charset="-122"/>
                <a:ea typeface="微软雅黑" panose="020B0503020204020204" charset="-122"/>
              </a:rPr>
              <a:t>Requirement: </a:t>
            </a:r>
            <a:r>
              <a:rPr lang="en-US" altLang="zh-CN" sz="1000" dirty="0">
                <a:solidFill>
                  <a:srgbClr val="404040"/>
                </a:solidFill>
                <a:latin typeface="微软雅黑" panose="020B0503020204020204" charset="-122"/>
                <a:ea typeface="微软雅黑" panose="020B0503020204020204" charset="-122"/>
              </a:rPr>
              <a:t>High-reliability and low-latency (URLLC) slicing is required, with edge computing nodes processing raw data.</a:t>
            </a:r>
            <a:r>
              <a:rPr lang="zh-CN" altLang="en-US" sz="1000" dirty="0">
                <a:solidFill>
                  <a:srgbClr val="404040"/>
                </a:solidFill>
                <a:latin typeface="微软雅黑" panose="020B0503020204020204" charset="-122"/>
                <a:ea typeface="微软雅黑" panose="020B0503020204020204" charset="-122"/>
              </a:rPr>
              <a:t>。</a:t>
            </a:r>
            <a:endParaRPr lang="zh-CN" altLang="en-US" sz="1000" dirty="0">
              <a:solidFill>
                <a:srgbClr val="404040"/>
              </a:solidFill>
              <a:latin typeface="微软雅黑" panose="020B0503020204020204" charset="-122"/>
              <a:ea typeface="微软雅黑" panose="020B0503020204020204" charset="-122"/>
            </a:endParaRPr>
          </a:p>
        </p:txBody>
      </p:sp>
      <p:graphicFrame>
        <p:nvGraphicFramePr>
          <p:cNvPr id="6" name="表格 5"/>
          <p:cNvGraphicFramePr>
            <a:graphicFrameLocks noGrp="1"/>
          </p:cNvGraphicFramePr>
          <p:nvPr/>
        </p:nvGraphicFramePr>
        <p:xfrm>
          <a:off x="21288" y="2747603"/>
          <a:ext cx="5579542" cy="2059685"/>
        </p:xfrm>
        <a:graphic>
          <a:graphicData uri="http://schemas.openxmlformats.org/drawingml/2006/table">
            <a:tbl>
              <a:tblPr firstRow="1" bandRow="1">
                <a:tableStyleId>{5C22544A-7EE6-4342-B048-85BDC9FD1C3A}</a:tableStyleId>
              </a:tblPr>
              <a:tblGrid>
                <a:gridCol w="1163371"/>
                <a:gridCol w="2612779"/>
                <a:gridCol w="1803392"/>
              </a:tblGrid>
              <a:tr h="348784">
                <a:tc>
                  <a:txBody>
                    <a:bodyPr/>
                    <a:lstStyle/>
                    <a:p>
                      <a:pPr algn="l"/>
                      <a:r>
                        <a:rPr lang="en-US" altLang="zh-CN" sz="1200" b="0" i="0" kern="1200" dirty="0">
                          <a:solidFill>
                            <a:schemeClr val="lt1"/>
                          </a:solidFill>
                          <a:effectLst/>
                          <a:latin typeface="+mn-lt"/>
                          <a:ea typeface="+mn-ea"/>
                          <a:cs typeface="+mn-cs"/>
                        </a:rPr>
                        <a:t>Billing Type</a:t>
                      </a:r>
                      <a:endParaRPr lang="zh-CN" altLang="en-US" sz="900" b="1" dirty="0">
                        <a:solidFill>
                          <a:schemeClr val="bg1"/>
                        </a:solidFill>
                        <a:effectLst/>
                        <a:latin typeface="微软雅黑" panose="020B0503020204020204" charset="-122"/>
                        <a:ea typeface="微软雅黑" panose="020B0503020204020204" charset="-122"/>
                      </a:endParaRPr>
                    </a:p>
                  </a:txBody>
                  <a:tcPr marR="63500" marT="63500" marB="63500" anchor="ctr"/>
                </a:tc>
                <a:tc>
                  <a:txBody>
                    <a:bodyPr/>
                    <a:lstStyle/>
                    <a:p>
                      <a:pPr algn="l"/>
                      <a:r>
                        <a:rPr lang="en-US" altLang="zh-CN" sz="1200" b="0" i="0" kern="1200" dirty="0">
                          <a:solidFill>
                            <a:schemeClr val="lt1"/>
                          </a:solidFill>
                          <a:effectLst/>
                          <a:latin typeface="+mn-lt"/>
                          <a:ea typeface="+mn-ea"/>
                          <a:cs typeface="+mn-cs"/>
                        </a:rPr>
                        <a:t>Applicability Description </a:t>
                      </a:r>
                      <a:endParaRPr lang="zh-CN" altLang="en-US" sz="1200" b="0" i="0" kern="1200" dirty="0">
                        <a:solidFill>
                          <a:schemeClr val="lt1"/>
                        </a:solidFill>
                        <a:effectLst/>
                        <a:latin typeface="+mn-lt"/>
                        <a:ea typeface="+mn-ea"/>
                        <a:cs typeface="+mn-cs"/>
                      </a:endParaRPr>
                    </a:p>
                  </a:txBody>
                  <a:tcPr marL="63500" marR="63500" marT="63500" marB="63500" anchor="ctr"/>
                </a:tc>
                <a:tc>
                  <a:txBody>
                    <a:bodyPr/>
                    <a:lstStyle/>
                    <a:p>
                      <a:pPr algn="l"/>
                      <a:r>
                        <a:rPr lang="en-US" altLang="zh-CN" sz="1200" b="0" i="0" kern="1200" dirty="0">
                          <a:solidFill>
                            <a:schemeClr val="lt1"/>
                          </a:solidFill>
                          <a:effectLst/>
                          <a:latin typeface="+mn-lt"/>
                          <a:ea typeface="+mn-ea"/>
                          <a:cs typeface="+mn-cs"/>
                        </a:rPr>
                        <a:t>Reference Documents</a:t>
                      </a:r>
                      <a:endParaRPr lang="zh-CN" altLang="en-US" sz="1200" b="1" dirty="0">
                        <a:solidFill>
                          <a:schemeClr val="bg1"/>
                        </a:solidFill>
                        <a:effectLst/>
                        <a:latin typeface="微软雅黑" panose="020B0503020204020204" charset="-122"/>
                        <a:ea typeface="微软雅黑" panose="020B0503020204020204" charset="-122"/>
                      </a:endParaRPr>
                    </a:p>
                  </a:txBody>
                  <a:tcPr marL="63500" marR="63500" marT="63500" marB="63500" anchor="ctr"/>
                </a:tc>
              </a:tr>
              <a:tr h="760464">
                <a:tc>
                  <a:txBody>
                    <a:bodyPr/>
                    <a:lstStyle/>
                    <a:p>
                      <a:r>
                        <a:rPr lang="en-US" altLang="zh-CN" sz="900" dirty="0">
                          <a:effectLst/>
                          <a:latin typeface="微软雅黑" panose="020B0503020204020204" charset="-122"/>
                          <a:ea typeface="微软雅黑" panose="020B0503020204020204" charset="-122"/>
                        </a:rPr>
                        <a:t>Converged Billing (Online + Offline) </a:t>
                      </a:r>
                      <a:endParaRPr lang="zh-CN" altLang="en-US" sz="900" dirty="0">
                        <a:effectLst/>
                        <a:latin typeface="微软雅黑" panose="020B0503020204020204" charset="-122"/>
                        <a:ea typeface="微软雅黑" panose="020B0503020204020204" charset="-122"/>
                      </a:endParaRPr>
                    </a:p>
                  </a:txBody>
                  <a:tcPr marR="63500" marT="63500" marB="63500" anchor="ctr"/>
                </a:tc>
                <a:tc>
                  <a:txBody>
                    <a:bodyPr/>
                    <a:lstStyle/>
                    <a:p>
                      <a:r>
                        <a:rPr lang="en-US" altLang="zh-CN" sz="900" dirty="0">
                          <a:effectLst/>
                          <a:latin typeface="微软雅黑" panose="020B0503020204020204" charset="-122"/>
                          <a:ea typeface="微软雅黑" panose="020B0503020204020204" charset="-122"/>
                        </a:rPr>
                        <a:t>Prepaid credit pools ensure the priority of emergency data transmission; postpaid CDRs record detailed sensing data volume (e.g., number of point cloud frames) </a:t>
                      </a:r>
                      <a:endParaRPr lang="zh-CN" altLang="en-US" sz="900" dirty="0">
                        <a:effectLst/>
                        <a:latin typeface="微软雅黑" panose="020B0503020204020204" charset="-122"/>
                        <a:ea typeface="微软雅黑" panose="020B0503020204020204" charset="-122"/>
                      </a:endParaRPr>
                    </a:p>
                  </a:txBody>
                  <a:tcPr marL="63500"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Sections 4.1.3</a:t>
                      </a:r>
                      <a:r>
                        <a:rPr lang="zh-CN" altLang="en-US" sz="900" kern="1200" dirty="0">
                          <a:solidFill>
                            <a:schemeClr val="dk1"/>
                          </a:solidFill>
                          <a:effectLst/>
                          <a:latin typeface="微软雅黑" panose="020B0503020204020204" charset="-122"/>
                          <a:ea typeface="微软雅黑" panose="020B0503020204020204" charset="-122"/>
                          <a:cs typeface="+mn-cs"/>
                        </a:rPr>
                        <a:t>、</a:t>
                      </a:r>
                      <a:r>
                        <a:rPr lang="en-US" altLang="zh-CN" sz="900" kern="1200" dirty="0">
                          <a:solidFill>
                            <a:schemeClr val="dk1"/>
                          </a:solidFill>
                          <a:effectLst/>
                          <a:latin typeface="微软雅黑" panose="020B0503020204020204" charset="-122"/>
                          <a:ea typeface="微软雅黑" panose="020B0503020204020204" charset="-122"/>
                          <a:cs typeface="+mn-cs"/>
                        </a:rPr>
                        <a:t>5.1</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451704">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QoS-based Tiered Billing </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Pricing based on URLLC slice levels (e.g., 3x rate increase for emergency mode) </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Sections 5.3.1.2</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498733">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Edge Billing </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Edge nodes charge by data processing volume (GB) (e.g., radar data filtering services)</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Sections 6.3</a:t>
                      </a:r>
                      <a:r>
                        <a:rPr lang="zh-CN" altLang="en-US" sz="900" kern="1200" dirty="0">
                          <a:solidFill>
                            <a:schemeClr val="dk1"/>
                          </a:solidFill>
                          <a:effectLst/>
                          <a:latin typeface="微软雅黑" panose="020B0503020204020204" charset="-122"/>
                          <a:ea typeface="微软雅黑" panose="020B0503020204020204" charset="-122"/>
                          <a:cs typeface="+mn-cs"/>
                        </a:rPr>
                        <a:t>、</a:t>
                      </a:r>
                      <a:r>
                        <a:rPr lang="en-US" altLang="zh-CN" sz="900" kern="1200" dirty="0">
                          <a:solidFill>
                            <a:schemeClr val="dk1"/>
                          </a:solidFill>
                          <a:effectLst/>
                          <a:latin typeface="微软雅黑" panose="020B0503020204020204" charset="-122"/>
                          <a:ea typeface="微软雅黑" panose="020B0503020204020204" charset="-122"/>
                          <a:cs typeface="+mn-cs"/>
                        </a:rPr>
                        <a:t>TS 32.257 [17]</a:t>
                      </a:r>
                      <a:endParaRPr lang="en-US" altLang="zh-CN"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bl>
          </a:graphicData>
        </a:graphic>
      </p:graphicFrame>
      <p:graphicFrame>
        <p:nvGraphicFramePr>
          <p:cNvPr id="9" name="表格 8"/>
          <p:cNvGraphicFramePr>
            <a:graphicFrameLocks noGrp="1"/>
          </p:cNvGraphicFramePr>
          <p:nvPr/>
        </p:nvGraphicFramePr>
        <p:xfrm>
          <a:off x="11870" y="4836956"/>
          <a:ext cx="5588959" cy="1740776"/>
        </p:xfrm>
        <a:graphic>
          <a:graphicData uri="http://schemas.openxmlformats.org/drawingml/2006/table">
            <a:tbl>
              <a:tblPr firstRow="1" bandRow="1">
                <a:tableStyleId>{5C22544A-7EE6-4342-B048-85BDC9FD1C3A}</a:tableStyleId>
              </a:tblPr>
              <a:tblGrid>
                <a:gridCol w="2465315"/>
                <a:gridCol w="3123644"/>
              </a:tblGrid>
              <a:tr h="284492">
                <a:tc>
                  <a:txBody>
                    <a:bodyPr/>
                    <a:lstStyle/>
                    <a:p>
                      <a:pPr algn="l"/>
                      <a:r>
                        <a:rPr lang="en-US" altLang="zh-CN" sz="1100" b="1" dirty="0">
                          <a:solidFill>
                            <a:schemeClr val="bg1"/>
                          </a:solidFill>
                          <a:effectLst/>
                          <a:latin typeface="微软雅黑" panose="020B0503020204020204" charset="-122"/>
                          <a:ea typeface="微软雅黑" panose="020B0503020204020204" charset="-122"/>
                        </a:rPr>
                        <a:t>Billing Dimensions</a:t>
                      </a:r>
                      <a:endParaRPr lang="zh-CN" altLang="en-US" sz="1100" b="1" dirty="0">
                        <a:solidFill>
                          <a:schemeClr val="bg1"/>
                        </a:solidFill>
                        <a:effectLst/>
                        <a:latin typeface="微软雅黑" panose="020B0503020204020204" charset="-122"/>
                        <a:ea typeface="微软雅黑" panose="020B0503020204020204" charset="-122"/>
                      </a:endParaRPr>
                    </a:p>
                  </a:txBody>
                  <a:tcPr marR="63500" marT="63500" marB="63500" anchor="ctr"/>
                </a:tc>
                <a:tc>
                  <a:txBody>
                    <a:bodyPr/>
                    <a:lstStyle/>
                    <a:p>
                      <a:pPr algn="l"/>
                      <a:r>
                        <a:rPr lang="en-US" altLang="zh-CN" sz="1100" b="1" dirty="0">
                          <a:solidFill>
                            <a:schemeClr val="bg1"/>
                          </a:solidFill>
                          <a:effectLst/>
                          <a:latin typeface="微软雅黑" panose="020B0503020204020204" charset="-122"/>
                          <a:ea typeface="微软雅黑" panose="020B0503020204020204" charset="-122"/>
                        </a:rPr>
                        <a:t>Applicability Description</a:t>
                      </a:r>
                      <a:endParaRPr lang="zh-CN" altLang="en-US" sz="1100" b="1" dirty="0">
                        <a:solidFill>
                          <a:schemeClr val="bg1"/>
                        </a:solidFill>
                        <a:effectLst/>
                        <a:latin typeface="微软雅黑" panose="020B0503020204020204" charset="-122"/>
                        <a:ea typeface="微软雅黑" panose="020B0503020204020204" charset="-122"/>
                      </a:endParaRPr>
                    </a:p>
                  </a:txBody>
                  <a:tcPr marL="63500" marR="63500" marT="63500" marB="63500" anchor="ctr"/>
                </a:tc>
              </a:tr>
              <a:tr h="601713">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Monitoring Road Length</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Charging based on the length of monitored roads, the number of base stations and satellites used, </a:t>
                      </a:r>
                      <a:r>
                        <a:rPr lang="en-US" altLang="zh-CN" sz="900" kern="1200" dirty="0" err="1">
                          <a:solidFill>
                            <a:schemeClr val="dk1"/>
                          </a:solidFill>
                          <a:effectLst/>
                          <a:latin typeface="微软雅黑" panose="020B0503020204020204" charset="-122"/>
                          <a:ea typeface="微软雅黑" panose="020B0503020204020204" charset="-122"/>
                          <a:cs typeface="+mn-cs"/>
                        </a:rPr>
                        <a:t>etc</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443103">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Number of Road Monitoring Alerts</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Charging based on the number of alerts for abnormalities detected after radar data filtering</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391507">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Road Monitoring Duration</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Charging based on the duration of road monitoring, such as monthly packages, annual packages, </a:t>
                      </a:r>
                      <a:r>
                        <a:rPr lang="en-US" altLang="zh-CN" sz="900" kern="1200" dirty="0" err="1">
                          <a:solidFill>
                            <a:schemeClr val="dk1"/>
                          </a:solidFill>
                          <a:effectLst/>
                          <a:latin typeface="微软雅黑" panose="020B0503020204020204" charset="-122"/>
                          <a:ea typeface="微软雅黑" panose="020B0503020204020204" charset="-122"/>
                          <a:cs typeface="+mn-cs"/>
                        </a:rPr>
                        <a:t>etc</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bl>
          </a:graphicData>
        </a:graphic>
      </p:graphicFrame>
      <p:sp>
        <p:nvSpPr>
          <p:cNvPr id="10" name="文本框 9"/>
          <p:cNvSpPr txBox="1"/>
          <p:nvPr/>
        </p:nvSpPr>
        <p:spPr>
          <a:xfrm>
            <a:off x="5900108" y="740163"/>
            <a:ext cx="6082440" cy="30777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kumimoji="1" lang="en-US" sz="1100" b="1" dirty="0">
                <a:latin typeface="微软雅黑" panose="020B0503020204020204" charset="-122"/>
                <a:ea typeface="微软雅黑" panose="020B0503020204020204" charset="-122"/>
              </a:rPr>
              <a:t>ISAC</a:t>
            </a:r>
            <a:r>
              <a:rPr lang="en-US" altLang="zh-CN" sz="1100" dirty="0"/>
              <a:t> </a:t>
            </a:r>
            <a:r>
              <a:rPr lang="en-US" altLang="zh-CN" sz="1400" dirty="0"/>
              <a:t>Typical  low-altitude airspace management and control</a:t>
            </a:r>
            <a:endParaRPr lang="zh-CN" altLang="en-US" sz="1400" dirty="0"/>
          </a:p>
        </p:txBody>
      </p:sp>
      <p:sp>
        <p:nvSpPr>
          <p:cNvPr id="11" name="文本框 10"/>
          <p:cNvSpPr txBox="1"/>
          <p:nvPr/>
        </p:nvSpPr>
        <p:spPr>
          <a:xfrm>
            <a:off x="5773267" y="1010268"/>
            <a:ext cx="5788689" cy="1818126"/>
          </a:xfrm>
          <a:prstGeom prst="rect">
            <a:avLst/>
          </a:prstGeom>
          <a:noFill/>
        </p:spPr>
        <p:txBody>
          <a:bodyPr wrap="square">
            <a:spAutoFit/>
          </a:bodyPr>
          <a:lstStyle/>
          <a:p>
            <a:pPr algn="ctr">
              <a:lnSpc>
                <a:spcPct val="150000"/>
              </a:lnSpc>
            </a:pPr>
            <a:r>
              <a:rPr lang="en-US" altLang="zh-CN" sz="1100" b="1" dirty="0">
                <a:solidFill>
                  <a:srgbClr val="404040"/>
                </a:solidFill>
                <a:latin typeface="微软雅黑" panose="020B0503020204020204" charset="-122"/>
                <a:ea typeface="微软雅黑" panose="020B0503020204020204" charset="-122"/>
              </a:rPr>
              <a:t>Scenario Characteristics</a:t>
            </a:r>
            <a:endParaRPr lang="en-US" altLang="zh-CN" sz="1100" b="1" dirty="0">
              <a:solidFill>
                <a:srgbClr val="404040"/>
              </a:solidFill>
              <a:latin typeface="微软雅黑" panose="020B0503020204020204" charset="-122"/>
              <a:ea typeface="微软雅黑" panose="020B0503020204020204" charset="-122"/>
            </a:endParaRPr>
          </a:p>
          <a:p>
            <a:pPr>
              <a:lnSpc>
                <a:spcPct val="150000"/>
              </a:lnSpc>
            </a:pPr>
            <a:r>
              <a:rPr lang="en-US" altLang="zh-CN" sz="1100" b="1" dirty="0">
                <a:solidFill>
                  <a:srgbClr val="FF0000"/>
                </a:solidFill>
                <a:latin typeface="微软雅黑" panose="020B0503020204020204" charset="-122"/>
                <a:ea typeface="微软雅黑" panose="020B0503020204020204" charset="-122"/>
              </a:rPr>
              <a:t>Sensing Requirement:</a:t>
            </a:r>
            <a:r>
              <a:rPr lang="en-US" altLang="zh-CN" sz="1100" b="1" dirty="0">
                <a:solidFill>
                  <a:srgbClr val="404040"/>
                </a:solidFill>
                <a:latin typeface="微软雅黑" panose="020B0503020204020204" charset="-122"/>
                <a:ea typeface="微软雅黑" panose="020B0503020204020204" charset="-122"/>
              </a:rPr>
              <a:t> </a:t>
            </a:r>
            <a:r>
              <a:rPr lang="en-US" altLang="zh-CN" sz="1000" dirty="0">
                <a:solidFill>
                  <a:srgbClr val="404040"/>
                </a:solidFill>
                <a:latin typeface="微软雅黑" panose="020B0503020204020204" charset="-122"/>
                <a:ea typeface="微软雅黑" panose="020B0503020204020204" charset="-122"/>
              </a:rPr>
              <a:t>Tracking the position, speed, and flight path of UAVs via base station-side radio frequency sensing (RF Sensing).</a:t>
            </a:r>
            <a:endParaRPr lang="en-US" altLang="zh-CN" sz="1000" dirty="0">
              <a:solidFill>
                <a:srgbClr val="404040"/>
              </a:solidFill>
              <a:latin typeface="微软雅黑" panose="020B0503020204020204" charset="-122"/>
              <a:ea typeface="微软雅黑" panose="020B0503020204020204" charset="-122"/>
            </a:endParaRPr>
          </a:p>
          <a:p>
            <a:pPr>
              <a:lnSpc>
                <a:spcPct val="150000"/>
              </a:lnSpc>
            </a:pPr>
            <a:r>
              <a:rPr lang="en-US" altLang="zh-CN" sz="1100" dirty="0">
                <a:solidFill>
                  <a:srgbClr val="FF0000"/>
                </a:solidFill>
              </a:rPr>
              <a:t> </a:t>
            </a:r>
            <a:r>
              <a:rPr lang="en-US" altLang="zh-CN" sz="1100" b="1" dirty="0">
                <a:solidFill>
                  <a:srgbClr val="FF0000"/>
                </a:solidFill>
                <a:latin typeface="微软雅黑" panose="020B0503020204020204" charset="-122"/>
                <a:ea typeface="微软雅黑" panose="020B0503020204020204" charset="-122"/>
              </a:rPr>
              <a:t>Communication</a:t>
            </a:r>
            <a:r>
              <a:rPr lang="en-US" altLang="zh-CN" sz="1100" dirty="0">
                <a:solidFill>
                  <a:srgbClr val="FF0000"/>
                </a:solidFill>
              </a:rPr>
              <a:t> </a:t>
            </a:r>
            <a:r>
              <a:rPr lang="en-US" altLang="zh-CN" sz="1100" b="1" dirty="0">
                <a:solidFill>
                  <a:srgbClr val="FF0000"/>
                </a:solidFill>
                <a:latin typeface="微软雅黑" panose="020B0503020204020204" charset="-122"/>
                <a:ea typeface="微软雅黑" panose="020B0503020204020204" charset="-122"/>
              </a:rPr>
              <a:t>Requirement</a:t>
            </a:r>
            <a:r>
              <a:rPr lang="en-US" altLang="zh-CN" sz="1100" dirty="0">
                <a:solidFill>
                  <a:srgbClr val="FF0000"/>
                </a:solidFill>
              </a:rPr>
              <a:t>: </a:t>
            </a:r>
            <a:r>
              <a:rPr lang="en-US" altLang="zh-CN" sz="1000" dirty="0">
                <a:solidFill>
                  <a:srgbClr val="404040"/>
                </a:solidFill>
                <a:latin typeface="微软雅黑" panose="020B0503020204020204" charset="-122"/>
                <a:ea typeface="微软雅黑" panose="020B0503020204020204" charset="-122"/>
              </a:rPr>
              <a:t>Dynamically allocating airspace time-slot resources and issuing no-fly zone instructions. </a:t>
            </a:r>
            <a:endParaRPr lang="en-US" altLang="zh-CN" sz="1000" dirty="0">
              <a:solidFill>
                <a:srgbClr val="404040"/>
              </a:solidFill>
              <a:latin typeface="微软雅黑" panose="020B0503020204020204" charset="-122"/>
              <a:ea typeface="微软雅黑" panose="020B0503020204020204" charset="-122"/>
            </a:endParaRPr>
          </a:p>
          <a:p>
            <a:pPr>
              <a:lnSpc>
                <a:spcPct val="150000"/>
              </a:lnSpc>
            </a:pPr>
            <a:r>
              <a:rPr lang="en-US" altLang="zh-CN" sz="1100" b="1" dirty="0">
                <a:solidFill>
                  <a:srgbClr val="FF0000"/>
                </a:solidFill>
                <a:latin typeface="微软雅黑" panose="020B0503020204020204" charset="-122"/>
                <a:ea typeface="微软雅黑" panose="020B0503020204020204" charset="-122"/>
              </a:rPr>
              <a:t>Network</a:t>
            </a:r>
            <a:r>
              <a:rPr lang="en-US" altLang="zh-CN" sz="1100" dirty="0">
                <a:solidFill>
                  <a:srgbClr val="FF0000"/>
                </a:solidFill>
              </a:rPr>
              <a:t> </a:t>
            </a:r>
            <a:r>
              <a:rPr lang="en-US" altLang="zh-CN" sz="1100" b="1" dirty="0">
                <a:solidFill>
                  <a:srgbClr val="FF0000"/>
                </a:solidFill>
                <a:latin typeface="微软雅黑" panose="020B0503020204020204" charset="-122"/>
                <a:ea typeface="微软雅黑" panose="020B0503020204020204" charset="-122"/>
              </a:rPr>
              <a:t>Requirement</a:t>
            </a:r>
            <a:r>
              <a:rPr lang="en-US" altLang="zh-CN" sz="1100" dirty="0">
                <a:solidFill>
                  <a:srgbClr val="FF0000"/>
                </a:solidFill>
              </a:rPr>
              <a:t>: </a:t>
            </a:r>
            <a:r>
              <a:rPr lang="en-US" altLang="zh-CN" sz="1000" dirty="0">
                <a:solidFill>
                  <a:srgbClr val="404040"/>
                </a:solidFill>
                <a:latin typeface="微软雅黑" panose="020B0503020204020204" charset="-122"/>
                <a:ea typeface="微软雅黑" panose="020B0503020204020204" charset="-122"/>
              </a:rPr>
              <a:t>Network slicing (S-NSSAI) to isolate ordinary users from UAV services, with support for mobility management</a:t>
            </a:r>
            <a:endParaRPr lang="zh-CN" altLang="en-US" sz="1000" dirty="0">
              <a:solidFill>
                <a:srgbClr val="404040"/>
              </a:solidFill>
              <a:latin typeface="微软雅黑" panose="020B0503020204020204" charset="-122"/>
              <a:ea typeface="微软雅黑" panose="020B0503020204020204" charset="-122"/>
            </a:endParaRPr>
          </a:p>
        </p:txBody>
      </p:sp>
      <p:graphicFrame>
        <p:nvGraphicFramePr>
          <p:cNvPr id="13" name="表格 12"/>
          <p:cNvGraphicFramePr>
            <a:graphicFrameLocks noGrp="1"/>
          </p:cNvGraphicFramePr>
          <p:nvPr/>
        </p:nvGraphicFramePr>
        <p:xfrm>
          <a:off x="5773267" y="2747604"/>
          <a:ext cx="6328232" cy="2059686"/>
        </p:xfrm>
        <a:graphic>
          <a:graphicData uri="http://schemas.openxmlformats.org/drawingml/2006/table">
            <a:tbl>
              <a:tblPr firstRow="1" bandRow="1">
                <a:tableStyleId>{5C22544A-7EE6-4342-B048-85BDC9FD1C3A}</a:tableStyleId>
              </a:tblPr>
              <a:tblGrid>
                <a:gridCol w="1129447"/>
                <a:gridCol w="4289498"/>
                <a:gridCol w="909287"/>
              </a:tblGrid>
              <a:tr h="430635">
                <a:tc>
                  <a:txBody>
                    <a:bodyPr/>
                    <a:lstStyle/>
                    <a:p>
                      <a:pPr algn="l"/>
                      <a:r>
                        <a:rPr lang="en-US" altLang="zh-CN" sz="1200" b="0" i="0" kern="1200" dirty="0">
                          <a:solidFill>
                            <a:schemeClr val="lt1"/>
                          </a:solidFill>
                          <a:effectLst/>
                          <a:latin typeface="+mn-lt"/>
                          <a:ea typeface="+mn-ea"/>
                          <a:cs typeface="+mn-cs"/>
                        </a:rPr>
                        <a:t>Billing Type</a:t>
                      </a:r>
                      <a:endParaRPr lang="zh-CN" altLang="en-US" sz="900" b="1" dirty="0">
                        <a:solidFill>
                          <a:schemeClr val="bg1"/>
                        </a:solidFill>
                        <a:effectLst/>
                        <a:latin typeface="微软雅黑" panose="020B0503020204020204" charset="-122"/>
                        <a:ea typeface="微软雅黑" panose="020B0503020204020204" charset="-122"/>
                      </a:endParaRPr>
                    </a:p>
                  </a:txBody>
                  <a:tcPr marR="63500" marT="63500" marB="63500" anchor="ctr"/>
                </a:tc>
                <a:tc>
                  <a:txBody>
                    <a:bodyPr/>
                    <a:lstStyle/>
                    <a:p>
                      <a:pPr algn="l"/>
                      <a:r>
                        <a:rPr lang="en-US" altLang="zh-CN" sz="1200" b="0" i="0" kern="1200" dirty="0">
                          <a:solidFill>
                            <a:schemeClr val="lt1"/>
                          </a:solidFill>
                          <a:effectLst/>
                          <a:latin typeface="+mn-lt"/>
                          <a:ea typeface="+mn-ea"/>
                          <a:cs typeface="+mn-cs"/>
                        </a:rPr>
                        <a:t>Applicability Description </a:t>
                      </a:r>
                      <a:endParaRPr lang="zh-CN" altLang="en-US" sz="1200" b="0" i="0" kern="1200" dirty="0">
                        <a:solidFill>
                          <a:schemeClr val="lt1"/>
                        </a:solidFill>
                        <a:effectLst/>
                        <a:latin typeface="+mn-lt"/>
                        <a:ea typeface="+mn-ea"/>
                        <a:cs typeface="+mn-cs"/>
                      </a:endParaRPr>
                    </a:p>
                  </a:txBody>
                  <a:tcPr marL="63500" marR="63500" marT="63500" marB="63500" anchor="ctr"/>
                </a:tc>
                <a:tc>
                  <a:txBody>
                    <a:bodyPr/>
                    <a:lstStyle/>
                    <a:p>
                      <a:pPr algn="l"/>
                      <a:r>
                        <a:rPr lang="en-US" altLang="zh-CN" sz="1200" b="0" i="0" kern="1200" dirty="0">
                          <a:solidFill>
                            <a:schemeClr val="lt1"/>
                          </a:solidFill>
                          <a:effectLst/>
                          <a:latin typeface="+mn-lt"/>
                          <a:ea typeface="+mn-ea"/>
                          <a:cs typeface="+mn-cs"/>
                        </a:rPr>
                        <a:t>Reference Documents</a:t>
                      </a:r>
                      <a:endParaRPr lang="zh-CN" altLang="en-US" sz="1200" b="1" dirty="0">
                        <a:solidFill>
                          <a:schemeClr val="bg1"/>
                        </a:solidFill>
                        <a:effectLst/>
                        <a:latin typeface="微软雅黑" panose="020B0503020204020204" charset="-122"/>
                        <a:ea typeface="微软雅黑" panose="020B0503020204020204" charset="-122"/>
                      </a:endParaRPr>
                    </a:p>
                  </a:txBody>
                  <a:tcPr marL="63500" marR="63500" marT="63500" marB="63500" anchor="ctr"/>
                </a:tc>
              </a:tr>
              <a:tr h="467509">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Billing by Airspace Block</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lstStyle/>
                    <a:p>
                      <a:pPr marL="0" algn="l" defTabSz="914400" rtl="0" eaLnBrk="1" latinLnBrk="0" hangingPunct="1">
                        <a:lnSpc>
                          <a:spcPct val="150000"/>
                        </a:lnSpc>
                      </a:pPr>
                      <a:r>
                        <a:rPr lang="en-US" altLang="zh-CN" sz="900" kern="1200" dirty="0">
                          <a:solidFill>
                            <a:schemeClr val="dk1"/>
                          </a:solidFill>
                          <a:effectLst/>
                          <a:latin typeface="微软雅黑" panose="020B0503020204020204" charset="-122"/>
                          <a:ea typeface="微软雅黑" panose="020B0503020204020204" charset="-122"/>
                          <a:cs typeface="+mn-cs"/>
                        </a:rPr>
                        <a:t>Airspace is divided into grids, with charges based on the number of grids occupied by UAVs and the duration of occupation (e.g., ¥0.5/</a:t>
                      </a:r>
                      <a:r>
                        <a:rPr lang="en-US" altLang="zh-CN" sz="900" kern="1200" dirty="0" err="1">
                          <a:solidFill>
                            <a:schemeClr val="dk1"/>
                          </a:solidFill>
                          <a:effectLst/>
                          <a:latin typeface="微软雅黑" panose="020B0503020204020204" charset="-122"/>
                          <a:ea typeface="微软雅黑" panose="020B0503020204020204" charset="-122"/>
                          <a:cs typeface="+mn-cs"/>
                        </a:rPr>
                        <a:t>grid·minute</a:t>
                      </a:r>
                      <a:r>
                        <a:rPr lang="en-US" altLang="zh-CN" sz="900" kern="1200" dirty="0">
                          <a:solidFill>
                            <a:schemeClr val="dk1"/>
                          </a:solidFill>
                          <a:effectLst/>
                          <a:latin typeface="微软雅黑" panose="020B0503020204020204" charset="-122"/>
                          <a:ea typeface="微软雅黑" panose="020B0503020204020204" charset="-122"/>
                          <a:cs typeface="+mn-cs"/>
                        </a:rPr>
                        <a:t>)</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Sections 5.3.1.2</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470591">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Billing by Service-oriented Interface</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lstStyle/>
                    <a:p>
                      <a:pPr marL="0" algn="l" defTabSz="914400" rtl="0" eaLnBrk="1" latinLnBrk="0" hangingPunct="1">
                        <a:lnSpc>
                          <a:spcPct val="150000"/>
                        </a:lnSpc>
                      </a:pPr>
                      <a:r>
                        <a:rPr lang="en-US" altLang="zh-CN" sz="900" kern="1200" dirty="0">
                          <a:solidFill>
                            <a:schemeClr val="dk1"/>
                          </a:solidFill>
                          <a:effectLst/>
                          <a:latin typeface="微软雅黑" panose="020B0503020204020204" charset="-122"/>
                          <a:ea typeface="微软雅黑" panose="020B0503020204020204" charset="-122"/>
                          <a:cs typeface="+mn-cs"/>
                        </a:rPr>
                        <a:t>Flight status is reported in real-time via the </a:t>
                      </a:r>
                      <a:r>
                        <a:rPr lang="en-US" altLang="zh-CN" sz="900" kern="1200" dirty="0" err="1">
                          <a:solidFill>
                            <a:schemeClr val="dk1"/>
                          </a:solidFill>
                          <a:effectLst/>
                          <a:latin typeface="微软雅黑" panose="020B0503020204020204" charset="-122"/>
                          <a:ea typeface="微软雅黑" panose="020B0503020204020204" charset="-122"/>
                          <a:cs typeface="+mn-cs"/>
                        </a:rPr>
                        <a:t>Nchf</a:t>
                      </a:r>
                      <a:r>
                        <a:rPr lang="en-US" altLang="zh-CN" sz="900" kern="1200" dirty="0">
                          <a:solidFill>
                            <a:schemeClr val="dk1"/>
                          </a:solidFill>
                          <a:effectLst/>
                          <a:latin typeface="微软雅黑" panose="020B0503020204020204" charset="-122"/>
                          <a:ea typeface="微软雅黑" panose="020B0503020204020204" charset="-122"/>
                          <a:cs typeface="+mn-cs"/>
                        </a:rPr>
                        <a:t> interface, with dynamic deductions using Session-based Charging with Unit Reservation (SCUR).</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Sections 4.6.1</a:t>
                      </a:r>
                      <a:r>
                        <a:rPr lang="zh-CN" altLang="en-US" sz="900" kern="1200" dirty="0">
                          <a:solidFill>
                            <a:schemeClr val="dk1"/>
                          </a:solidFill>
                          <a:effectLst/>
                          <a:latin typeface="微软雅黑" panose="020B0503020204020204" charset="-122"/>
                          <a:ea typeface="微软雅黑" panose="020B0503020204020204" charset="-122"/>
                          <a:cs typeface="+mn-cs"/>
                        </a:rPr>
                        <a:t>节、</a:t>
                      </a:r>
                      <a:r>
                        <a:rPr lang="en-US" sz="900" kern="1200" dirty="0">
                          <a:solidFill>
                            <a:schemeClr val="dk1"/>
                          </a:solidFill>
                          <a:effectLst/>
                          <a:latin typeface="微软雅黑" panose="020B0503020204020204" charset="-122"/>
                          <a:ea typeface="微软雅黑" panose="020B0503020204020204" charset="-122"/>
                          <a:cs typeface="+mn-cs"/>
                        </a:rPr>
                        <a:t>TS 32.290[57]</a:t>
                      </a:r>
                      <a:endParaRPr 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449392">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Security Incident Surcharge</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lstStyle/>
                    <a:p>
                      <a:pPr marL="0" algn="l" defTabSz="914400" rtl="0" eaLnBrk="1" latinLnBrk="0" hangingPunct="1">
                        <a:lnSpc>
                          <a:spcPct val="150000"/>
                        </a:lnSpc>
                      </a:pPr>
                      <a:r>
                        <a:rPr lang="en-US" altLang="zh-CN" sz="900" kern="1200" dirty="0">
                          <a:solidFill>
                            <a:schemeClr val="dk1"/>
                          </a:solidFill>
                          <a:effectLst/>
                          <a:latin typeface="微软雅黑" panose="020B0503020204020204" charset="-122"/>
                          <a:ea typeface="微软雅黑" panose="020B0503020204020204" charset="-122"/>
                          <a:cs typeface="+mn-cs"/>
                        </a:rPr>
                        <a:t>Additional charges apply when no-fly rules are violated (e.g., ¥100/incident for intrusion into no-fly zones).</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Sections 5.5.1</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bl>
          </a:graphicData>
        </a:graphic>
      </p:graphicFrame>
      <p:graphicFrame>
        <p:nvGraphicFramePr>
          <p:cNvPr id="14" name="表格 13"/>
          <p:cNvGraphicFramePr>
            <a:graphicFrameLocks noGrp="1"/>
          </p:cNvGraphicFramePr>
          <p:nvPr/>
        </p:nvGraphicFramePr>
        <p:xfrm>
          <a:off x="5773267" y="4836956"/>
          <a:ext cx="6328232" cy="1707671"/>
        </p:xfrm>
        <a:graphic>
          <a:graphicData uri="http://schemas.openxmlformats.org/drawingml/2006/table">
            <a:tbl>
              <a:tblPr firstRow="1" bandRow="1">
                <a:tableStyleId>{5C22544A-7EE6-4342-B048-85BDC9FD1C3A}</a:tableStyleId>
              </a:tblPr>
              <a:tblGrid>
                <a:gridCol w="2791412"/>
                <a:gridCol w="3536820"/>
              </a:tblGrid>
              <a:tr h="320959">
                <a:tc>
                  <a:txBody>
                    <a:bodyPr/>
                    <a:lstStyle/>
                    <a:p>
                      <a:pPr algn="l"/>
                      <a:r>
                        <a:rPr lang="en-US" altLang="zh-CN" sz="1100" b="1" dirty="0">
                          <a:solidFill>
                            <a:schemeClr val="bg1"/>
                          </a:solidFill>
                          <a:effectLst/>
                          <a:latin typeface="微软雅黑" panose="020B0503020204020204" charset="-122"/>
                          <a:ea typeface="微软雅黑" panose="020B0503020204020204" charset="-122"/>
                        </a:rPr>
                        <a:t>Billing Dimensions</a:t>
                      </a:r>
                      <a:endParaRPr lang="zh-CN" altLang="en-US" sz="1100" b="1" dirty="0">
                        <a:solidFill>
                          <a:schemeClr val="bg1"/>
                        </a:solidFill>
                        <a:effectLst/>
                        <a:latin typeface="微软雅黑" panose="020B0503020204020204" charset="-122"/>
                        <a:ea typeface="微软雅黑" panose="020B0503020204020204" charset="-122"/>
                      </a:endParaRPr>
                    </a:p>
                  </a:txBody>
                  <a:tcPr marR="63500" marT="63500" marB="63500" anchor="ctr"/>
                </a:tc>
                <a:tc>
                  <a:txBody>
                    <a:bodyPr/>
                    <a:lstStyle/>
                    <a:p>
                      <a:pPr algn="l"/>
                      <a:r>
                        <a:rPr lang="en-US" altLang="zh-CN" sz="1100" b="1" dirty="0">
                          <a:solidFill>
                            <a:schemeClr val="bg1"/>
                          </a:solidFill>
                          <a:effectLst/>
                          <a:latin typeface="微软雅黑" panose="020B0503020204020204" charset="-122"/>
                          <a:ea typeface="微软雅黑" panose="020B0503020204020204" charset="-122"/>
                        </a:rPr>
                        <a:t>Applicability Description</a:t>
                      </a:r>
                      <a:endParaRPr lang="zh-CN" altLang="en-US" sz="1100" b="1" dirty="0">
                        <a:solidFill>
                          <a:schemeClr val="bg1"/>
                        </a:solidFill>
                        <a:effectLst/>
                        <a:latin typeface="微软雅黑" panose="020B0503020204020204" charset="-122"/>
                        <a:ea typeface="微软雅黑" panose="020B0503020204020204" charset="-122"/>
                      </a:endParaRPr>
                    </a:p>
                  </a:txBody>
                  <a:tcPr marL="63500" marR="63500" marT="63500" marB="63500" anchor="ctr"/>
                </a:tc>
              </a:tr>
              <a:tr h="512374">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Size of Controlled Airspace</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Charging based on the size of the controlled airspace for UAV flights.</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437169">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Low-Altitude Flight 3D Trajectory Simulation Service</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Generating 3D trajectory maps based on UAV flight paths to provide customers with query access.</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437169">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Low-Altitude Flight Alert Service</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lstStyle/>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Charging based on the number of alert services triggered by low-altitude flights.</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bl>
          </a:graphicData>
        </a:graphic>
      </p:graphicFrame>
      <p:sp>
        <p:nvSpPr>
          <p:cNvPr id="3" name="文本框 2"/>
          <p:cNvSpPr txBox="1"/>
          <p:nvPr/>
        </p:nvSpPr>
        <p:spPr>
          <a:xfrm>
            <a:off x="2807970" y="6587490"/>
            <a:ext cx="6167755" cy="242570"/>
          </a:xfrm>
          <a:prstGeom prst="rect">
            <a:avLst/>
          </a:prstGeom>
          <a:noFill/>
        </p:spPr>
        <p:txBody>
          <a:bodyPr wrap="square" rtlCol="0">
            <a:noAutofit/>
          </a:bodyPr>
          <a:p>
            <a:pPr algn="l"/>
            <a:r>
              <a:rPr kumimoji="1" lang="en-US" altLang="zh-CN" sz="1400" dirty="0" smtClean="0">
                <a:solidFill>
                  <a:srgbClr val="FF0000"/>
                </a:solidFill>
                <a:latin typeface="微软雅黑" panose="020B0503020204020204" charset="-122"/>
                <a:ea typeface="微软雅黑" panose="020B0503020204020204" charset="-122"/>
              </a:rPr>
              <a:t>key feature</a:t>
            </a:r>
            <a:r>
              <a:rPr kumimoji="1" lang="zh-CN" altLang="en-US" sz="1400" dirty="0" smtClean="0">
                <a:solidFill>
                  <a:srgbClr val="FF0000"/>
                </a:solidFill>
                <a:latin typeface="微软雅黑" panose="020B0503020204020204" charset="-122"/>
                <a:ea typeface="微软雅黑" panose="020B0503020204020204" charset="-122"/>
              </a:rPr>
              <a:t>：</a:t>
            </a:r>
            <a:r>
              <a:rPr kumimoji="1" lang="en-US" altLang="zh-CN" sz="1400" dirty="0" smtClean="0">
                <a:latin typeface="微软雅黑" panose="020B0503020204020204" charset="-122"/>
                <a:ea typeface="微软雅黑" panose="020B0503020204020204" charset="-122"/>
              </a:rPr>
              <a:t>Sensing</a:t>
            </a:r>
            <a:r>
              <a:rPr kumimoji="1" lang="zh-CN" altLang="en-US" sz="1400" dirty="0" smtClean="0">
                <a:latin typeface="微软雅黑" panose="020B0503020204020204" charset="-122"/>
                <a:ea typeface="微软雅黑" panose="020B0503020204020204" charset="-122"/>
              </a:rPr>
              <a:t>、</a:t>
            </a:r>
            <a:r>
              <a:rPr kumimoji="1" lang="en-US" altLang="zh-CN" sz="1400" dirty="0" smtClean="0">
                <a:latin typeface="微软雅黑" panose="020B0503020204020204" charset="-122"/>
                <a:ea typeface="微软雅黑" panose="020B0503020204020204" charset="-122"/>
              </a:rPr>
              <a:t>Communication</a:t>
            </a:r>
            <a:r>
              <a:rPr kumimoji="1" lang="zh-CN" altLang="en-US" sz="1400" dirty="0" smtClean="0">
                <a:latin typeface="微软雅黑" panose="020B0503020204020204" charset="-122"/>
                <a:ea typeface="微软雅黑" panose="020B0503020204020204" charset="-122"/>
              </a:rPr>
              <a:t>、</a:t>
            </a:r>
            <a:r>
              <a:rPr kumimoji="1" lang="en-US" altLang="zh-CN" sz="1400" dirty="0" smtClean="0">
                <a:latin typeface="微软雅黑" panose="020B0503020204020204" charset="-122"/>
                <a:ea typeface="微软雅黑" panose="020B0503020204020204" charset="-122"/>
              </a:rPr>
              <a:t>Netword </a:t>
            </a:r>
            <a:r>
              <a:rPr kumimoji="1" lang="en-US" altLang="zh-CN" sz="1400" dirty="0" smtClean="0">
                <a:latin typeface="微软雅黑" panose="020B0503020204020204" charset="-122"/>
                <a:ea typeface="微软雅黑" panose="020B0503020204020204" charset="-122"/>
              </a:rPr>
              <a:t>converged</a:t>
            </a:r>
            <a:endParaRPr kumimoji="1" lang="en-US" altLang="zh-CN" sz="1400" dirty="0" smtClean="0">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325" y="106680"/>
            <a:ext cx="6435569" cy="610870"/>
          </a:xfrm>
          <a:prstGeom prst="rect">
            <a:avLst/>
          </a:prstGeom>
        </p:spPr>
        <p:txBody>
          <a:bodyPr anchor="ctr" anchorCtr="0">
            <a:normAutofit/>
          </a:bodyPr>
          <a:lstStyle/>
          <a:p>
            <a:pPr fontAlgn="auto">
              <a:lnSpc>
                <a:spcPct val="100000"/>
              </a:lnSpc>
            </a:pPr>
            <a:r>
              <a:rPr lang="en-US" altLang="zh-CN" sz="2500" dirty="0">
                <a:solidFill>
                  <a:srgbClr val="0070C0"/>
                </a:solidFill>
                <a:latin typeface="微软雅黑" panose="020B0503020204020204" charset="-122"/>
                <a:ea typeface="微软雅黑" panose="020B0503020204020204" charset="-122"/>
              </a:rPr>
              <a:t>Analysis of </a:t>
            </a:r>
            <a:r>
              <a:rPr lang="en-US" altLang="zh-CN" sz="2500" dirty="0">
                <a:solidFill>
                  <a:srgbClr val="0070C0"/>
                </a:solidFill>
                <a:latin typeface="微软雅黑" panose="020B0503020204020204" charset="-122"/>
                <a:ea typeface="微软雅黑" panose="020B0503020204020204" charset="-122"/>
                <a:sym typeface="+mn-ea"/>
              </a:rPr>
              <a:t>ISAC </a:t>
            </a:r>
            <a:r>
              <a:rPr lang="en-US" altLang="zh-CN" sz="2500" dirty="0">
                <a:solidFill>
                  <a:srgbClr val="0070C0"/>
                </a:solidFill>
                <a:latin typeface="微软雅黑" panose="020B0503020204020204" charset="-122"/>
                <a:ea typeface="微软雅黑" panose="020B0503020204020204" charset="-122"/>
              </a:rPr>
              <a:t>billing requirements</a:t>
            </a:r>
            <a:endParaRPr lang="zh-CN" altLang="en-US" sz="2500" dirty="0">
              <a:solidFill>
                <a:srgbClr val="0070C0"/>
              </a:solidFill>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1"/>
          <a:stretch>
            <a:fillRect/>
          </a:stretch>
        </p:blipFill>
        <p:spPr>
          <a:xfrm>
            <a:off x="18083" y="2138862"/>
            <a:ext cx="3936243" cy="3644416"/>
          </a:xfrm>
          <a:prstGeom prst="rect">
            <a:avLst/>
          </a:prstGeom>
        </p:spPr>
      </p:pic>
      <p:sp>
        <p:nvSpPr>
          <p:cNvPr id="7" name="文本框 6"/>
          <p:cNvSpPr txBox="1"/>
          <p:nvPr/>
        </p:nvSpPr>
        <p:spPr>
          <a:xfrm>
            <a:off x="3768794" y="959506"/>
            <a:ext cx="7971294" cy="2862322"/>
          </a:xfrm>
          <a:prstGeom prst="rect">
            <a:avLst/>
          </a:prstGeom>
          <a:noFill/>
          <a:ln>
            <a:solidFill>
              <a:schemeClr val="bg1">
                <a:lumMod val="65000"/>
              </a:schemeClr>
            </a:solidFill>
          </a:ln>
        </p:spPr>
        <p:txBody>
          <a:bodyPr wrap="square">
            <a:spAutoFit/>
          </a:bodyPr>
          <a:lstStyle/>
          <a:p>
            <a:pPr>
              <a:buFont typeface="+mj-lt"/>
              <a:buAutoNum type="arabicPeriod"/>
            </a:pPr>
            <a:r>
              <a:rPr lang="en-US" altLang="zh-CN" sz="1000" b="1" dirty="0">
                <a:solidFill>
                  <a:srgbClr val="FF0000"/>
                </a:solidFill>
                <a:latin typeface="微软雅黑" panose="020B0503020204020204" charset="-122"/>
                <a:ea typeface="微软雅黑" panose="020B0503020204020204" charset="-122"/>
              </a:rPr>
              <a:t>Multi-dimensional Data Fusion</a:t>
            </a:r>
            <a:endParaRPr lang="en-US" altLang="zh-CN" sz="1000" b="1" dirty="0">
              <a:solidFill>
                <a:srgbClr val="FF000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Feature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dirty="0">
                <a:solidFill>
                  <a:srgbClr val="404040"/>
                </a:solidFill>
                <a:latin typeface="微软雅黑" panose="020B0503020204020204" charset="-122"/>
                <a:ea typeface="微软雅黑" panose="020B0503020204020204" charset="-122"/>
              </a:rPr>
              <a:t>Simultaneously collects communication signals (e.g., Channel State Information, CSI) and sensing data (point clouds/images/radar echoes).</a:t>
            </a:r>
            <a:endParaRPr lang="zh-CN" altLang="en-US" sz="1000" b="0" i="0" dirty="0">
              <a:solidFill>
                <a:srgbClr val="404040"/>
              </a:solidFill>
              <a:effectLst/>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Billing Impact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dirty="0">
                <a:solidFill>
                  <a:srgbClr val="FF0000"/>
                </a:solidFill>
                <a:latin typeface="微软雅黑" panose="020B0503020204020204" charset="-122"/>
                <a:ea typeface="微软雅黑" panose="020B0503020204020204" charset="-122"/>
              </a:rPr>
              <a:t>Requires separate billing for communication traffic and sensing data volume</a:t>
            </a:r>
            <a:r>
              <a:rPr lang="en-US" altLang="zh-CN" sz="1000" dirty="0">
                <a:solidFill>
                  <a:srgbClr val="404040"/>
                </a:solidFill>
                <a:latin typeface="微软雅黑" panose="020B0503020204020204" charset="-122"/>
                <a:ea typeface="微软雅黑" panose="020B0503020204020204" charset="-122"/>
              </a:rPr>
              <a:t> (e.g., CSI is free, while point clouds are charged per frame).</a:t>
            </a:r>
            <a:r>
              <a:rPr lang="zh-CN" altLang="en-US" sz="1000" b="0" i="0" dirty="0">
                <a:solidFill>
                  <a:srgbClr val="404040"/>
                </a:solidFill>
                <a:effectLst/>
                <a:latin typeface="微软雅黑" panose="020B0503020204020204" charset="-122"/>
                <a:ea typeface="微软雅黑" panose="020B0503020204020204" charset="-122"/>
              </a:rPr>
              <a:t>。</a:t>
            </a:r>
            <a:endParaRPr lang="zh-CN" altLang="en-US" sz="1000" b="0" i="0" dirty="0">
              <a:solidFill>
                <a:srgbClr val="404040"/>
              </a:solidFill>
              <a:effectLst/>
              <a:latin typeface="微软雅黑" panose="020B0503020204020204" charset="-122"/>
              <a:ea typeface="微软雅黑" panose="020B0503020204020204" charset="-122"/>
            </a:endParaRPr>
          </a:p>
          <a:p>
            <a:pPr>
              <a:buFont typeface="+mj-lt"/>
              <a:buAutoNum type="arabicPeriod"/>
            </a:pPr>
            <a:r>
              <a:rPr lang="en-US" altLang="zh-CN" sz="1000" b="1" dirty="0">
                <a:solidFill>
                  <a:srgbClr val="FF0000"/>
                </a:solidFill>
                <a:latin typeface="微软雅黑" panose="020B0503020204020204" charset="-122"/>
                <a:ea typeface="微软雅黑" panose="020B0503020204020204" charset="-122"/>
              </a:rPr>
              <a:t>Dynamic Spatiotemporal Correlation</a:t>
            </a:r>
            <a:endParaRPr lang="en-US" altLang="zh-CN" sz="1000" b="1" dirty="0">
              <a:solidFill>
                <a:srgbClr val="FF000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Feature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dirty="0">
                <a:solidFill>
                  <a:srgbClr val="404040"/>
                </a:solidFill>
                <a:latin typeface="微软雅黑" panose="020B0503020204020204" charset="-122"/>
                <a:ea typeface="微软雅黑" panose="020B0503020204020204" charset="-122"/>
              </a:rPr>
              <a:t>Real-time changes in object position and speed (e.g., UAV trajectories, vehicle movement).</a:t>
            </a:r>
            <a:r>
              <a:rPr lang="zh-CN" altLang="en-US" sz="1000" dirty="0">
                <a:solidFill>
                  <a:srgbClr val="404040"/>
                </a:solidFill>
                <a:latin typeface="微软雅黑" panose="020B0503020204020204" charset="-122"/>
                <a:ea typeface="微软雅黑" panose="020B0503020204020204" charset="-122"/>
              </a:rPr>
              <a:t>。</a:t>
            </a:r>
            <a:endParaRPr lang="zh-CN" altLang="en-US" sz="1000" dirty="0">
              <a:solidFill>
                <a:srgbClr val="40404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Billing Impact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b="1" dirty="0">
                <a:solidFill>
                  <a:srgbClr val="404040"/>
                </a:solidFill>
                <a:latin typeface="微软雅黑" panose="020B0503020204020204" charset="-122"/>
                <a:ea typeface="微软雅黑" panose="020B0503020204020204" charset="-122"/>
              </a:rPr>
              <a:t> </a:t>
            </a:r>
            <a:r>
              <a:rPr lang="en-US" altLang="zh-CN" sz="1000" dirty="0">
                <a:solidFill>
                  <a:srgbClr val="FF0000"/>
                </a:solidFill>
                <a:latin typeface="微软雅黑" panose="020B0503020204020204" charset="-122"/>
                <a:ea typeface="微软雅黑" panose="020B0503020204020204" charset="-122"/>
              </a:rPr>
              <a:t>Spatiotemporal resources become billing units</a:t>
            </a:r>
            <a:r>
              <a:rPr lang="en-US" altLang="zh-CN" sz="1000" dirty="0">
                <a:solidFill>
                  <a:srgbClr val="404040"/>
                </a:solidFill>
                <a:latin typeface="微软雅黑" panose="020B0503020204020204" charset="-122"/>
                <a:ea typeface="微软雅黑" panose="020B0503020204020204" charset="-122"/>
              </a:rPr>
              <a:t> (e.g., duration of airspace grid occupation, coverage area of road regions </a:t>
            </a:r>
            <a:r>
              <a:rPr lang="zh-CN" altLang="en-US" sz="1000" dirty="0">
                <a:solidFill>
                  <a:srgbClr val="404040"/>
                </a:solidFill>
                <a:latin typeface="微软雅黑" panose="020B0503020204020204" charset="-122"/>
                <a:ea typeface="微软雅黑" panose="020B0503020204020204" charset="-122"/>
              </a:rPr>
              <a:t>。</a:t>
            </a:r>
            <a:endParaRPr lang="zh-CN" altLang="en-US" sz="1000" dirty="0">
              <a:solidFill>
                <a:srgbClr val="404040"/>
              </a:solidFill>
              <a:latin typeface="微软雅黑" panose="020B0503020204020204" charset="-122"/>
              <a:ea typeface="微软雅黑" panose="020B0503020204020204" charset="-122"/>
            </a:endParaRPr>
          </a:p>
          <a:p>
            <a:pPr>
              <a:buFont typeface="+mj-lt"/>
              <a:buAutoNum type="arabicPeriod"/>
            </a:pPr>
            <a:r>
              <a:rPr lang="en-US" altLang="zh-CN" sz="1000" b="1" dirty="0">
                <a:solidFill>
                  <a:srgbClr val="FF0000"/>
                </a:solidFill>
                <a:latin typeface="微软雅黑" panose="020B0503020204020204" charset="-122"/>
                <a:ea typeface="微软雅黑" panose="020B0503020204020204" charset="-122"/>
              </a:rPr>
              <a:t>Precision Grading Requirements</a:t>
            </a:r>
            <a:endParaRPr lang="en-US" altLang="zh-CN" sz="1000" b="1" dirty="0">
              <a:solidFill>
                <a:srgbClr val="FF000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Feature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dirty="0">
                <a:solidFill>
                  <a:srgbClr val="404040"/>
                </a:solidFill>
                <a:latin typeface="微软雅黑" panose="020B0503020204020204" charset="-122"/>
                <a:ea typeface="微软雅黑" panose="020B0503020204020204" charset="-122"/>
              </a:rPr>
              <a:t>Different scenarios demand varying sensing precision (e.g., centimeter-level precision for road subsidence, meter-level precision for crowd counting).</a:t>
            </a:r>
            <a:endParaRPr lang="zh-CN" altLang="en-US" sz="1000" dirty="0">
              <a:solidFill>
                <a:srgbClr val="40404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Billing Impact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dirty="0">
                <a:solidFill>
                  <a:srgbClr val="FF0000"/>
                </a:solidFill>
                <a:latin typeface="微软雅黑" panose="020B0503020204020204" charset="-122"/>
                <a:ea typeface="微软雅黑" panose="020B0503020204020204" charset="-122"/>
              </a:rPr>
              <a:t>Pricing based on precision levels</a:t>
            </a:r>
            <a:r>
              <a:rPr lang="en-US" altLang="zh-CN" sz="1000" dirty="0">
                <a:solidFill>
                  <a:srgbClr val="404040"/>
                </a:solidFill>
                <a:latin typeface="微软雅黑" panose="020B0503020204020204" charset="-122"/>
                <a:ea typeface="微软雅黑" panose="020B0503020204020204" charset="-122"/>
              </a:rPr>
              <a:t> (e.g., higher rates for high-precision laser point clouds than low-precision millimeter-wave radar)</a:t>
            </a:r>
            <a:endParaRPr lang="zh-CN" altLang="en-US" sz="1000" dirty="0">
              <a:solidFill>
                <a:srgbClr val="404040"/>
              </a:solidFill>
              <a:latin typeface="微软雅黑" panose="020B0503020204020204" charset="-122"/>
              <a:ea typeface="微软雅黑" panose="020B0503020204020204" charset="-122"/>
            </a:endParaRPr>
          </a:p>
          <a:p>
            <a:pPr>
              <a:buFont typeface="+mj-lt"/>
              <a:buAutoNum type="arabicPeriod"/>
            </a:pPr>
            <a:r>
              <a:rPr lang="en-US" altLang="zh-CN" sz="1000" b="1" dirty="0">
                <a:solidFill>
                  <a:srgbClr val="FF0000"/>
                </a:solidFill>
                <a:latin typeface="微软雅黑" panose="020B0503020204020204" charset="-122"/>
                <a:ea typeface="微软雅黑" panose="020B0503020204020204" charset="-122"/>
              </a:rPr>
              <a:t>Security and Privacy Sensitivity</a:t>
            </a:r>
            <a:endParaRPr lang="en-US" altLang="zh-CN" sz="1000" b="1" dirty="0">
              <a:solidFill>
                <a:srgbClr val="FF000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Feature </a:t>
            </a:r>
            <a:r>
              <a:rPr lang="zh-CN" altLang="en-US" sz="1000" dirty="0">
                <a:solidFill>
                  <a:srgbClr val="404040"/>
                </a:solidFill>
                <a:latin typeface="微软雅黑" panose="020B0503020204020204" charset="-122"/>
                <a:ea typeface="微软雅黑" panose="020B0503020204020204" charset="-122"/>
              </a:rPr>
              <a:t>：</a:t>
            </a:r>
            <a:r>
              <a:rPr lang="en-US" altLang="zh-CN" sz="1000" dirty="0">
                <a:solidFill>
                  <a:srgbClr val="404040"/>
                </a:solidFill>
                <a:latin typeface="微软雅黑" panose="020B0503020204020204" charset="-122"/>
                <a:ea typeface="微软雅黑" panose="020B0503020204020204" charset="-122"/>
              </a:rPr>
              <a:t> Involves privacy (e.g., facial images/license plates) or security (e.g., intrusion into no-fly zones). </a:t>
            </a:r>
            <a:endParaRPr lang="zh-CN" altLang="en-US" sz="1000" dirty="0">
              <a:solidFill>
                <a:srgbClr val="40404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Billing Impact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b="1" dirty="0">
                <a:solidFill>
                  <a:srgbClr val="404040"/>
                </a:solidFill>
                <a:latin typeface="微软雅黑" panose="020B0503020204020204" charset="-122"/>
                <a:ea typeface="微软雅黑" panose="020B0503020204020204" charset="-122"/>
              </a:rPr>
              <a:t> </a:t>
            </a:r>
            <a:r>
              <a:rPr lang="en-US" altLang="zh-CN" sz="1000" dirty="0">
                <a:solidFill>
                  <a:srgbClr val="FF0000"/>
                </a:solidFill>
                <a:latin typeface="微软雅黑" panose="020B0503020204020204" charset="-122"/>
                <a:ea typeface="微软雅黑" panose="020B0503020204020204" charset="-122"/>
              </a:rPr>
              <a:t>Additional fees for security and compliance</a:t>
            </a:r>
            <a:r>
              <a:rPr lang="en-US" altLang="zh-CN" sz="1000" dirty="0">
                <a:solidFill>
                  <a:srgbClr val="404040"/>
                </a:solidFill>
                <a:latin typeface="微软雅黑" panose="020B0503020204020204" charset="-122"/>
                <a:ea typeface="微软雅黑" panose="020B0503020204020204" charset="-122"/>
              </a:rPr>
              <a:t> (e.g., anonymization service fees, penalties for security incidents).</a:t>
            </a:r>
            <a:endParaRPr lang="zh-CN" altLang="en-US" sz="1000" dirty="0">
              <a:solidFill>
                <a:srgbClr val="404040"/>
              </a:solidFill>
              <a:latin typeface="微软雅黑" panose="020B0503020204020204" charset="-122"/>
              <a:ea typeface="微软雅黑" panose="020B0503020204020204" charset="-122"/>
            </a:endParaRPr>
          </a:p>
        </p:txBody>
      </p:sp>
      <p:sp>
        <p:nvSpPr>
          <p:cNvPr id="8" name="文本框 7"/>
          <p:cNvSpPr txBox="1"/>
          <p:nvPr/>
        </p:nvSpPr>
        <p:spPr>
          <a:xfrm>
            <a:off x="6339978" y="652801"/>
            <a:ext cx="2828925" cy="30670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kumimoji="1" lang="en-US" altLang="zh-CN" sz="1400" b="1" dirty="0">
                <a:latin typeface="微软雅黑" panose="020B0503020204020204" charset="-122"/>
                <a:ea typeface="微软雅黑" panose="020B0503020204020204" charset="-122"/>
              </a:rPr>
              <a:t>Billing object feature</a:t>
            </a:r>
            <a:endParaRPr kumimoji="1" lang="zh-CN" altLang="en-US" sz="1400" b="1"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3859967" y="4009799"/>
          <a:ext cx="7880121" cy="2782630"/>
        </p:xfrm>
        <a:graphic>
          <a:graphicData uri="http://schemas.openxmlformats.org/drawingml/2006/table">
            <a:tbl>
              <a:tblPr firstRow="1" bandRow="1">
                <a:tableStyleId>{BC89EF96-8CEA-46FF-86C4-4CE0E7609802}</a:tableStyleId>
              </a:tblPr>
              <a:tblGrid>
                <a:gridCol w="2000467"/>
                <a:gridCol w="2112266"/>
                <a:gridCol w="1775636"/>
                <a:gridCol w="1991752"/>
              </a:tblGrid>
              <a:tr h="0">
                <a:tc>
                  <a:txBody>
                    <a:bodyPr/>
                    <a:lstStyle/>
                    <a:p>
                      <a:pPr algn="l"/>
                      <a:r>
                        <a:rPr lang="en-US" altLang="zh-CN" sz="1050" b="1" dirty="0">
                          <a:solidFill>
                            <a:srgbClr val="404040"/>
                          </a:solidFill>
                          <a:effectLst/>
                          <a:latin typeface="微软雅黑" panose="020B0503020204020204" charset="-122"/>
                          <a:ea typeface="微软雅黑" panose="020B0503020204020204" charset="-122"/>
                        </a:rPr>
                        <a:t>Type of Sensed Object</a:t>
                      </a:r>
                      <a:endParaRPr lang="zh-CN" altLang="en-US" sz="1050" b="1" dirty="0">
                        <a:solidFill>
                          <a:srgbClr val="404040"/>
                        </a:solidFill>
                        <a:effectLst/>
                        <a:latin typeface="微软雅黑" panose="020B0503020204020204" charset="-122"/>
                        <a:ea typeface="微软雅黑" panose="020B0503020204020204" charset="-122"/>
                      </a:endParaRPr>
                    </a:p>
                  </a:txBody>
                  <a:tcPr marL="79195" marR="54997" marT="54997" marB="54997" anchor="ctr"/>
                </a:tc>
                <a:tc>
                  <a:txBody>
                    <a:bodyPr/>
                    <a:lstStyle/>
                    <a:p>
                      <a:pPr algn="l"/>
                      <a:r>
                        <a:rPr kumimoji="1" lang="en-US" altLang="zh-CN" sz="1050" dirty="0">
                          <a:latin typeface="微软雅黑" panose="020B0503020204020204" charset="-122"/>
                          <a:ea typeface="微软雅黑" panose="020B0503020204020204" charset="-122"/>
                        </a:rPr>
                        <a:t>charging key elements</a:t>
                      </a:r>
                      <a:endParaRPr lang="zh-CN" altLang="en-US" sz="1050" b="1" dirty="0">
                        <a:solidFill>
                          <a:srgbClr val="404040"/>
                        </a:solidFill>
                        <a:effectLst/>
                        <a:latin typeface="微软雅黑" panose="020B0503020204020204" charset="-122"/>
                        <a:ea typeface="微软雅黑" panose="020B0503020204020204" charset="-122"/>
                      </a:endParaRPr>
                    </a:p>
                  </a:txBody>
                  <a:tcPr marL="54997" marR="54997" marT="54997" marB="54997" anchor="ctr"/>
                </a:tc>
                <a:tc>
                  <a:txBody>
                    <a:bodyPr/>
                    <a:lstStyle/>
                    <a:p>
                      <a:pPr algn="l"/>
                      <a:r>
                        <a:rPr lang="en-US" altLang="zh-CN" sz="1050" b="1" dirty="0">
                          <a:solidFill>
                            <a:srgbClr val="404040"/>
                          </a:solidFill>
                          <a:effectLst/>
                          <a:latin typeface="微软雅黑" panose="020B0503020204020204" charset="-122"/>
                          <a:ea typeface="微软雅黑" panose="020B0503020204020204" charset="-122"/>
                        </a:rPr>
                        <a:t>Billing Form</a:t>
                      </a:r>
                      <a:endParaRPr lang="zh-CN" altLang="en-US" sz="1050" b="1" dirty="0">
                        <a:solidFill>
                          <a:srgbClr val="404040"/>
                        </a:solidFill>
                        <a:effectLst/>
                        <a:latin typeface="微软雅黑" panose="020B0503020204020204" charset="-122"/>
                        <a:ea typeface="微软雅黑" panose="020B0503020204020204" charset="-122"/>
                      </a:endParaRPr>
                    </a:p>
                  </a:txBody>
                  <a:tcPr marL="54997" marR="54997" marT="54997" marB="54997" anchor="ctr"/>
                </a:tc>
                <a:tc>
                  <a:txBody>
                    <a:bodyPr/>
                    <a:lstStyle/>
                    <a:p>
                      <a:pPr algn="l"/>
                      <a:r>
                        <a:rPr lang="en-US" altLang="zh-CN" sz="1050" b="1" dirty="0">
                          <a:solidFill>
                            <a:srgbClr val="404040"/>
                          </a:solidFill>
                          <a:effectLst/>
                          <a:latin typeface="微软雅黑" panose="020B0503020204020204" charset="-122"/>
                          <a:ea typeface="微软雅黑" panose="020B0503020204020204" charset="-122"/>
                        </a:rPr>
                        <a:t>Technical Basis</a:t>
                      </a:r>
                      <a:endParaRPr lang="zh-CN" altLang="en-US" sz="1050" b="1" dirty="0">
                        <a:solidFill>
                          <a:srgbClr val="404040"/>
                        </a:solidFill>
                        <a:effectLst/>
                        <a:latin typeface="微软雅黑" panose="020B0503020204020204" charset="-122"/>
                        <a:ea typeface="微软雅黑" panose="020B0503020204020204" charset="-122"/>
                      </a:endParaRPr>
                    </a:p>
                  </a:txBody>
                  <a:tcPr marL="54997" marR="54997" marT="54997" marB="54997" anchor="ctr"/>
                </a:tc>
              </a:tr>
              <a:tr h="583778">
                <a:tc>
                  <a:txBody>
                    <a:bodyPr/>
                    <a:lstStyle/>
                    <a:p>
                      <a:r>
                        <a:rPr lang="en-US" altLang="zh-CN" sz="800" b="1" dirty="0">
                          <a:effectLst/>
                          <a:latin typeface="微软雅黑" panose="020B0503020204020204" charset="-122"/>
                          <a:ea typeface="微软雅黑" panose="020B0503020204020204" charset="-122"/>
                        </a:rPr>
                        <a:t>Static Infrastructure</a:t>
                      </a:r>
                      <a:endParaRPr lang="en-US" altLang="zh-CN" sz="800" b="1" dirty="0">
                        <a:effectLst/>
                        <a:latin typeface="微软雅黑" panose="020B0503020204020204" charset="-122"/>
                        <a:ea typeface="微软雅黑" panose="020B0503020204020204" charset="-122"/>
                      </a:endParaRPr>
                    </a:p>
                    <a:p>
                      <a:r>
                        <a:rPr lang="en-US" altLang="zh-CN" sz="800" b="1" dirty="0">
                          <a:effectLst/>
                          <a:latin typeface="微软雅黑" panose="020B0503020204020204" charset="-122"/>
                          <a:ea typeface="微软雅黑" panose="020B0503020204020204" charset="-122"/>
                        </a:rPr>
                        <a:t>(e.g., roads, bridges)</a:t>
                      </a:r>
                      <a:endParaRPr lang="zh-CN" altLang="en-US" sz="800" dirty="0">
                        <a:effectLst/>
                        <a:latin typeface="微软雅黑" panose="020B0503020204020204" charset="-122"/>
                        <a:ea typeface="微软雅黑" panose="020B0503020204020204" charset="-122"/>
                      </a:endParaRPr>
                    </a:p>
                  </a:txBody>
                  <a:tcPr marL="79195" marR="54997" marT="54997" marB="54997" anchor="ctr"/>
                </a:tc>
                <a:tc>
                  <a:txBody>
                    <a:bodyPr/>
                    <a:lstStyle/>
                    <a:p>
                      <a:r>
                        <a:rPr lang="en-US" altLang="zh-CN" sz="800" dirty="0">
                          <a:effectLst/>
                          <a:latin typeface="微软雅黑" panose="020B0503020204020204" charset="-122"/>
                          <a:ea typeface="微软雅黑" panose="020B0503020204020204" charset="-122"/>
                        </a:rPr>
                        <a:t>1. Sensed data volume (point cloud GB/number of image frames)</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2. Monitoring frequency (times/hour)</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3. Precision level (millimeter/centimeter level)</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lstStyle/>
                    <a:p>
                      <a:r>
                        <a:rPr lang="en-US" altLang="zh-CN" sz="800" dirty="0">
                          <a:effectLst/>
                          <a:latin typeface="微软雅黑" panose="020B0503020204020204" charset="-122"/>
                          <a:ea typeface="微软雅黑" panose="020B0503020204020204" charset="-122"/>
                        </a:rPr>
                        <a:t>Offline CDR + QoS</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lstStyle/>
                    <a:p>
                      <a:r>
                        <a:rPr lang="en-US" sz="800" dirty="0">
                          <a:effectLst/>
                          <a:latin typeface="微软雅黑" panose="020B0503020204020204" charset="-122"/>
                          <a:ea typeface="微软雅黑" panose="020B0503020204020204" charset="-122"/>
                        </a:rPr>
                        <a:t>TS 32.298 CDR </a:t>
                      </a:r>
                      <a:r>
                        <a:rPr lang="en-US" altLang="zh-CN" sz="800" dirty="0">
                          <a:effectLst/>
                          <a:latin typeface="微软雅黑" panose="020B0503020204020204" charset="-122"/>
                          <a:ea typeface="微软雅黑" panose="020B0503020204020204" charset="-122"/>
                        </a:rPr>
                        <a:t>parameter extension</a:t>
                      </a:r>
                      <a:endParaRPr lang="zh-CN" altLang="en-US" sz="800" dirty="0">
                        <a:effectLst/>
                        <a:latin typeface="微软雅黑" panose="020B0503020204020204" charset="-122"/>
                        <a:ea typeface="微软雅黑" panose="020B0503020204020204" charset="-122"/>
                      </a:endParaRPr>
                    </a:p>
                  </a:txBody>
                  <a:tcPr marL="54997" marR="54997" marT="54997" marB="54997" anchor="ctr"/>
                </a:tc>
              </a:tr>
              <a:tr h="459236">
                <a:tc>
                  <a:txBody>
                    <a:bodyPr/>
                    <a:lstStyle/>
                    <a:p>
                      <a:r>
                        <a:rPr lang="en-US" altLang="zh-CN" sz="800" b="1" dirty="0">
                          <a:effectLst/>
                          <a:latin typeface="微软雅黑" panose="020B0503020204020204" charset="-122"/>
                          <a:ea typeface="微软雅黑" panose="020B0503020204020204" charset="-122"/>
                        </a:rPr>
                        <a:t>Dynamic Individual Targets</a:t>
                      </a:r>
                      <a:endParaRPr lang="en-US" altLang="zh-CN" sz="800" b="1" dirty="0">
                        <a:effectLst/>
                        <a:latin typeface="微软雅黑" panose="020B0503020204020204" charset="-122"/>
                        <a:ea typeface="微软雅黑" panose="020B0503020204020204" charset="-122"/>
                      </a:endParaRPr>
                    </a:p>
                    <a:p>
                      <a:r>
                        <a:rPr lang="en-US" altLang="zh-CN" sz="800" b="1" dirty="0">
                          <a:effectLst/>
                          <a:latin typeface="微软雅黑" panose="020B0503020204020204" charset="-122"/>
                          <a:ea typeface="微软雅黑" panose="020B0503020204020204" charset="-122"/>
                        </a:rPr>
                        <a:t>(e.g., UAVs, vehicles)</a:t>
                      </a:r>
                      <a:endParaRPr lang="zh-CN" altLang="en-US" sz="800" dirty="0">
                        <a:effectLst/>
                        <a:latin typeface="微软雅黑" panose="020B0503020204020204" charset="-122"/>
                        <a:ea typeface="微软雅黑" panose="020B0503020204020204" charset="-122"/>
                      </a:endParaRPr>
                    </a:p>
                  </a:txBody>
                  <a:tcPr marL="79195" marR="54997" marT="54997" marB="54997" anchor="ctr"/>
                </a:tc>
                <a:tc>
                  <a:txBody>
                    <a:bodyPr/>
                    <a:lstStyle/>
                    <a:p>
                      <a:r>
                        <a:rPr lang="en-US" altLang="zh-CN" sz="800" dirty="0">
                          <a:effectLst/>
                          <a:latin typeface="微软雅黑" panose="020B0503020204020204" charset="-122"/>
                          <a:ea typeface="微软雅黑" panose="020B0503020204020204" charset="-122"/>
                        </a:rPr>
                        <a:t>1. Number of trajectory points</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2. Number of airspace/road space grids occupied</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3. Speed change events (e.g., sudden acceleration)</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lstStyle/>
                    <a:p>
                      <a:r>
                        <a:rPr lang="en-US" altLang="zh-CN" sz="800" dirty="0">
                          <a:effectLst/>
                          <a:latin typeface="微软雅黑" panose="020B0503020204020204" charset="-122"/>
                          <a:ea typeface="微软雅黑" panose="020B0503020204020204" charset="-122"/>
                        </a:rPr>
                        <a:t>Online session-based charging (SCUR) + event surcharge</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lstStyle/>
                    <a:p>
                      <a:r>
                        <a:rPr lang="en-US" altLang="zh-CN" sz="800" dirty="0">
                          <a:effectLst/>
                          <a:latin typeface="微软雅黑" panose="020B0503020204020204" charset="-122"/>
                          <a:ea typeface="微软雅黑" panose="020B0503020204020204" charset="-122"/>
                        </a:rPr>
                        <a:t>TS 32.290 </a:t>
                      </a:r>
                      <a:r>
                        <a:rPr lang="en-US" altLang="zh-CN" sz="800" dirty="0" err="1">
                          <a:effectLst/>
                          <a:latin typeface="微软雅黑" panose="020B0503020204020204" charset="-122"/>
                          <a:ea typeface="微软雅黑" panose="020B0503020204020204" charset="-122"/>
                        </a:rPr>
                        <a:t>Nchfinterface</a:t>
                      </a:r>
                      <a:r>
                        <a:rPr lang="en-US" altLang="zh-CN" sz="800" dirty="0">
                          <a:effectLst/>
                          <a:latin typeface="微软雅黑" panose="020B0503020204020204" charset="-122"/>
                          <a:ea typeface="微软雅黑" panose="020B0503020204020204" charset="-122"/>
                        </a:rPr>
                        <a:t> dynamic quota</a:t>
                      </a:r>
                      <a:endParaRPr lang="zh-CN" altLang="en-US" sz="800" dirty="0">
                        <a:effectLst/>
                        <a:latin typeface="微软雅黑" panose="020B0503020204020204" charset="-122"/>
                        <a:ea typeface="微软雅黑" panose="020B0503020204020204" charset="-122"/>
                      </a:endParaRPr>
                    </a:p>
                  </a:txBody>
                  <a:tcPr marL="54997" marR="54997" marT="54997" marB="54997" anchor="ctr"/>
                </a:tc>
              </a:tr>
              <a:tr h="459236">
                <a:tc>
                  <a:txBody>
                    <a:bodyPr/>
                    <a:lstStyle/>
                    <a:p>
                      <a:r>
                        <a:rPr lang="en-US" altLang="zh-CN" sz="800" b="1" dirty="0">
                          <a:effectLst/>
                          <a:latin typeface="微软雅黑" panose="020B0503020204020204" charset="-122"/>
                          <a:ea typeface="微软雅黑" panose="020B0503020204020204" charset="-122"/>
                        </a:rPr>
                        <a:t>Group Targets</a:t>
                      </a:r>
                      <a:endParaRPr lang="en-US" altLang="zh-CN" sz="800" b="1" dirty="0">
                        <a:effectLst/>
                        <a:latin typeface="微软雅黑" panose="020B0503020204020204" charset="-122"/>
                        <a:ea typeface="微软雅黑" panose="020B0503020204020204" charset="-122"/>
                      </a:endParaRPr>
                    </a:p>
                    <a:p>
                      <a:r>
                        <a:rPr lang="en-US" altLang="zh-CN" sz="800" b="1" dirty="0">
                          <a:effectLst/>
                          <a:latin typeface="微软雅黑" panose="020B0503020204020204" charset="-122"/>
                          <a:ea typeface="微软雅黑" panose="020B0503020204020204" charset="-122"/>
                        </a:rPr>
                        <a:t>(e.g., crowds, vehicle flows)</a:t>
                      </a:r>
                      <a:endParaRPr lang="zh-CN" altLang="en-US" sz="800" dirty="0">
                        <a:effectLst/>
                        <a:latin typeface="微软雅黑" panose="020B0503020204020204" charset="-122"/>
                        <a:ea typeface="微软雅黑" panose="020B0503020204020204" charset="-122"/>
                      </a:endParaRPr>
                    </a:p>
                  </a:txBody>
                  <a:tcPr marL="79195" marR="54997" marT="54997" marB="54997" anchor="ctr"/>
                </a:tc>
                <a:tc>
                  <a:txBody>
                    <a:bodyPr/>
                    <a:lstStyle/>
                    <a:p>
                      <a:r>
                        <a:rPr lang="en-US" altLang="zh-CN" sz="800" dirty="0">
                          <a:effectLst/>
                          <a:latin typeface="微软雅黑" panose="020B0503020204020204" charset="-122"/>
                          <a:ea typeface="微软雅黑" panose="020B0503020204020204" charset="-122"/>
                        </a:rPr>
                        <a:t>1. Target quantity statistics</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2. Number of density heat map generations</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3. duration of regional stay</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lstStyle/>
                    <a:p>
                      <a:r>
                        <a:rPr lang="en-US" altLang="zh-CN" sz="800" dirty="0">
                          <a:effectLst/>
                          <a:latin typeface="微软雅黑" panose="020B0503020204020204" charset="-122"/>
                          <a:ea typeface="微软雅黑" panose="020B0503020204020204" charset="-122"/>
                        </a:rPr>
                        <a:t>Edge processing per-time billing</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lstStyle/>
                    <a:p>
                      <a:r>
                        <a:rPr lang="en-US" altLang="zh-CN" sz="800" dirty="0">
                          <a:effectLst/>
                          <a:latin typeface="微软雅黑" panose="020B0503020204020204" charset="-122"/>
                          <a:ea typeface="微软雅黑" panose="020B0503020204020204" charset="-122"/>
                        </a:rPr>
                        <a:t>TS 32.257 edge billing principles</a:t>
                      </a:r>
                      <a:endParaRPr lang="zh-CN" altLang="en-US" sz="800" dirty="0">
                        <a:effectLst/>
                        <a:latin typeface="微软雅黑" panose="020B0503020204020204" charset="-122"/>
                        <a:ea typeface="微软雅黑" panose="020B0503020204020204" charset="-122"/>
                      </a:endParaRPr>
                    </a:p>
                  </a:txBody>
                  <a:tcPr marL="54997" marR="54997" marT="54997" marB="54997" anchor="ctr"/>
                </a:tc>
              </a:tr>
              <a:tr h="459236">
                <a:tc>
                  <a:txBody>
                    <a:bodyPr/>
                    <a:lstStyle/>
                    <a:p>
                      <a:r>
                        <a:rPr lang="en-US" altLang="zh-CN" sz="800" b="1" dirty="0">
                          <a:effectLst/>
                          <a:latin typeface="微软雅黑" panose="020B0503020204020204" charset="-122"/>
                          <a:ea typeface="微软雅黑" panose="020B0503020204020204" charset="-122"/>
                        </a:rPr>
                        <a:t>Sensitive Targets</a:t>
                      </a:r>
                      <a:endParaRPr lang="en-US" altLang="zh-CN" sz="800" b="1" dirty="0">
                        <a:effectLst/>
                        <a:latin typeface="微软雅黑" panose="020B0503020204020204" charset="-122"/>
                        <a:ea typeface="微软雅黑" panose="020B0503020204020204" charset="-122"/>
                      </a:endParaRPr>
                    </a:p>
                    <a:p>
                      <a:r>
                        <a:rPr lang="en-US" altLang="zh-CN" sz="800" b="1" dirty="0">
                          <a:effectLst/>
                          <a:latin typeface="微软雅黑" panose="020B0503020204020204" charset="-122"/>
                          <a:ea typeface="微软雅黑" panose="020B0503020204020204" charset="-122"/>
                        </a:rPr>
                        <a:t>(e.g., human faces, license plates)</a:t>
                      </a:r>
                      <a:endParaRPr lang="zh-CN" altLang="en-US" sz="800" dirty="0">
                        <a:effectLst/>
                        <a:latin typeface="微软雅黑" panose="020B0503020204020204" charset="-122"/>
                        <a:ea typeface="微软雅黑" panose="020B0503020204020204" charset="-122"/>
                      </a:endParaRPr>
                    </a:p>
                  </a:txBody>
                  <a:tcPr marL="79195" marR="54997" marT="54997" marB="54997" anchor="ctr"/>
                </a:tc>
                <a:tc>
                  <a:txBody>
                    <a:bodyPr/>
                    <a:lstStyle/>
                    <a:p>
                      <a:r>
                        <a:rPr lang="en-US" altLang="zh-CN" sz="800" dirty="0">
                          <a:effectLst/>
                          <a:latin typeface="微软雅黑" panose="020B0503020204020204" charset="-122"/>
                          <a:ea typeface="微软雅黑" panose="020B0503020204020204" charset="-122"/>
                        </a:rPr>
                        <a:t>1. Anonymization processing volume (GB)</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2. Number of privacy compliance audits</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3. Security alarm events</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lstStyle/>
                    <a:p>
                      <a:r>
                        <a:rPr lang="en-US" altLang="zh-CN" sz="800" dirty="0">
                          <a:effectLst/>
                          <a:latin typeface="微软雅黑" panose="020B0503020204020204" charset="-122"/>
                          <a:ea typeface="微软雅黑" panose="020B0503020204020204" charset="-122"/>
                        </a:rPr>
                        <a:t>Security service surcharge</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lstStyle/>
                    <a:p>
                      <a:r>
                        <a:rPr lang="en-US" altLang="zh-CN" sz="800" kern="1200" dirty="0">
                          <a:solidFill>
                            <a:schemeClr val="dk1"/>
                          </a:solidFill>
                          <a:effectLst/>
                          <a:latin typeface="微软雅黑" panose="020B0503020204020204" charset="-122"/>
                          <a:ea typeface="微软雅黑" panose="020B0503020204020204" charset="-122"/>
                          <a:cs typeface="+mn-cs"/>
                        </a:rPr>
                        <a:t>Sections </a:t>
                      </a:r>
                      <a:r>
                        <a:rPr lang="en-US" altLang="zh-CN" sz="800" dirty="0">
                          <a:effectLst/>
                          <a:latin typeface="微软雅黑" panose="020B0503020204020204" charset="-122"/>
                          <a:ea typeface="微软雅黑" panose="020B0503020204020204" charset="-122"/>
                        </a:rPr>
                        <a:t>5.5.1</a:t>
                      </a:r>
                      <a:endParaRPr lang="zh-CN" altLang="en-US" sz="800" dirty="0">
                        <a:effectLst/>
                        <a:latin typeface="微软雅黑" panose="020B0503020204020204" charset="-122"/>
                        <a:ea typeface="微软雅黑" panose="020B0503020204020204" charset="-122"/>
                      </a:endParaRPr>
                    </a:p>
                  </a:txBody>
                  <a:tcPr marL="54997" marR="54997" marT="54997" marB="54997" anchor="ctr"/>
                </a:tc>
              </a:tr>
            </a:tbl>
          </a:graphicData>
        </a:graphic>
      </p:graphicFrame>
      <p:sp>
        <p:nvSpPr>
          <p:cNvPr id="10" name="文本框 9"/>
          <p:cNvSpPr txBox="1"/>
          <p:nvPr/>
        </p:nvSpPr>
        <p:spPr>
          <a:xfrm>
            <a:off x="6003561" y="3690860"/>
            <a:ext cx="4302178" cy="30777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kumimoji="1" lang="en-US" altLang="zh-CN" sz="1400" dirty="0">
                <a:latin typeface="微软雅黑" panose="020B0503020204020204" charset="-122"/>
                <a:ea typeface="微软雅黑" panose="020B0503020204020204" charset="-122"/>
              </a:rPr>
              <a:t>Billing object charging key elements</a:t>
            </a:r>
            <a:endParaRPr kumimoji="1" lang="zh-CN" altLang="en-US" sz="1400" b="1" dirty="0">
              <a:latin typeface="微软雅黑" panose="020B0503020204020204" charset="-122"/>
              <a:ea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1150" y="201930"/>
            <a:ext cx="7131466" cy="661035"/>
          </a:xfrm>
          <a:prstGeom prst="rect">
            <a:avLst/>
          </a:prstGeom>
        </p:spPr>
        <p:txBody>
          <a:bodyPr anchor="ctr" anchorCtr="0">
            <a:normAutofit/>
          </a:bodyPr>
          <a:lstStyle/>
          <a:p>
            <a:pPr fontAlgn="auto">
              <a:lnSpc>
                <a:spcPct val="100000"/>
              </a:lnSpc>
            </a:pPr>
            <a:r>
              <a:rPr lang="en-US" altLang="zh-CN" dirty="0" err="1">
                <a:solidFill>
                  <a:srgbClr val="0070C0"/>
                </a:solidFill>
                <a:latin typeface="微软雅黑" panose="020B0503020204020204" charset="-122"/>
                <a:ea typeface="微软雅黑" panose="020B0503020204020204" charset="-122"/>
                <a:sym typeface="+mn-ea"/>
              </a:rPr>
              <a:t>ISAC</a:t>
            </a:r>
            <a:r>
              <a:rPr lang="en-US" altLang="zh-CN" b="0" dirty="0" err="1">
                <a:solidFill>
                  <a:srgbClr val="0070C0"/>
                </a:solidFill>
                <a:latin typeface="微软雅黑" panose="020B0503020204020204" charset="-122"/>
                <a:ea typeface="微软雅黑" panose="020B0503020204020204" charset="-122"/>
                <a:sym typeface="+mn-ea"/>
              </a:rPr>
              <a:t>:</a:t>
            </a:r>
            <a:r>
              <a:rPr lang="en-US" altLang="zh-CN" b="0" dirty="0" err="1"/>
              <a:t>Evolution</a:t>
            </a:r>
            <a:r>
              <a:rPr lang="en-US" altLang="zh-CN" b="0" dirty="0"/>
              <a:t> trend of billing objects</a:t>
            </a:r>
            <a:endParaRPr lang="zh-CN" altLang="en-US" dirty="0">
              <a:solidFill>
                <a:srgbClr val="0070C0"/>
              </a:solidFill>
              <a:latin typeface="微软雅黑" panose="020B0503020204020204" charset="-122"/>
              <a:ea typeface="微软雅黑" panose="020B0503020204020204" charset="-122"/>
              <a:sym typeface="+mn-ea"/>
            </a:endParaRPr>
          </a:p>
        </p:txBody>
      </p:sp>
      <p:sp>
        <p:nvSpPr>
          <p:cNvPr id="6" name="文本框 5"/>
          <p:cNvSpPr txBox="1"/>
          <p:nvPr/>
        </p:nvSpPr>
        <p:spPr>
          <a:xfrm>
            <a:off x="82448" y="917256"/>
            <a:ext cx="11801577" cy="1444691"/>
          </a:xfrm>
          <a:prstGeom prst="rect">
            <a:avLst/>
          </a:prstGeom>
        </p:spPr>
        <p:txBody>
          <a:bodyPr wrap="square">
            <a:spAutoFit/>
          </a:bodyPr>
          <a:lstStyle/>
          <a:p>
            <a:pPr algn="just" defTabSz="266700">
              <a:lnSpc>
                <a:spcPct val="150000"/>
              </a:lnSpc>
              <a:spcBef>
                <a:spcPct val="0"/>
              </a:spcBef>
              <a:spcAft>
                <a:spcPct val="0"/>
              </a:spcAft>
            </a:pPr>
            <a:r>
              <a:rPr lang="en-US" altLang="zh-CN" sz="1200" dirty="0">
                <a:latin typeface="微软雅黑" panose="020B0503020204020204" charset="-122"/>
                <a:ea typeface="微软雅黑" panose="020B0503020204020204" charset="-122"/>
              </a:rPr>
              <a:t>    The evolution of ISAC billing objects has progressed from traditional user identifiers (mobile phone numbers) to IoT device identifiers, and will further advance to universal identifiers for all-encompassing physical entities in the future. The 3GPP billing architecture needs to be continuously expanded to support these new identifiers and billing models. Particularly in the third phase, it is necessary to standardize and define new identifier formats and billing parameters. This will enable operators to flexibly bill for the sensing services provided by ISAC. Based on the architectural principles of 3GPP TS 32.240 and the characteristics of Integrated Sensing and Communication (ISAC), the evolution of billing objects can be divided into the following three phases:</a:t>
            </a:r>
            <a:endParaRPr lang="zh-CN" altLang="en-US" sz="1200" dirty="0">
              <a:latin typeface="微软雅黑" panose="020B0503020204020204" charset="-122"/>
              <a:ea typeface="微软雅黑" panose="020B0503020204020204" charset="-122"/>
            </a:endParaRPr>
          </a:p>
        </p:txBody>
      </p:sp>
      <p:grpSp>
        <p:nvGrpSpPr>
          <p:cNvPr id="7" name="组合 6"/>
          <p:cNvGrpSpPr/>
          <p:nvPr/>
        </p:nvGrpSpPr>
        <p:grpSpPr>
          <a:xfrm>
            <a:off x="386991" y="2492510"/>
            <a:ext cx="11411292" cy="542867"/>
            <a:chOff x="1496471" y="2279904"/>
            <a:chExt cx="8590653" cy="542867"/>
          </a:xfrm>
        </p:grpSpPr>
        <p:sp>
          <p:nvSpPr>
            <p:cNvPr id="9" name="Chevron 37+"/>
            <p:cNvSpPr/>
            <p:nvPr/>
          </p:nvSpPr>
          <p:spPr>
            <a:xfrm>
              <a:off x="1496471" y="2279904"/>
              <a:ext cx="2724544" cy="542867"/>
            </a:xfrm>
            <a:prstGeom prst="chevron">
              <a:avLst>
                <a:gd name="adj" fmla="val 21132"/>
              </a:avLst>
            </a:prstGeom>
            <a:gradFill flip="none" rotWithShape="1">
              <a:gsLst>
                <a:gs pos="23000">
                  <a:schemeClr val="accent1"/>
                </a:gs>
                <a:gs pos="100000">
                  <a:schemeClr val="accent1">
                    <a:lumMod val="80000"/>
                    <a:lumOff val="20000"/>
                  </a:schemeClr>
                </a:gs>
              </a:gsLst>
              <a:path path="circle">
                <a:fillToRect l="100000" t="100000"/>
              </a:path>
              <a:tileRect r="-100000" b="-100000"/>
            </a:gradFill>
            <a:ln w="38100">
              <a:noFill/>
            </a:ln>
            <a:effectLst>
              <a:outerShdw blurRad="411480" dist="123444" dir="5400000" sx="108000" sy="108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lstStyle/>
            <a:p>
              <a:pPr algn="ctr"/>
              <a:endParaRPr lang="zh-CN" altLang="en-US" sz="1945">
                <a:solidFill>
                  <a:schemeClr val="bg1"/>
                </a:solidFill>
                <a:effectLst>
                  <a:outerShdw blurRad="137160" dist="41148" dir="2699997" algn="tl">
                    <a:srgbClr val="000000">
                      <a:alpha val="40000"/>
                    </a:srgbClr>
                  </a:outerShdw>
                </a:effectLst>
                <a:latin typeface="微软雅黑" panose="020B0503020204020204" charset="-122"/>
                <a:ea typeface="微软雅黑" panose="020B0503020204020204" charset="-122"/>
              </a:endParaRPr>
            </a:p>
          </p:txBody>
        </p:sp>
        <p:sp>
          <p:nvSpPr>
            <p:cNvPr id="10" name="Chevron 37+"/>
            <p:cNvSpPr/>
            <p:nvPr/>
          </p:nvSpPr>
          <p:spPr>
            <a:xfrm>
              <a:off x="4262069" y="2279904"/>
              <a:ext cx="2724544" cy="542867"/>
            </a:xfrm>
            <a:prstGeom prst="chevron">
              <a:avLst>
                <a:gd name="adj" fmla="val 21132"/>
              </a:avLst>
            </a:prstGeom>
            <a:gradFill flip="none" rotWithShape="1">
              <a:gsLst>
                <a:gs pos="0">
                  <a:schemeClr val="accent2"/>
                </a:gs>
                <a:gs pos="100000">
                  <a:schemeClr val="accent2">
                    <a:lumMod val="90000"/>
                    <a:lumOff val="10000"/>
                  </a:schemeClr>
                </a:gs>
              </a:gsLst>
              <a:path path="circle">
                <a:fillToRect t="100000" r="100000"/>
              </a:path>
              <a:tileRect l="-100000" b="-100000"/>
            </a:gradFill>
            <a:ln w="38100">
              <a:noFill/>
            </a:ln>
            <a:effectLst>
              <a:outerShdw blurRad="254000" dist="123444" dir="5400000" sx="99000" sy="99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8755" tIns="49378" rIns="98755" bIns="49378" rtlCol="0" anchor="ctr">
              <a:noAutofit/>
            </a:bodyPr>
            <a:lstStyle/>
            <a:p>
              <a:pPr algn="ctr"/>
              <a:endParaRPr lang="zh-CN" altLang="en-US" sz="1945">
                <a:solidFill>
                  <a:schemeClr val="bg1"/>
                </a:solidFill>
                <a:effectLst>
                  <a:outerShdw blurRad="137160" dist="41148" dir="2699997" algn="tl">
                    <a:srgbClr val="000000">
                      <a:alpha val="40000"/>
                    </a:srgbClr>
                  </a:outerShdw>
                </a:effectLst>
                <a:latin typeface="微软雅黑" panose="020B0503020204020204" charset="-122"/>
                <a:ea typeface="微软雅黑" panose="020B0503020204020204" charset="-122"/>
              </a:endParaRPr>
            </a:p>
          </p:txBody>
        </p:sp>
        <p:sp>
          <p:nvSpPr>
            <p:cNvPr id="11" name="Chevron 37+"/>
            <p:cNvSpPr/>
            <p:nvPr/>
          </p:nvSpPr>
          <p:spPr>
            <a:xfrm>
              <a:off x="7023951" y="2279904"/>
              <a:ext cx="2724544" cy="542867"/>
            </a:xfrm>
            <a:prstGeom prst="chevron">
              <a:avLst>
                <a:gd name="adj" fmla="val 21132"/>
              </a:avLst>
            </a:prstGeom>
            <a:gradFill flip="none" rotWithShape="1">
              <a:gsLst>
                <a:gs pos="0">
                  <a:schemeClr val="accent3"/>
                </a:gs>
                <a:gs pos="100000">
                  <a:schemeClr val="accent3">
                    <a:lumMod val="90000"/>
                    <a:lumOff val="10000"/>
                  </a:schemeClr>
                </a:gs>
              </a:gsLst>
              <a:path path="circle">
                <a:fillToRect t="100000" r="100000"/>
              </a:path>
              <a:tileRect l="-100000" b="-100000"/>
            </a:gradFill>
            <a:ln w="38100">
              <a:noFill/>
            </a:ln>
            <a:effectLst>
              <a:outerShdw blurRad="254000" dist="50800" dir="5400000" sx="108000" sy="108000" algn="ctr"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lstStyle/>
            <a:p>
              <a:pPr algn="ctr"/>
              <a:endParaRPr lang="zh-CN" altLang="en-US" sz="1945">
                <a:solidFill>
                  <a:schemeClr val="bg1"/>
                </a:solidFill>
                <a:effectLst>
                  <a:outerShdw blurRad="137160" dist="41148" dir="2699997" algn="tl">
                    <a:srgbClr val="000000">
                      <a:alpha val="40000"/>
                    </a:srgbClr>
                  </a:outerShdw>
                </a:effectLst>
                <a:latin typeface="微软雅黑" panose="020B0503020204020204" charset="-122"/>
                <a:ea typeface="微软雅黑" panose="020B0503020204020204" charset="-122"/>
              </a:endParaRPr>
            </a:p>
          </p:txBody>
        </p:sp>
        <p:sp>
          <p:nvSpPr>
            <p:cNvPr id="12" name="文本框 11"/>
            <p:cNvSpPr txBox="1"/>
            <p:nvPr/>
          </p:nvSpPr>
          <p:spPr>
            <a:xfrm>
              <a:off x="1625098" y="2299551"/>
              <a:ext cx="2431629" cy="523220"/>
            </a:xfrm>
            <a:prstGeom prst="rect">
              <a:avLst/>
            </a:prstGeom>
            <a:noFill/>
          </p:spPr>
          <p:txBody>
            <a:bodyPr wrap="square">
              <a:spAutoFit/>
            </a:bodyPr>
            <a:lstStyle/>
            <a:p>
              <a:pPr lvl="0" algn="ctr">
                <a:defRPr/>
              </a:pPr>
              <a:r>
                <a:rPr lang="en-US" altLang="zh-CN" sz="1400" b="1" dirty="0">
                  <a:solidFill>
                    <a:schemeClr val="bg1"/>
                  </a:solidFill>
                  <a:latin typeface="微软雅黑" panose="020B0503020204020204" charset="-122"/>
                  <a:ea typeface="微软雅黑" panose="020B0503020204020204" charset="-122"/>
                </a:rPr>
                <a:t>traditional user identifiers (mobile phone numbers) </a:t>
              </a:r>
              <a:endParaRPr kumimoji="0" lang="en-US" altLang="zh-CN"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13" name="文本框 12"/>
            <p:cNvSpPr txBox="1"/>
            <p:nvPr/>
          </p:nvSpPr>
          <p:spPr>
            <a:xfrm>
              <a:off x="4693473" y="2279904"/>
              <a:ext cx="1861735" cy="523220"/>
            </a:xfrm>
            <a:prstGeom prst="rect">
              <a:avLst/>
            </a:prstGeom>
            <a:noFill/>
          </p:spPr>
          <p:txBody>
            <a:bodyPr wrap="square">
              <a:spAutoFit/>
            </a:bodyPr>
            <a:lstStyle/>
            <a:p>
              <a:pPr lvl="0" algn="ctr">
                <a:defRPr/>
              </a:pPr>
              <a:r>
                <a:rPr lang="en-US" altLang="zh-CN" sz="1400" b="1" dirty="0">
                  <a:solidFill>
                    <a:schemeClr val="bg1"/>
                  </a:solidFill>
                  <a:latin typeface="微软雅黑" panose="020B0503020204020204" charset="-122"/>
                  <a:ea typeface="微软雅黑" panose="020B0503020204020204" charset="-122"/>
                </a:rPr>
                <a:t> IoT device identifiers</a:t>
              </a:r>
              <a:endParaRPr lang="en-US" altLang="zh-CN" sz="1400" b="1" dirty="0">
                <a:solidFill>
                  <a:schemeClr val="bg1"/>
                </a:solidFill>
                <a:latin typeface="微软雅黑" panose="020B0503020204020204" charset="-122"/>
                <a:ea typeface="微软雅黑" panose="020B0503020204020204" charset="-122"/>
              </a:endParaRPr>
            </a:p>
            <a:p>
              <a:pPr lvl="0" algn="ctr">
                <a:defRPr/>
              </a:pPr>
              <a:r>
                <a:rPr kumimoji="0" lang="zh-CN" altLang="en-US"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rPr>
                <a:t>（</a:t>
              </a:r>
              <a:r>
                <a:rPr kumimoji="0" lang="en-US" altLang="zh-CN"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rPr>
                <a:t>IoT </a:t>
              </a:r>
              <a:r>
                <a:rPr lang="en-US" altLang="zh-CN" sz="1400" b="1" dirty="0">
                  <a:solidFill>
                    <a:schemeClr val="bg1"/>
                  </a:solidFill>
                  <a:latin typeface="微软雅黑" panose="020B0503020204020204" charset="-122"/>
                  <a:ea typeface="微软雅黑" panose="020B0503020204020204" charset="-122"/>
                </a:rPr>
                <a:t>numbers </a:t>
              </a:r>
              <a:r>
                <a:rPr kumimoji="0" lang="zh-CN" altLang="en-US"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rPr>
                <a:t>）</a:t>
              </a:r>
              <a:endParaRPr kumimoji="0" lang="en-US" altLang="zh-CN"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14" name="文本框 13"/>
            <p:cNvSpPr txBox="1"/>
            <p:nvPr/>
          </p:nvSpPr>
          <p:spPr>
            <a:xfrm>
              <a:off x="6626173" y="2299551"/>
              <a:ext cx="3460951" cy="523220"/>
            </a:xfrm>
            <a:prstGeom prst="rect">
              <a:avLst/>
            </a:prstGeom>
            <a:noFill/>
          </p:spPr>
          <p:txBody>
            <a:bodyPr wrap="square">
              <a:spAutoFit/>
            </a:bodyPr>
            <a:lstStyle/>
            <a:p>
              <a:pPr lvl="0" algn="ctr">
                <a:defRPr/>
              </a:pPr>
              <a:r>
                <a:rPr lang="en-US" altLang="zh-CN" sz="1400" b="1" dirty="0">
                  <a:solidFill>
                    <a:schemeClr val="bg1"/>
                  </a:solidFill>
                  <a:latin typeface="微软雅黑" panose="020B0503020204020204" charset="-122"/>
                  <a:ea typeface="微软雅黑" panose="020B0503020204020204" charset="-122"/>
                </a:rPr>
                <a:t>all-encompassing physical entities </a:t>
              </a:r>
              <a:endParaRPr lang="en-US" altLang="zh-CN" sz="1400" b="1" dirty="0">
                <a:solidFill>
                  <a:schemeClr val="bg1"/>
                </a:solidFill>
                <a:latin typeface="微软雅黑" panose="020B0503020204020204" charset="-122"/>
                <a:ea typeface="微软雅黑" panose="020B0503020204020204" charset="-122"/>
              </a:endParaRPr>
            </a:p>
            <a:p>
              <a:pPr lvl="0" algn="ctr">
                <a:defRPr/>
              </a:pPr>
              <a:r>
                <a:rPr lang="zh-CN" altLang="en-US" sz="1400" b="1" dirty="0">
                  <a:solidFill>
                    <a:schemeClr val="bg1"/>
                  </a:solidFill>
                  <a:latin typeface="微软雅黑" panose="020B0503020204020204" charset="-122"/>
                  <a:ea typeface="微软雅黑" panose="020B0503020204020204" charset="-122"/>
                </a:rPr>
                <a:t>（</a:t>
              </a:r>
              <a:r>
                <a:rPr lang="en-US" altLang="zh-CN" sz="1400" b="1" dirty="0">
                  <a:solidFill>
                    <a:schemeClr val="bg1"/>
                  </a:solidFill>
                  <a:latin typeface="微软雅黑" panose="020B0503020204020204" charset="-122"/>
                  <a:ea typeface="微软雅黑" panose="020B0503020204020204" charset="-122"/>
                </a:rPr>
                <a:t>universal identifiers </a:t>
              </a:r>
              <a:r>
                <a:rPr lang="zh-CN" altLang="en-US" sz="1400" b="1" dirty="0">
                  <a:solidFill>
                    <a:schemeClr val="bg1"/>
                  </a:solidFill>
                  <a:latin typeface="微软雅黑" panose="020B0503020204020204" charset="-122"/>
                  <a:ea typeface="微软雅黑" panose="020B0503020204020204" charset="-122"/>
                </a:rPr>
                <a:t>）</a:t>
              </a:r>
              <a:endParaRPr kumimoji="0" lang="en-US" altLang="zh-CN"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sp>
        <p:nvSpPr>
          <p:cNvPr id="15" name="object 7"/>
          <p:cNvSpPr/>
          <p:nvPr/>
        </p:nvSpPr>
        <p:spPr>
          <a:xfrm>
            <a:off x="3816520" y="2684400"/>
            <a:ext cx="0" cy="3890724"/>
          </a:xfrm>
          <a:custGeom>
            <a:avLst/>
            <a:gdLst/>
            <a:ahLst/>
            <a:cxnLst/>
            <a:rect l="l" t="t" r="r" b="b"/>
            <a:pathLst>
              <a:path h="3049904">
                <a:moveTo>
                  <a:pt x="0" y="0"/>
                </a:moveTo>
                <a:lnTo>
                  <a:pt x="0" y="3049752"/>
                </a:lnTo>
              </a:path>
            </a:pathLst>
          </a:custGeom>
          <a:ln w="7620">
            <a:solidFill>
              <a:srgbClr val="A6A6A6"/>
            </a:solidFill>
            <a:prstDash val="dash"/>
          </a:ln>
        </p:spPr>
        <p:txBody>
          <a:bodyPr wrap="square" lIns="0" tIns="0" rIns="0" bIns="0" rtlCol="0"/>
          <a:lstStyle/>
          <a:p>
            <a:endParaRPr>
              <a:latin typeface="+mn-ea"/>
            </a:endParaRPr>
          </a:p>
        </p:txBody>
      </p:sp>
      <p:sp>
        <p:nvSpPr>
          <p:cNvPr id="17" name="object 7"/>
          <p:cNvSpPr/>
          <p:nvPr/>
        </p:nvSpPr>
        <p:spPr>
          <a:xfrm>
            <a:off x="7530043" y="2584392"/>
            <a:ext cx="0" cy="3890724"/>
          </a:xfrm>
          <a:custGeom>
            <a:avLst/>
            <a:gdLst/>
            <a:ahLst/>
            <a:cxnLst/>
            <a:rect l="l" t="t" r="r" b="b"/>
            <a:pathLst>
              <a:path h="3049904">
                <a:moveTo>
                  <a:pt x="0" y="0"/>
                </a:moveTo>
                <a:lnTo>
                  <a:pt x="0" y="3049752"/>
                </a:lnTo>
              </a:path>
            </a:pathLst>
          </a:custGeom>
          <a:ln w="7620">
            <a:solidFill>
              <a:srgbClr val="A6A6A6"/>
            </a:solidFill>
            <a:prstDash val="dash"/>
          </a:ln>
        </p:spPr>
        <p:txBody>
          <a:bodyPr wrap="square" lIns="0" tIns="0" rIns="0" bIns="0" rtlCol="0"/>
          <a:lstStyle/>
          <a:p>
            <a:endParaRPr>
              <a:latin typeface="+mn-ea"/>
            </a:endParaRPr>
          </a:p>
        </p:txBody>
      </p:sp>
      <p:sp>
        <p:nvSpPr>
          <p:cNvPr id="18" name="object 7"/>
          <p:cNvSpPr/>
          <p:nvPr/>
        </p:nvSpPr>
        <p:spPr>
          <a:xfrm>
            <a:off x="11798284" y="2752434"/>
            <a:ext cx="0" cy="3890724"/>
          </a:xfrm>
          <a:custGeom>
            <a:avLst/>
            <a:gdLst/>
            <a:ahLst/>
            <a:cxnLst/>
            <a:rect l="l" t="t" r="r" b="b"/>
            <a:pathLst>
              <a:path h="3049904">
                <a:moveTo>
                  <a:pt x="0" y="0"/>
                </a:moveTo>
                <a:lnTo>
                  <a:pt x="0" y="3049752"/>
                </a:lnTo>
              </a:path>
            </a:pathLst>
          </a:custGeom>
          <a:ln w="7620">
            <a:solidFill>
              <a:srgbClr val="A6A6A6"/>
            </a:solidFill>
            <a:prstDash val="dash"/>
          </a:ln>
        </p:spPr>
        <p:txBody>
          <a:bodyPr wrap="square" lIns="0" tIns="0" rIns="0" bIns="0" rtlCol="0"/>
          <a:lstStyle/>
          <a:p>
            <a:endParaRPr>
              <a:latin typeface="+mn-ea"/>
            </a:endParaRPr>
          </a:p>
        </p:txBody>
      </p:sp>
      <p:sp>
        <p:nvSpPr>
          <p:cNvPr id="19" name="object 7"/>
          <p:cNvSpPr/>
          <p:nvPr/>
        </p:nvSpPr>
        <p:spPr>
          <a:xfrm>
            <a:off x="349740" y="2684400"/>
            <a:ext cx="0" cy="3890724"/>
          </a:xfrm>
          <a:custGeom>
            <a:avLst/>
            <a:gdLst/>
            <a:ahLst/>
            <a:cxnLst/>
            <a:rect l="l" t="t" r="r" b="b"/>
            <a:pathLst>
              <a:path h="3049904">
                <a:moveTo>
                  <a:pt x="0" y="0"/>
                </a:moveTo>
                <a:lnTo>
                  <a:pt x="0" y="3049752"/>
                </a:lnTo>
              </a:path>
            </a:pathLst>
          </a:custGeom>
          <a:ln w="7620">
            <a:solidFill>
              <a:srgbClr val="A6A6A6"/>
            </a:solidFill>
            <a:prstDash val="dash"/>
          </a:ln>
        </p:spPr>
        <p:txBody>
          <a:bodyPr wrap="square" lIns="0" tIns="0" rIns="0" bIns="0" rtlCol="0"/>
          <a:lstStyle/>
          <a:p>
            <a:endParaRPr>
              <a:latin typeface="+mn-ea"/>
            </a:endParaRPr>
          </a:p>
        </p:txBody>
      </p:sp>
      <p:cxnSp>
        <p:nvCxnSpPr>
          <p:cNvPr id="20" name="直接箭头连接符 19"/>
          <p:cNvCxnSpPr/>
          <p:nvPr/>
        </p:nvCxnSpPr>
        <p:spPr>
          <a:xfrm>
            <a:off x="899929" y="6575124"/>
            <a:ext cx="11128824"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56642" y="3255325"/>
            <a:ext cx="3512577" cy="3422155"/>
          </a:xfrm>
          <a:prstGeom prst="rect">
            <a:avLst/>
          </a:prstGeom>
          <a:noFill/>
        </p:spPr>
        <p:txBody>
          <a:bodyPr wrap="square" rtlCol="0">
            <a:spAutoFit/>
          </a:bodyPr>
          <a:lstStyle/>
          <a:p>
            <a:pPr>
              <a:lnSpc>
                <a:spcPct val="20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period</a:t>
            </a:r>
            <a:r>
              <a:rPr lang="zh-CN" altLang="en-US" sz="1200" b="0" i="0" dirty="0">
                <a:solidFill>
                  <a:srgbClr val="404040"/>
                </a:solidFill>
                <a:effectLst/>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Traditional communication era (4G and earlier)</a:t>
            </a:r>
            <a:endParaRPr lang="en-US" altLang="zh-CN" sz="1200" b="0" i="0" dirty="0">
              <a:solidFill>
                <a:srgbClr val="404040"/>
              </a:solidFill>
              <a:effectLst/>
              <a:latin typeface="微软雅黑" panose="020B0503020204020204" charset="-122"/>
              <a:ea typeface="微软雅黑" panose="020B0503020204020204" charset="-122"/>
            </a:endParaRPr>
          </a:p>
          <a:p>
            <a:pPr>
              <a:lnSpc>
                <a:spcPct val="20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features</a:t>
            </a:r>
            <a:r>
              <a:rPr lang="zh-CN" altLang="en-US" sz="1200" b="0" i="0" dirty="0">
                <a:solidFill>
                  <a:srgbClr val="404040"/>
                </a:solidFill>
                <a:effectLst/>
                <a:latin typeface="微软雅黑" panose="020B0503020204020204" charset="-122"/>
                <a:ea typeface="微软雅黑" panose="020B0503020204020204" charset="-122"/>
              </a:rPr>
              <a:t>：</a:t>
            </a:r>
            <a:endParaRPr lang="zh-CN" altLang="en-US" sz="1200" b="0" i="0" dirty="0">
              <a:solidFill>
                <a:srgbClr val="404040"/>
              </a:solidFill>
              <a:effectLst/>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b="0" i="0" dirty="0">
                <a:solidFill>
                  <a:srgbClr val="404040"/>
                </a:solidFill>
                <a:effectLst/>
                <a:latin typeface="微软雅黑" panose="020B0503020204020204" charset="-122"/>
                <a:ea typeface="微软雅黑" panose="020B0503020204020204" charset="-122"/>
              </a:rPr>
              <a:t>Billing object=SIM</a:t>
            </a:r>
            <a:r>
              <a:rPr lang="zh-CN" altLang="en-US" sz="1200" b="0" i="0" dirty="0">
                <a:solidFill>
                  <a:srgbClr val="404040"/>
                </a:solidFill>
                <a:effectLst/>
                <a:latin typeface="微软雅黑" panose="020B0503020204020204" charset="-122"/>
                <a:ea typeface="微软雅黑" panose="020B0503020204020204" charset="-122"/>
              </a:rPr>
              <a:t>（</a:t>
            </a:r>
            <a:r>
              <a:rPr lang="en-US" altLang="zh-CN" sz="1200" b="0" i="0" dirty="0">
                <a:solidFill>
                  <a:srgbClr val="404040"/>
                </a:solidFill>
                <a:effectLst/>
                <a:latin typeface="微软雅黑" panose="020B0503020204020204" charset="-122"/>
                <a:ea typeface="微软雅黑" panose="020B0503020204020204" charset="-122"/>
              </a:rPr>
              <a:t>IMSI/MSISDN</a:t>
            </a:r>
            <a:r>
              <a:rPr lang="zh-CN" altLang="en-US" sz="1200" b="0" i="0" dirty="0">
                <a:solidFill>
                  <a:srgbClr val="404040"/>
                </a:solidFill>
                <a:effectLst/>
                <a:latin typeface="微软雅黑" panose="020B0503020204020204" charset="-122"/>
                <a:ea typeface="微软雅黑" panose="020B0503020204020204" charset="-122"/>
              </a:rPr>
              <a:t>）</a:t>
            </a:r>
            <a:endParaRPr lang="zh-CN" altLang="en-US" sz="1200" b="0" i="0" dirty="0">
              <a:solidFill>
                <a:srgbClr val="404040"/>
              </a:solidFill>
              <a:effectLst/>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Weak sensing capability, only supporting basic location services.</a:t>
            </a:r>
            <a:r>
              <a:rPr lang="zh-CN" altLang="en-US" sz="1200" b="0" i="0" dirty="0">
                <a:solidFill>
                  <a:srgbClr val="404040"/>
                </a:solidFill>
                <a:effectLst/>
                <a:latin typeface="微软雅黑" panose="020B0503020204020204" charset="-122"/>
                <a:ea typeface="微软雅黑" panose="020B0503020204020204" charset="-122"/>
              </a:rPr>
              <a:t>（</a:t>
            </a:r>
            <a:r>
              <a:rPr lang="en-US" altLang="zh-CN" sz="1200" b="0" i="0" dirty="0">
                <a:solidFill>
                  <a:srgbClr val="404040"/>
                </a:solidFill>
                <a:effectLst/>
                <a:latin typeface="微软雅黑" panose="020B0503020204020204" charset="-122"/>
                <a:ea typeface="微软雅黑" panose="020B0503020204020204" charset="-122"/>
              </a:rPr>
              <a:t>LBS</a:t>
            </a:r>
            <a:r>
              <a:rPr lang="zh-CN" altLang="en-US" sz="1200" b="0" i="0" dirty="0">
                <a:solidFill>
                  <a:srgbClr val="404040"/>
                </a:solidFill>
                <a:effectLst/>
                <a:latin typeface="微软雅黑" panose="020B0503020204020204" charset="-122"/>
                <a:ea typeface="微软雅黑" panose="020B0503020204020204" charset="-122"/>
              </a:rPr>
              <a:t>）</a:t>
            </a:r>
            <a:endParaRPr lang="zh-CN" altLang="en-US" sz="1200" b="0" i="0" dirty="0">
              <a:solidFill>
                <a:srgbClr val="404040"/>
              </a:solidFill>
              <a:effectLst/>
              <a:latin typeface="微软雅黑" panose="020B0503020204020204" charset="-122"/>
              <a:ea typeface="微软雅黑" panose="020B0503020204020204" charset="-122"/>
            </a:endParaRPr>
          </a:p>
          <a:p>
            <a:pPr>
              <a:lnSpc>
                <a:spcPct val="200000"/>
              </a:lnSpc>
              <a:buFont typeface="Arial" panose="020B0604020202020204" pitchFamily="34" charset="0"/>
              <a:buChar char="•"/>
            </a:pPr>
            <a:r>
              <a:rPr lang="en-US" altLang="zh-CN" sz="1400" dirty="0"/>
              <a:t>Constraint </a:t>
            </a:r>
            <a:r>
              <a:rPr lang="zh-CN" altLang="en-US" sz="1400" b="1" i="0" dirty="0">
                <a:solidFill>
                  <a:srgbClr val="404040"/>
                </a:solidFill>
                <a:effectLst/>
                <a:latin typeface="微软雅黑" panose="020B0503020204020204" charset="-122"/>
                <a:ea typeface="微软雅黑" panose="020B0503020204020204" charset="-122"/>
              </a:rPr>
              <a:t>：</a:t>
            </a:r>
            <a:endParaRPr lang="en-US" altLang="zh-CN" sz="1400" b="1" i="0" dirty="0">
              <a:solidFill>
                <a:srgbClr val="404040"/>
              </a:solidFill>
              <a:effectLst/>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Only user bills are supported, and non-SIM objects cannot be billed.</a:t>
            </a:r>
            <a:endParaRPr lang="zh-CN" altLang="en-US" sz="1200" dirty="0">
              <a:solidFill>
                <a:srgbClr val="404040"/>
              </a:solidFill>
              <a:latin typeface="微软雅黑" panose="020B0503020204020204" charset="-122"/>
              <a:ea typeface="微软雅黑" panose="020B0503020204020204" charset="-122"/>
            </a:endParaRPr>
          </a:p>
        </p:txBody>
      </p:sp>
      <p:sp>
        <p:nvSpPr>
          <p:cNvPr id="26" name="文本框 25"/>
          <p:cNvSpPr txBox="1"/>
          <p:nvPr/>
        </p:nvSpPr>
        <p:spPr>
          <a:xfrm>
            <a:off x="3802713" y="3235678"/>
            <a:ext cx="3639900" cy="3052823"/>
          </a:xfrm>
          <a:prstGeom prst="rect">
            <a:avLst/>
          </a:prstGeom>
          <a:noFill/>
        </p:spPr>
        <p:txBody>
          <a:bodyPr wrap="square" rtlCol="0">
            <a:spAutoFit/>
          </a:bodyPr>
          <a:lstStyle/>
          <a:p>
            <a:pPr indent="-285750">
              <a:lnSpc>
                <a:spcPct val="20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period</a:t>
            </a:r>
            <a:r>
              <a:rPr lang="zh-CN" altLang="en-US" sz="1200" b="1"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IoT era</a:t>
            </a:r>
            <a:r>
              <a:rPr lang="zh-CN" altLang="en-US" sz="1200"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5G </a:t>
            </a:r>
            <a:r>
              <a:rPr lang="en-US" altLang="zh-CN" sz="1200" dirty="0" err="1">
                <a:solidFill>
                  <a:srgbClr val="404040"/>
                </a:solidFill>
                <a:latin typeface="微软雅黑" panose="020B0503020204020204" charset="-122"/>
                <a:ea typeface="微软雅黑" panose="020B0503020204020204" charset="-122"/>
              </a:rPr>
              <a:t>mMTC</a:t>
            </a:r>
            <a:r>
              <a:rPr lang="zh-CN" altLang="en-US" sz="1200" dirty="0">
                <a:solidFill>
                  <a:srgbClr val="404040"/>
                </a:solidFill>
                <a:latin typeface="微软雅黑" panose="020B0503020204020204" charset="-122"/>
                <a:ea typeface="微软雅黑" panose="020B0503020204020204" charset="-122"/>
              </a:rPr>
              <a:t>）</a:t>
            </a:r>
            <a:endParaRPr lang="en-US" altLang="zh-CN" sz="1200" dirty="0">
              <a:solidFill>
                <a:srgbClr val="404040"/>
              </a:solidFill>
              <a:latin typeface="微软雅黑" panose="020B0503020204020204" charset="-122"/>
              <a:ea typeface="微软雅黑" panose="020B0503020204020204" charset="-122"/>
            </a:endParaRPr>
          </a:p>
          <a:p>
            <a:pPr indent="-285750">
              <a:lnSpc>
                <a:spcPct val="20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features </a:t>
            </a:r>
            <a:r>
              <a:rPr lang="zh-CN" altLang="en-US" sz="1200" b="1" dirty="0">
                <a:solidFill>
                  <a:srgbClr val="404040"/>
                </a:solidFill>
                <a:latin typeface="微软雅黑" panose="020B0503020204020204" charset="-122"/>
                <a:ea typeface="微软雅黑" panose="020B0503020204020204" charset="-122"/>
              </a:rPr>
              <a:t>：</a:t>
            </a:r>
            <a:endParaRPr lang="zh-CN" altLang="en-US" sz="1200" b="1"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Billing object =IoT devices</a:t>
            </a:r>
            <a:r>
              <a:rPr lang="zh-CN" altLang="en-US" sz="1200" dirty="0">
                <a:solidFill>
                  <a:srgbClr val="404040"/>
                </a:solidFill>
                <a:latin typeface="微软雅黑" panose="020B0503020204020204" charset="-122"/>
                <a:ea typeface="微软雅黑" panose="020B0503020204020204" charset="-122"/>
              </a:rPr>
              <a:t>（</a:t>
            </a:r>
            <a:r>
              <a:rPr lang="en-US" altLang="zh-CN" sz="1200" dirty="0" err="1">
                <a:solidFill>
                  <a:srgbClr val="404040"/>
                </a:solidFill>
                <a:latin typeface="微软雅黑" panose="020B0503020204020204" charset="-122"/>
                <a:ea typeface="微软雅黑" panose="020B0503020204020204" charset="-122"/>
              </a:rPr>
              <a:t>eSIM</a:t>
            </a:r>
            <a:r>
              <a:rPr lang="en-US" altLang="zh-CN" sz="1200" dirty="0">
                <a:solidFill>
                  <a:srgbClr val="404040"/>
                </a:solidFill>
                <a:latin typeface="微软雅黑" panose="020B0503020204020204" charset="-122"/>
                <a:ea typeface="微软雅黑" panose="020B0503020204020204" charset="-122"/>
              </a:rPr>
              <a:t>/SUPI</a:t>
            </a:r>
            <a:r>
              <a:rPr lang="zh-CN" altLang="en-US" sz="1200" dirty="0">
                <a:solidFill>
                  <a:srgbClr val="404040"/>
                </a:solidFill>
                <a:latin typeface="微软雅黑" panose="020B0503020204020204" charset="-122"/>
                <a:ea typeface="微软雅黑" panose="020B0503020204020204" charset="-122"/>
              </a:rPr>
              <a:t>）</a:t>
            </a:r>
            <a:endParaRPr lang="zh-CN" altLang="en-US" sz="1200"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Enhanced sensing capability (e.g., NB-IoT sensors for temperature and humidity monitoring)</a:t>
            </a:r>
            <a:r>
              <a:rPr lang="zh-CN" altLang="en-US" sz="1200" dirty="0">
                <a:solidFill>
                  <a:srgbClr val="404040"/>
                </a:solidFill>
                <a:latin typeface="微软雅黑" panose="020B0503020204020204" charset="-122"/>
                <a:ea typeface="微软雅黑" panose="020B0503020204020204" charset="-122"/>
              </a:rPr>
              <a:t>）</a:t>
            </a:r>
            <a:endParaRPr lang="en-US" altLang="zh-CN" sz="1200"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400" dirty="0"/>
              <a:t>Constraint </a:t>
            </a:r>
            <a:r>
              <a:rPr lang="zh-CN" altLang="en-US" sz="1400" b="1" i="0" dirty="0">
                <a:solidFill>
                  <a:srgbClr val="404040"/>
                </a:solidFill>
                <a:effectLst/>
                <a:latin typeface="微软雅黑" panose="020B0503020204020204" charset="-122"/>
                <a:ea typeface="微软雅黑" panose="020B0503020204020204" charset="-122"/>
              </a:rPr>
              <a:t>：</a:t>
            </a:r>
            <a:endParaRPr lang="en-US" altLang="zh-CN" sz="1400" b="1" i="0" dirty="0">
              <a:solidFill>
                <a:srgbClr val="404040"/>
              </a:solidFill>
              <a:effectLst/>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The billing object must use an IoT card</a:t>
            </a:r>
            <a:endParaRPr lang="zh-CN" altLang="en-US" sz="1200" dirty="0">
              <a:solidFill>
                <a:srgbClr val="404040"/>
              </a:solidFill>
              <a:latin typeface="微软雅黑" panose="020B0503020204020204" charset="-122"/>
              <a:ea typeface="微软雅黑" panose="020B0503020204020204" charset="-122"/>
            </a:endParaRPr>
          </a:p>
        </p:txBody>
      </p:sp>
      <p:sp>
        <p:nvSpPr>
          <p:cNvPr id="27" name="文本框 26"/>
          <p:cNvSpPr txBox="1"/>
          <p:nvPr/>
        </p:nvSpPr>
        <p:spPr>
          <a:xfrm>
            <a:off x="7582741" y="2957530"/>
            <a:ext cx="4305315" cy="3549946"/>
          </a:xfrm>
          <a:prstGeom prst="rect">
            <a:avLst/>
          </a:prstGeom>
          <a:noFill/>
        </p:spPr>
        <p:txBody>
          <a:bodyPr wrap="square" rtlCol="0">
            <a:spAutoFit/>
          </a:bodyPr>
          <a:lstStyle/>
          <a:p>
            <a:pPr>
              <a:lnSpc>
                <a:spcPct val="200000"/>
              </a:lnSpc>
            </a:pPr>
            <a:r>
              <a:rPr lang="en-US" altLang="zh-CN" sz="1200" b="1" dirty="0">
                <a:solidFill>
                  <a:srgbClr val="404040"/>
                </a:solidFill>
                <a:latin typeface="微软雅黑" panose="020B0503020204020204" charset="-122"/>
                <a:ea typeface="微软雅黑" panose="020B0503020204020204" charset="-122"/>
              </a:rPr>
              <a:t>period</a:t>
            </a:r>
            <a:r>
              <a:rPr lang="zh-CN" altLang="en-US" sz="1200" b="1"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ISAC era</a:t>
            </a:r>
            <a:r>
              <a:rPr lang="zh-CN" altLang="en-US" sz="1200"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6G</a:t>
            </a:r>
            <a:r>
              <a:rPr lang="zh-CN" altLang="en-US" sz="1200"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URI-based Universal Object Identity</a:t>
            </a:r>
            <a:r>
              <a:rPr lang="zh-CN" altLang="en-US" sz="1200" dirty="0">
                <a:solidFill>
                  <a:srgbClr val="404040"/>
                </a:solidFill>
                <a:latin typeface="微软雅黑" panose="020B0503020204020204" charset="-122"/>
                <a:ea typeface="微软雅黑" panose="020B0503020204020204" charset="-122"/>
              </a:rPr>
              <a:t>）</a:t>
            </a:r>
            <a:endParaRPr lang="en-US" altLang="zh-CN" sz="1200" dirty="0">
              <a:solidFill>
                <a:srgbClr val="404040"/>
              </a:solidFill>
              <a:latin typeface="微软雅黑" panose="020B0503020204020204" charset="-122"/>
              <a:ea typeface="微软雅黑" panose="020B0503020204020204" charset="-122"/>
            </a:endParaRPr>
          </a:p>
          <a:p>
            <a:pPr>
              <a:lnSpc>
                <a:spcPct val="200000"/>
              </a:lnSpc>
            </a:pPr>
            <a:r>
              <a:rPr lang="en-US" altLang="zh-CN" sz="1200" b="1" dirty="0">
                <a:solidFill>
                  <a:srgbClr val="404040"/>
                </a:solidFill>
                <a:latin typeface="微软雅黑" panose="020B0503020204020204" charset="-122"/>
                <a:ea typeface="微软雅黑" panose="020B0503020204020204" charset="-122"/>
              </a:rPr>
              <a:t>features </a:t>
            </a:r>
            <a:r>
              <a:rPr lang="zh-CN" altLang="en-US" sz="1200" b="1" dirty="0">
                <a:solidFill>
                  <a:srgbClr val="404040"/>
                </a:solidFill>
                <a:latin typeface="微软雅黑" panose="020B0503020204020204" charset="-122"/>
                <a:ea typeface="微软雅黑" panose="020B0503020204020204" charset="-122"/>
              </a:rPr>
              <a:t>：</a:t>
            </a:r>
            <a:endParaRPr lang="zh-CN" altLang="en-US" sz="1200" b="1"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100" dirty="0">
                <a:solidFill>
                  <a:srgbClr val="404040"/>
                </a:solidFill>
                <a:latin typeface="微软雅黑" panose="020B0503020204020204" charset="-122"/>
                <a:ea typeface="微软雅黑" panose="020B0503020204020204" charset="-122"/>
              </a:rPr>
              <a:t>universal identifiers </a:t>
            </a:r>
            <a:r>
              <a:rPr lang="zh-CN" altLang="en-US" sz="1100" dirty="0">
                <a:solidFill>
                  <a:srgbClr val="404040"/>
                </a:solidFill>
                <a:latin typeface="微软雅黑" panose="020B0503020204020204" charset="-122"/>
                <a:ea typeface="微软雅黑" panose="020B0503020204020204" charset="-122"/>
              </a:rPr>
              <a:t>：</a:t>
            </a:r>
            <a:r>
              <a:rPr lang="en-US" altLang="zh-CN" sz="1100" dirty="0">
                <a:solidFill>
                  <a:srgbClr val="404040"/>
                </a:solidFill>
                <a:latin typeface="微软雅黑" panose="020B0503020204020204" charset="-122"/>
                <a:ea typeface="微软雅黑" panose="020B0503020204020204" charset="-122"/>
              </a:rPr>
              <a:t>URI-based Universal Object Identity</a:t>
            </a:r>
            <a:endParaRPr lang="zh-CN" altLang="en-US" sz="1100"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100" dirty="0">
                <a:solidFill>
                  <a:srgbClr val="404040"/>
                </a:solidFill>
                <a:latin typeface="微软雅黑" panose="020B0503020204020204" charset="-122"/>
                <a:ea typeface="微软雅黑" panose="020B0503020204020204" charset="-122"/>
              </a:rPr>
              <a:t>Passive object sensing: Non-electronic objects such as road facilities and meteorological entities are included in billing.</a:t>
            </a:r>
            <a:endParaRPr lang="en-US" altLang="zh-CN" sz="1100"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100" dirty="0">
                <a:solidFill>
                  <a:srgbClr val="404040"/>
                </a:solidFill>
                <a:latin typeface="微软雅黑" panose="020B0503020204020204" charset="-122"/>
                <a:ea typeface="微软雅黑" panose="020B0503020204020204" charset="-122"/>
              </a:rPr>
              <a:t>Dynamic object fusion: Unified identification of communication and sensing data for the same entity.</a:t>
            </a:r>
            <a:endParaRPr lang="en-US" altLang="zh-CN" sz="1100" dirty="0">
              <a:solidFill>
                <a:srgbClr val="404040"/>
              </a:solidFill>
              <a:latin typeface="微软雅黑" panose="020B0503020204020204" charset="-122"/>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094" y="296545"/>
            <a:ext cx="9334115" cy="610870"/>
          </a:xfrm>
        </p:spPr>
        <p:txBody>
          <a:bodyPr>
            <a:normAutofit/>
          </a:bodyPr>
          <a:lstStyle/>
          <a:p>
            <a:r>
              <a:rPr lang="en-US" altLang="zh-CN" dirty="0">
                <a:solidFill>
                  <a:srgbClr val="0070C0"/>
                </a:solidFill>
                <a:latin typeface="微软雅黑" panose="020B0503020204020204" charset="-122"/>
                <a:ea typeface="微软雅黑" panose="020B0503020204020204" charset="-122"/>
                <a:sym typeface="+mn-ea"/>
              </a:rPr>
              <a:t>ISAC</a:t>
            </a:r>
            <a:r>
              <a:rPr lang="en-US" altLang="zh-CN" b="0" dirty="0"/>
              <a:t> </a:t>
            </a:r>
            <a:r>
              <a:rPr kumimoji="1" lang="en-US" altLang="zh-CN" dirty="0">
                <a:latin typeface="微软雅黑" panose="020B0503020204020204" charset="-122"/>
                <a:ea typeface="微软雅黑" panose="020B0503020204020204" charset="-122"/>
              </a:rPr>
              <a:t>charging key elements</a:t>
            </a:r>
            <a:endParaRPr lang="zh-CN" altLang="en-US" dirty="0">
              <a:solidFill>
                <a:srgbClr val="0070C0"/>
              </a:solidFill>
              <a:latin typeface="微软雅黑" panose="020B0503020204020204" charset="-122"/>
              <a:ea typeface="微软雅黑" panose="020B0503020204020204" charset="-122"/>
              <a:sym typeface="+mn-ea"/>
            </a:endParaRPr>
          </a:p>
        </p:txBody>
      </p:sp>
      <p:sp>
        <p:nvSpPr>
          <p:cNvPr id="4" name="文本框 3"/>
          <p:cNvSpPr txBox="1"/>
          <p:nvPr/>
        </p:nvSpPr>
        <p:spPr>
          <a:xfrm>
            <a:off x="1583055" y="3481070"/>
            <a:ext cx="1684020" cy="737235"/>
          </a:xfrm>
          <a:prstGeom prst="rect">
            <a:avLst/>
          </a:prstGeom>
          <a:noFill/>
        </p:spPr>
        <p:txBody>
          <a:bodyPr wrap="square" rtlCol="0" anchor="t">
            <a:spAutoFit/>
          </a:bodyPr>
          <a:lstStyle/>
          <a:p>
            <a:pPr algn="l"/>
            <a:r>
              <a:rPr lang="en-US" altLang="zh-CN" sz="1400" dirty="0">
                <a:solidFill>
                  <a:srgbClr val="404040"/>
                </a:solidFill>
                <a:effectLst/>
                <a:latin typeface="微软雅黑" panose="020B0503020204020204" charset="-122"/>
                <a:ea typeface="微软雅黑" panose="020B0503020204020204" charset="-122"/>
                <a:sym typeface="+mn-ea"/>
              </a:rPr>
              <a:t>URI-based Universal Object Identity</a:t>
            </a:r>
            <a:endParaRPr kumimoji="1" lang="zh-CN" altLang="en-US" sz="1400" dirty="0">
              <a:solidFill>
                <a:srgbClr val="404040"/>
              </a:solidFill>
              <a:effectLst/>
              <a:latin typeface="微软雅黑" panose="020B0503020204020204" charset="-122"/>
              <a:ea typeface="微软雅黑" panose="020B0503020204020204" charset="-122"/>
              <a:sym typeface="+mn-ea"/>
            </a:endParaRPr>
          </a:p>
        </p:txBody>
      </p:sp>
      <p:sp>
        <p:nvSpPr>
          <p:cNvPr id="5" name="文本框 4"/>
          <p:cNvSpPr txBox="1"/>
          <p:nvPr/>
        </p:nvSpPr>
        <p:spPr>
          <a:xfrm>
            <a:off x="1757045" y="1913890"/>
            <a:ext cx="1262380" cy="368300"/>
          </a:xfrm>
          <a:prstGeom prst="rect">
            <a:avLst/>
          </a:prstGeom>
          <a:noFill/>
        </p:spPr>
        <p:txBody>
          <a:bodyPr wrap="none" rtlCol="0">
            <a:spAutoFit/>
          </a:bodyPr>
          <a:lstStyle/>
          <a:p>
            <a:r>
              <a:rPr lang="en-US" altLang="zh-CN" dirty="0">
                <a:solidFill>
                  <a:srgbClr val="FF0000"/>
                </a:solidFill>
              </a:rPr>
              <a:t>A</a:t>
            </a:r>
            <a:r>
              <a:rPr lang="en-US" altLang="zh-CN" dirty="0"/>
              <a:t> unique ID</a:t>
            </a:r>
            <a:endParaRPr kumimoji="1" lang="en-US" altLang="zh-CN" sz="1400" dirty="0">
              <a:latin typeface="微软雅黑" panose="020B0503020204020204" charset="-122"/>
              <a:ea typeface="微软雅黑" panose="020B0503020204020204" charset="-122"/>
            </a:endParaRPr>
          </a:p>
        </p:txBody>
      </p:sp>
      <p:sp>
        <p:nvSpPr>
          <p:cNvPr id="6" name="加号 5"/>
          <p:cNvSpPr/>
          <p:nvPr/>
        </p:nvSpPr>
        <p:spPr>
          <a:xfrm>
            <a:off x="3876040" y="1922780"/>
            <a:ext cx="264795" cy="255905"/>
          </a:xfrm>
          <a:prstGeom prst="mathPlus">
            <a:avLst/>
          </a:prstGeom>
          <a:solidFill>
            <a:srgbClr val="93C1EC">
              <a:alpha val="80000"/>
            </a:srgb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charset="-122"/>
              <a:ea typeface="微软雅黑" panose="020B0503020204020204" charset="-122"/>
            </a:endParaRPr>
          </a:p>
        </p:txBody>
      </p:sp>
      <p:sp>
        <p:nvSpPr>
          <p:cNvPr id="7" name="文本框 6"/>
          <p:cNvSpPr txBox="1"/>
          <p:nvPr/>
        </p:nvSpPr>
        <p:spPr>
          <a:xfrm>
            <a:off x="4902835" y="1913890"/>
            <a:ext cx="1617345" cy="368300"/>
          </a:xfrm>
          <a:prstGeom prst="rect">
            <a:avLst/>
          </a:prstGeom>
          <a:noFill/>
        </p:spPr>
        <p:txBody>
          <a:bodyPr wrap="none" rtlCol="0">
            <a:spAutoFit/>
          </a:bodyPr>
          <a:lstStyle/>
          <a:p>
            <a:r>
              <a:rPr lang="en-US" altLang="zh-CN" dirty="0">
                <a:solidFill>
                  <a:srgbClr val="FF0000"/>
                </a:solidFill>
              </a:rPr>
              <a:t>N</a:t>
            </a:r>
            <a:r>
              <a:rPr lang="en-US" altLang="zh-CN" dirty="0"/>
              <a:t> senario fields</a:t>
            </a:r>
            <a:endParaRPr kumimoji="1" lang="zh-CN" altLang="en-US" sz="1400" dirty="0">
              <a:latin typeface="微软雅黑" panose="020B0503020204020204" charset="-122"/>
              <a:ea typeface="微软雅黑" panose="020B0503020204020204" charset="-122"/>
            </a:endParaRPr>
          </a:p>
        </p:txBody>
      </p:sp>
      <p:sp>
        <p:nvSpPr>
          <p:cNvPr id="8" name="文本框 7"/>
          <p:cNvSpPr txBox="1"/>
          <p:nvPr/>
        </p:nvSpPr>
        <p:spPr>
          <a:xfrm>
            <a:off x="5378767" y="2890417"/>
            <a:ext cx="1434465" cy="307777"/>
          </a:xfrm>
          <a:prstGeom prst="rect">
            <a:avLst/>
          </a:prstGeom>
          <a:noFill/>
        </p:spPr>
        <p:txBody>
          <a:bodyPr wrap="square" rtlCol="0" anchor="t">
            <a:spAutoFit/>
          </a:bodyPr>
          <a:lstStyle/>
          <a:p>
            <a:r>
              <a:rPr lang="en-US" altLang="zh-CN" sz="1400" dirty="0">
                <a:solidFill>
                  <a:srgbClr val="404040"/>
                </a:solidFill>
                <a:effectLst/>
                <a:latin typeface="微软雅黑" panose="020B0503020204020204" charset="-122"/>
                <a:ea typeface="微软雅黑" panose="020B0503020204020204" charset="-122"/>
                <a:sym typeface="+mn-ea"/>
              </a:rPr>
              <a:t>UAV</a:t>
            </a:r>
            <a:r>
              <a:rPr lang="zh-CN" altLang="en-US" sz="1400" dirty="0">
                <a:solidFill>
                  <a:srgbClr val="404040"/>
                </a:solidFill>
                <a:effectLst/>
                <a:latin typeface="微软雅黑" panose="020B0503020204020204" charset="-122"/>
                <a:ea typeface="微软雅黑" panose="020B0503020204020204" charset="-122"/>
                <a:sym typeface="+mn-ea"/>
              </a:rPr>
              <a:t> </a:t>
            </a:r>
            <a:r>
              <a:rPr lang="en-US" altLang="zh-CN" sz="1400" dirty="0">
                <a:solidFill>
                  <a:srgbClr val="404040"/>
                </a:solidFill>
                <a:latin typeface="微软雅黑" panose="020B0503020204020204" charset="-122"/>
                <a:ea typeface="微软雅黑" panose="020B0503020204020204" charset="-122"/>
              </a:rPr>
              <a:t>field</a:t>
            </a:r>
            <a:endParaRPr lang="zh-CN" altLang="en-US" sz="1400" dirty="0">
              <a:solidFill>
                <a:srgbClr val="404040"/>
              </a:solidFill>
              <a:latin typeface="微软雅黑" panose="020B0503020204020204" charset="-122"/>
              <a:ea typeface="微软雅黑" panose="020B0503020204020204" charset="-122"/>
              <a:sym typeface="+mn-ea"/>
            </a:endParaRPr>
          </a:p>
        </p:txBody>
      </p:sp>
      <p:sp>
        <p:nvSpPr>
          <p:cNvPr id="9" name="文本框 8"/>
          <p:cNvSpPr txBox="1"/>
          <p:nvPr/>
        </p:nvSpPr>
        <p:spPr>
          <a:xfrm>
            <a:off x="8339455" y="1880235"/>
            <a:ext cx="2776855" cy="368300"/>
          </a:xfrm>
          <a:prstGeom prst="rect">
            <a:avLst/>
          </a:prstGeom>
          <a:noFill/>
        </p:spPr>
        <p:txBody>
          <a:bodyPr wrap="none" rtlCol="0">
            <a:spAutoFit/>
          </a:bodyPr>
          <a:lstStyle/>
          <a:p>
            <a:r>
              <a:rPr lang="en-US" altLang="zh-CN" dirty="0">
                <a:solidFill>
                  <a:srgbClr val="FF0000"/>
                </a:solidFill>
              </a:rPr>
              <a:t>N</a:t>
            </a:r>
            <a:r>
              <a:rPr lang="en-US" altLang="zh-CN" dirty="0"/>
              <a:t> charging key elements set</a:t>
            </a:r>
            <a:endParaRPr kumimoji="1" lang="zh-CN" altLang="en-US" sz="1400" dirty="0">
              <a:latin typeface="微软雅黑" panose="020B0503020204020204" charset="-122"/>
              <a:ea typeface="微软雅黑" panose="020B0503020204020204" charset="-122"/>
            </a:endParaRPr>
          </a:p>
        </p:txBody>
      </p:sp>
      <p:sp>
        <p:nvSpPr>
          <p:cNvPr id="10" name="加号 9"/>
          <p:cNvSpPr/>
          <p:nvPr/>
        </p:nvSpPr>
        <p:spPr>
          <a:xfrm>
            <a:off x="7277735" y="1922780"/>
            <a:ext cx="264795" cy="255905"/>
          </a:xfrm>
          <a:prstGeom prst="mathPlus">
            <a:avLst/>
          </a:prstGeom>
          <a:solidFill>
            <a:srgbClr val="93C1EC">
              <a:alpha val="80000"/>
            </a:srgb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charset="-122"/>
              <a:ea typeface="微软雅黑" panose="020B0503020204020204" charset="-122"/>
            </a:endParaRPr>
          </a:p>
        </p:txBody>
      </p:sp>
      <p:sp>
        <p:nvSpPr>
          <p:cNvPr id="11" name="文本框 10"/>
          <p:cNvSpPr txBox="1"/>
          <p:nvPr/>
        </p:nvSpPr>
        <p:spPr>
          <a:xfrm>
            <a:off x="7877331" y="2836545"/>
            <a:ext cx="4009869" cy="738664"/>
          </a:xfrm>
          <a:prstGeom prst="rect">
            <a:avLst/>
          </a:prstGeom>
          <a:noFill/>
        </p:spPr>
        <p:txBody>
          <a:bodyPr wrap="square" rtlCol="0" anchor="t">
            <a:spAutoFit/>
          </a:bodyPr>
          <a:lstStyle/>
          <a:p>
            <a:r>
              <a:rPr lang="en-US" altLang="zh-CN" sz="1400" dirty="0">
                <a:solidFill>
                  <a:srgbClr val="404040"/>
                </a:solidFill>
                <a:latin typeface="微软雅黑" panose="020B0503020204020204" charset="-122"/>
                <a:ea typeface="微软雅黑" panose="020B0503020204020204" charset="-122"/>
                <a:sym typeface="+mn-ea"/>
              </a:rPr>
              <a:t>flight route</a:t>
            </a:r>
            <a:r>
              <a:rPr lang="zh-CN" altLang="en-US" sz="1400" dirty="0">
                <a:solidFill>
                  <a:srgbClr val="404040"/>
                </a:solidFill>
                <a:latin typeface="微软雅黑" panose="020B0503020204020204" charset="-122"/>
                <a:ea typeface="微软雅黑" panose="020B0503020204020204" charset="-122"/>
                <a:sym typeface="+mn-ea"/>
              </a:rPr>
              <a:t>（</a:t>
            </a:r>
            <a:r>
              <a:rPr lang="en-US" altLang="zh-CN" sz="1400" dirty="0">
                <a:solidFill>
                  <a:srgbClr val="404040"/>
                </a:solidFill>
                <a:latin typeface="微软雅黑" panose="020B0503020204020204" charset="-122"/>
                <a:ea typeface="微软雅黑" panose="020B0503020204020204" charset="-122"/>
                <a:sym typeface="+mn-ea"/>
              </a:rPr>
              <a:t> key route node coordinates </a:t>
            </a:r>
            <a:r>
              <a:rPr lang="zh-CN" altLang="en-US" sz="1400" dirty="0">
                <a:solidFill>
                  <a:srgbClr val="404040"/>
                </a:solidFill>
                <a:latin typeface="微软雅黑" panose="020B0503020204020204" charset="-122"/>
                <a:ea typeface="微软雅黑" panose="020B0503020204020204" charset="-122"/>
                <a:sym typeface="+mn-ea"/>
              </a:rPr>
              <a:t>、</a:t>
            </a:r>
            <a:r>
              <a:rPr lang="en-US" altLang="zh-CN" sz="1400" dirty="0">
                <a:solidFill>
                  <a:srgbClr val="404040"/>
                </a:solidFill>
                <a:latin typeface="微软雅黑" panose="020B0503020204020204" charset="-122"/>
                <a:ea typeface="微软雅黑" panose="020B0503020204020204" charset="-122"/>
                <a:sym typeface="+mn-ea"/>
              </a:rPr>
              <a:t> three-dimensional space( longitude, latitude and altitude) </a:t>
            </a:r>
            <a:r>
              <a:rPr lang="zh-CN" altLang="en-US" sz="1400" dirty="0">
                <a:solidFill>
                  <a:srgbClr val="404040"/>
                </a:solidFill>
                <a:latin typeface="微软雅黑" panose="020B0503020204020204" charset="-122"/>
                <a:ea typeface="微软雅黑" panose="020B0503020204020204" charset="-122"/>
                <a:sym typeface="+mn-ea"/>
              </a:rPr>
              <a:t>）</a:t>
            </a:r>
            <a:endParaRPr lang="zh-CN" altLang="en-US" sz="1400" dirty="0">
              <a:solidFill>
                <a:srgbClr val="404040"/>
              </a:solidFill>
              <a:effectLst/>
              <a:latin typeface="微软雅黑" panose="020B0503020204020204" charset="-122"/>
              <a:ea typeface="微软雅黑" panose="020B0503020204020204" charset="-122"/>
              <a:sym typeface="+mn-ea"/>
            </a:endParaRPr>
          </a:p>
        </p:txBody>
      </p:sp>
      <p:sp>
        <p:nvSpPr>
          <p:cNvPr id="12" name="文本框 11"/>
          <p:cNvSpPr txBox="1"/>
          <p:nvPr/>
        </p:nvSpPr>
        <p:spPr>
          <a:xfrm>
            <a:off x="4975224" y="3696335"/>
            <a:ext cx="2504867" cy="369332"/>
          </a:xfrm>
          <a:prstGeom prst="rect">
            <a:avLst/>
          </a:prstGeom>
          <a:noFill/>
        </p:spPr>
        <p:txBody>
          <a:bodyPr wrap="square" rtlCol="0" anchor="t">
            <a:spAutoFit/>
          </a:bodyPr>
          <a:lstStyle/>
          <a:p>
            <a:r>
              <a:rPr lang="en-US" altLang="zh-CN" sz="1400" dirty="0">
                <a:solidFill>
                  <a:srgbClr val="404040"/>
                </a:solidFill>
                <a:latin typeface="微软雅黑" panose="020B0503020204020204" charset="-122"/>
                <a:ea typeface="微软雅黑" panose="020B0503020204020204" charset="-122"/>
              </a:rPr>
              <a:t>Road</a:t>
            </a:r>
            <a:r>
              <a:rPr lang="en-US" altLang="zh-CN" dirty="0"/>
              <a:t> </a:t>
            </a:r>
            <a:r>
              <a:rPr lang="en-US" altLang="zh-CN" sz="1400" dirty="0">
                <a:solidFill>
                  <a:srgbClr val="404040"/>
                </a:solidFill>
                <a:latin typeface="微软雅黑" panose="020B0503020204020204" charset="-122"/>
                <a:ea typeface="微软雅黑" panose="020B0503020204020204" charset="-122"/>
              </a:rPr>
              <a:t>inspection field</a:t>
            </a:r>
            <a:endParaRPr lang="zh-CN" altLang="en-US" sz="1400" dirty="0">
              <a:solidFill>
                <a:srgbClr val="404040"/>
              </a:solidFill>
              <a:latin typeface="微软雅黑" panose="020B0503020204020204" charset="-122"/>
              <a:ea typeface="微软雅黑" panose="020B0503020204020204" charset="-122"/>
              <a:sym typeface="+mn-ea"/>
            </a:endParaRPr>
          </a:p>
        </p:txBody>
      </p:sp>
      <p:sp>
        <p:nvSpPr>
          <p:cNvPr id="13" name="文本框 12"/>
          <p:cNvSpPr txBox="1"/>
          <p:nvPr/>
        </p:nvSpPr>
        <p:spPr>
          <a:xfrm>
            <a:off x="7987030" y="3704590"/>
            <a:ext cx="3555396" cy="523220"/>
          </a:xfrm>
          <a:prstGeom prst="rect">
            <a:avLst/>
          </a:prstGeom>
          <a:noFill/>
        </p:spPr>
        <p:txBody>
          <a:bodyPr wrap="square" rtlCol="0" anchor="t">
            <a:spAutoFit/>
          </a:bodyPr>
          <a:lstStyle/>
          <a:p>
            <a:r>
              <a:rPr lang="en-US" altLang="zh-CN" sz="1400" dirty="0">
                <a:solidFill>
                  <a:srgbClr val="404040"/>
                </a:solidFill>
                <a:latin typeface="微软雅黑" panose="020B0503020204020204" charset="-122"/>
                <a:ea typeface="微软雅黑" panose="020B0503020204020204" charset="-122"/>
                <a:sym typeface="+mn-ea"/>
              </a:rPr>
              <a:t>three-dimensional space( longitude, latitude and altitude)</a:t>
            </a:r>
            <a:endParaRPr kumimoji="1" lang="zh-CN" altLang="en-US" sz="1400" dirty="0">
              <a:solidFill>
                <a:srgbClr val="404040"/>
              </a:solidFill>
              <a:effectLst/>
              <a:latin typeface="微软雅黑" panose="020B0503020204020204" charset="-122"/>
              <a:ea typeface="微软雅黑" panose="020B0503020204020204" charset="-122"/>
              <a:sym typeface="+mn-ea"/>
            </a:endParaRPr>
          </a:p>
        </p:txBody>
      </p:sp>
      <p:sp>
        <p:nvSpPr>
          <p:cNvPr id="14" name="文本框 13"/>
          <p:cNvSpPr txBox="1"/>
          <p:nvPr/>
        </p:nvSpPr>
        <p:spPr>
          <a:xfrm>
            <a:off x="5039177" y="4601207"/>
            <a:ext cx="2495868" cy="523220"/>
          </a:xfrm>
          <a:prstGeom prst="rect">
            <a:avLst/>
          </a:prstGeom>
          <a:noFill/>
        </p:spPr>
        <p:txBody>
          <a:bodyPr wrap="square" rtlCol="0" anchor="t">
            <a:spAutoFit/>
          </a:bodyPr>
          <a:lstStyle/>
          <a:p>
            <a:r>
              <a:rPr lang="en-US" altLang="zh-CN" sz="1400" dirty="0">
                <a:solidFill>
                  <a:srgbClr val="404040"/>
                </a:solidFill>
                <a:latin typeface="微软雅黑" panose="020B0503020204020204" charset="-122"/>
                <a:ea typeface="微软雅黑" panose="020B0503020204020204" charset="-122"/>
              </a:rPr>
              <a:t>Maritime economy field</a:t>
            </a:r>
            <a:br>
              <a:rPr lang="en-US" altLang="zh-CN" sz="1400" dirty="0">
                <a:solidFill>
                  <a:srgbClr val="404040"/>
                </a:solidFill>
                <a:latin typeface="微软雅黑" panose="020B0503020204020204" charset="-122"/>
                <a:ea typeface="微软雅黑" panose="020B0503020204020204" charset="-122"/>
              </a:rPr>
            </a:br>
            <a:endParaRPr lang="zh-CN" altLang="en-US" sz="1400" dirty="0">
              <a:solidFill>
                <a:srgbClr val="404040"/>
              </a:solidFill>
              <a:latin typeface="微软雅黑" panose="020B0503020204020204" charset="-122"/>
              <a:ea typeface="微软雅黑" panose="020B0503020204020204" charset="-122"/>
              <a:sym typeface="+mn-ea"/>
            </a:endParaRPr>
          </a:p>
        </p:txBody>
      </p:sp>
      <p:cxnSp>
        <p:nvCxnSpPr>
          <p:cNvPr id="15" name="直接连接符 14"/>
          <p:cNvCxnSpPr>
            <a:stCxn id="4" idx="3"/>
            <a:endCxn id="8" idx="1"/>
          </p:cNvCxnSpPr>
          <p:nvPr/>
        </p:nvCxnSpPr>
        <p:spPr>
          <a:xfrm flipV="1">
            <a:off x="3267075" y="3044306"/>
            <a:ext cx="2111692" cy="805382"/>
          </a:xfrm>
          <a:prstGeom prst="line">
            <a:avLst/>
          </a:prstGeom>
        </p:spPr>
        <p:style>
          <a:lnRef idx="2">
            <a:schemeClr val="accent1"/>
          </a:lnRef>
          <a:fillRef idx="0">
            <a:srgbClr val="FFFFFF"/>
          </a:fillRef>
          <a:effectRef idx="0">
            <a:srgbClr val="FFFFFF"/>
          </a:effectRef>
          <a:fontRef idx="minor">
            <a:schemeClr val="tx1"/>
          </a:fontRef>
        </p:style>
      </p:cxnSp>
      <p:cxnSp>
        <p:nvCxnSpPr>
          <p:cNvPr id="16" name="直接连接符 15"/>
          <p:cNvCxnSpPr>
            <a:stCxn id="4" idx="3"/>
            <a:endCxn id="12" idx="1"/>
          </p:cNvCxnSpPr>
          <p:nvPr/>
        </p:nvCxnSpPr>
        <p:spPr>
          <a:xfrm>
            <a:off x="3267075" y="3849688"/>
            <a:ext cx="1708149" cy="31313"/>
          </a:xfrm>
          <a:prstGeom prst="line">
            <a:avLst/>
          </a:prstGeom>
        </p:spPr>
        <p:style>
          <a:lnRef idx="2">
            <a:schemeClr val="accent1"/>
          </a:lnRef>
          <a:fillRef idx="0">
            <a:srgbClr val="FFFFFF"/>
          </a:fillRef>
          <a:effectRef idx="0">
            <a:srgbClr val="FFFFFF"/>
          </a:effectRef>
          <a:fontRef idx="minor">
            <a:schemeClr val="tx1"/>
          </a:fontRef>
        </p:style>
      </p:cxnSp>
      <p:cxnSp>
        <p:nvCxnSpPr>
          <p:cNvPr id="17" name="直接连接符 16"/>
          <p:cNvCxnSpPr>
            <a:stCxn id="4" idx="3"/>
            <a:endCxn id="14" idx="1"/>
          </p:cNvCxnSpPr>
          <p:nvPr/>
        </p:nvCxnSpPr>
        <p:spPr>
          <a:xfrm>
            <a:off x="3267075" y="3849688"/>
            <a:ext cx="1772102" cy="1013129"/>
          </a:xfrm>
          <a:prstGeom prst="line">
            <a:avLst/>
          </a:prstGeom>
        </p:spPr>
        <p:style>
          <a:lnRef idx="2">
            <a:schemeClr val="accent1"/>
          </a:lnRef>
          <a:fillRef idx="0">
            <a:srgbClr val="FFFFFF"/>
          </a:fillRef>
          <a:effectRef idx="0">
            <a:srgbClr val="FFFFFF"/>
          </a:effectRef>
          <a:fontRef idx="minor">
            <a:schemeClr val="tx1"/>
          </a:fontRef>
        </p:style>
      </p:cxnSp>
      <p:sp>
        <p:nvSpPr>
          <p:cNvPr id="18" name="文本框 17"/>
          <p:cNvSpPr txBox="1"/>
          <p:nvPr/>
        </p:nvSpPr>
        <p:spPr>
          <a:xfrm>
            <a:off x="4975225" y="5335270"/>
            <a:ext cx="1424940" cy="306705"/>
          </a:xfrm>
          <a:prstGeom prst="rect">
            <a:avLst/>
          </a:prstGeom>
          <a:noFill/>
        </p:spPr>
        <p:txBody>
          <a:bodyPr wrap="square" rtlCol="0" anchor="t">
            <a:spAutoFit/>
          </a:bodyPr>
          <a:lstStyle/>
          <a:p>
            <a:pPr algn="l"/>
            <a:r>
              <a:rPr lang="en-US" altLang="zh-CN" sz="1400" dirty="0">
                <a:solidFill>
                  <a:srgbClr val="404040"/>
                </a:solidFill>
                <a:effectLst/>
                <a:latin typeface="微软雅黑" panose="020B0503020204020204" charset="-122"/>
                <a:ea typeface="微软雅黑" panose="020B0503020204020204" charset="-122"/>
                <a:sym typeface="+mn-ea"/>
              </a:rPr>
              <a:t>......</a:t>
            </a:r>
            <a:endParaRPr lang="en-US" altLang="zh-CN" sz="1400" dirty="0">
              <a:solidFill>
                <a:srgbClr val="404040"/>
              </a:solidFill>
              <a:effectLst/>
              <a:latin typeface="微软雅黑" panose="020B0503020204020204" charset="-122"/>
              <a:ea typeface="微软雅黑" panose="020B0503020204020204" charset="-122"/>
              <a:sym typeface="+mn-ea"/>
            </a:endParaRPr>
          </a:p>
        </p:txBody>
      </p:sp>
      <p:cxnSp>
        <p:nvCxnSpPr>
          <p:cNvPr id="19" name="直接连接符 18"/>
          <p:cNvCxnSpPr>
            <a:endCxn id="18" idx="1"/>
          </p:cNvCxnSpPr>
          <p:nvPr/>
        </p:nvCxnSpPr>
        <p:spPr>
          <a:xfrm>
            <a:off x="3275330" y="3846830"/>
            <a:ext cx="1699895" cy="1642110"/>
          </a:xfrm>
          <a:prstGeom prst="line">
            <a:avLst/>
          </a:prstGeom>
        </p:spPr>
        <p:style>
          <a:lnRef idx="2">
            <a:schemeClr val="accent1"/>
          </a:lnRef>
          <a:fillRef idx="0">
            <a:srgbClr val="FFFFFF"/>
          </a:fillRef>
          <a:effectRef idx="0">
            <a:srgbClr val="FFFFFF"/>
          </a:effectRef>
          <a:fontRef idx="minor">
            <a:schemeClr val="tx1"/>
          </a:fontRef>
        </p:style>
      </p:cxnSp>
      <p:sp>
        <p:nvSpPr>
          <p:cNvPr id="20" name="文本框 19"/>
          <p:cNvSpPr txBox="1"/>
          <p:nvPr/>
        </p:nvSpPr>
        <p:spPr>
          <a:xfrm>
            <a:off x="7987030" y="4516755"/>
            <a:ext cx="3439160" cy="523220"/>
          </a:xfrm>
          <a:prstGeom prst="rect">
            <a:avLst/>
          </a:prstGeom>
          <a:noFill/>
        </p:spPr>
        <p:txBody>
          <a:bodyPr wrap="square" rtlCol="0" anchor="t">
            <a:spAutoFit/>
          </a:bodyPr>
          <a:lstStyle/>
          <a:p>
            <a:r>
              <a:rPr lang="en-US" altLang="zh-CN" sz="1400" dirty="0">
                <a:solidFill>
                  <a:srgbClr val="404040"/>
                </a:solidFill>
                <a:latin typeface="微软雅黑" panose="020B0503020204020204" charset="-122"/>
                <a:ea typeface="微软雅黑" panose="020B0503020204020204" charset="-122"/>
                <a:sym typeface="+mn-ea"/>
              </a:rPr>
              <a:t>three-dimensional space( longitude, latitude and altitude)</a:t>
            </a:r>
            <a:endParaRPr kumimoji="1" lang="zh-CN" altLang="en-US" sz="1400" dirty="0">
              <a:solidFill>
                <a:srgbClr val="404040"/>
              </a:solidFill>
              <a:effectLst/>
              <a:latin typeface="微软雅黑" panose="020B0503020204020204" charset="-122"/>
              <a:ea typeface="微软雅黑" panose="020B0503020204020204" charset="-122"/>
              <a:sym typeface="+mn-ea"/>
            </a:endParaRPr>
          </a:p>
        </p:txBody>
      </p:sp>
      <p:sp>
        <p:nvSpPr>
          <p:cNvPr id="21" name="文本框 20"/>
          <p:cNvSpPr txBox="1"/>
          <p:nvPr/>
        </p:nvSpPr>
        <p:spPr>
          <a:xfrm>
            <a:off x="510540" y="6053455"/>
            <a:ext cx="10915650" cy="306705"/>
          </a:xfrm>
          <a:prstGeom prst="rect">
            <a:avLst/>
          </a:prstGeom>
          <a:noFill/>
        </p:spPr>
        <p:txBody>
          <a:bodyPr wrap="square" rtlCol="0">
            <a:spAutoFit/>
          </a:bodyPr>
          <a:lstStyle/>
          <a:p>
            <a:pPr algn="l"/>
            <a:r>
              <a:rPr kumimoji="1" lang="en-US" altLang="zh-CN" sz="1400" dirty="0">
                <a:solidFill>
                  <a:srgbClr val="FF0000"/>
                </a:solidFill>
                <a:latin typeface="微软雅黑" panose="020B0503020204020204" charset="-122"/>
                <a:ea typeface="微软雅黑" panose="020B0503020204020204" charset="-122"/>
              </a:rPr>
              <a:t>provision and charging key elements: </a:t>
            </a:r>
            <a:r>
              <a:rPr kumimoji="1" lang="en-US" altLang="zh-CN" sz="1400" dirty="0">
                <a:latin typeface="微软雅黑" panose="020B0503020204020204" charset="-122"/>
                <a:ea typeface="微软雅黑" panose="020B0503020204020204" charset="-122"/>
              </a:rPr>
              <a:t>universal object id</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senario id</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longitude</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latitude</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altitude</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heigth</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weigth</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a:t>
            </a:r>
            <a:endParaRPr kumimoji="1" lang="zh-CN" altLang="en-US" sz="1400" dirty="0">
              <a:latin typeface="微软雅黑" panose="020B0503020204020204" charset="-122"/>
              <a:ea typeface="微软雅黑" panose="020B0503020204020204" charset="-122"/>
            </a:endParaRPr>
          </a:p>
        </p:txBody>
      </p:sp>
      <p:sp>
        <p:nvSpPr>
          <p:cNvPr id="279" name="文本框 278"/>
          <p:cNvSpPr txBox="1"/>
          <p:nvPr/>
        </p:nvSpPr>
        <p:spPr>
          <a:xfrm>
            <a:off x="146050" y="1073150"/>
            <a:ext cx="11659870" cy="473075"/>
          </a:xfrm>
          <a:prstGeom prst="rect">
            <a:avLst/>
          </a:prstGeom>
          <a:solidFill>
            <a:srgbClr val="FFFFFF">
              <a:lumMod val="95000"/>
            </a:srgbClr>
          </a:solidFill>
          <a:effectLst>
            <a:outerShdw blurRad="50800" dist="38100" dir="2700000" algn="tl" rotWithShape="0">
              <a:prstClr val="black">
                <a:alpha val="40000"/>
              </a:prstClr>
            </a:outerShdw>
          </a:effectLst>
        </p:spPr>
        <p:txBody>
          <a:bodyPr wrap="square" rtlCol="0" anchor="ctr">
            <a:noAutofit/>
          </a:bodyPr>
          <a:lstStyle>
            <a:defPPr>
              <a:defRPr lang="en-US"/>
            </a:defPPr>
            <a:lvl1pPr marL="285750" marR="0" lvl="0" indent="-285750" fontAlgn="auto">
              <a:lnSpc>
                <a:spcPct val="150000"/>
              </a:lnSpc>
              <a:spcBef>
                <a:spcPts val="0"/>
              </a:spcBef>
              <a:spcAft>
                <a:spcPts val="0"/>
              </a:spcAft>
              <a:buClrTx/>
              <a:buSzTx/>
              <a:buFont typeface="Wingdings" panose="05000000000000000000" pitchFamily="2" charset="2"/>
              <a:buChar char="n"/>
              <a:defRPr kumimoji="0" sz="1400" b="1" i="0" u="none" strike="noStrike" cap="none" spc="0" normalizeH="0" baseline="0">
                <a:ln>
                  <a:noFill/>
                </a:ln>
                <a:solidFill>
                  <a:srgbClr val="1D1D1A"/>
                </a:solidFill>
                <a:effectLst/>
                <a:uLnTx/>
                <a:uFillTx/>
                <a:latin typeface="微软雅黑" panose="020B0503020204020204" charset="-122"/>
                <a:ea typeface="微软雅黑" panose="020B0503020204020204" charset="-122"/>
              </a:defRPr>
            </a:lvl1pPr>
          </a:lstStyle>
          <a:p>
            <a:pPr lvl="0" algn="ctr">
              <a:lnSpc>
                <a:spcPct val="100000"/>
              </a:lnSpc>
              <a:buChar char="p"/>
              <a:defRPr/>
            </a:pPr>
            <a:r>
              <a:rPr lang="en-US" altLang="zh-CN" sz="1200" kern="0" noProof="0" dirty="0">
                <a:solidFill>
                  <a:srgbClr val="C00000"/>
                </a:solidFill>
                <a:sym typeface="Arial" panose="020B0604020202020204" pitchFamily="34" charset="0"/>
              </a:rPr>
              <a:t>Suggestion</a:t>
            </a:r>
            <a:r>
              <a:rPr lang="en-US" altLang="zh-CN" sz="1200" kern="0" noProof="0" dirty="0">
                <a:solidFill>
                  <a:srgbClr val="C00000"/>
                </a:solidFill>
                <a:sym typeface="Arial" panose="020B0604020202020204" pitchFamily="34" charset="0"/>
              </a:rPr>
              <a:t>：</a:t>
            </a:r>
            <a:r>
              <a:rPr lang="en-US" altLang="zh-CN" sz="1200" kern="0" noProof="0" dirty="0">
                <a:solidFill>
                  <a:schemeClr val="tx1"/>
                </a:solidFill>
                <a:sym typeface="+mn-ea"/>
              </a:rPr>
              <a:t> </a:t>
            </a:r>
            <a:r>
              <a:rPr lang="en-US" altLang="zh-CN" sz="1200" b="0" kern="0" noProof="0" dirty="0">
                <a:solidFill>
                  <a:schemeClr val="tx1"/>
                </a:solidFill>
                <a:sym typeface="+mn-ea"/>
              </a:rPr>
              <a:t>The convergence of communication and sensing opens up greater possibilities for billing scenarios, profoundly impacting the modeling of existing communication network billing entities and billing elements. It is recommended to initiate research on this topic at an early stage.</a:t>
            </a:r>
            <a:endParaRPr lang="en-US" altLang="zh-CN" sz="1200" b="0" kern="0" noProof="0" dirty="0">
              <a:solidFill>
                <a:schemeClr val="tx1"/>
              </a:solidFill>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1149" y="201930"/>
            <a:ext cx="11133841" cy="661035"/>
          </a:xfrm>
          <a:prstGeom prst="rect">
            <a:avLst/>
          </a:prstGeom>
        </p:spPr>
        <p:txBody>
          <a:bodyPr anchor="ctr" anchorCtr="0">
            <a:normAutofit/>
          </a:bodyPr>
          <a:lstStyle/>
          <a:p>
            <a:pPr fontAlgn="auto">
              <a:lnSpc>
                <a:spcPct val="100000"/>
              </a:lnSpc>
            </a:pPr>
            <a:r>
              <a:rPr lang="en-US" altLang="zh-CN" sz="2000" dirty="0">
                <a:solidFill>
                  <a:srgbClr val="0070C0"/>
                </a:solidFill>
                <a:latin typeface="微软雅黑" panose="020B0503020204020204" charset="-122"/>
                <a:ea typeface="微软雅黑" panose="020B0503020204020204" charset="-122"/>
                <a:sym typeface="+mn-ea"/>
              </a:rPr>
              <a:t>ISAC</a:t>
            </a:r>
            <a:r>
              <a:rPr lang="en-US" altLang="zh-CN" sz="2000" dirty="0"/>
              <a:t> Hypothetical Deployment Workflow </a:t>
            </a:r>
            <a:r>
              <a:rPr kumimoji="1" lang="zh-CN" altLang="en-US" sz="2000" dirty="0">
                <a:latin typeface="微软雅黑" panose="020B0503020204020204" charset="-122"/>
                <a:ea typeface="微软雅黑" panose="020B0503020204020204" charset="-122"/>
              </a:rPr>
              <a:t>：</a:t>
            </a:r>
            <a:r>
              <a:rPr lang="en-US" altLang="zh-CN" sz="2000" dirty="0"/>
              <a:t> low-altitude airspace </a:t>
            </a:r>
            <a:endParaRPr lang="zh-CN" altLang="en-US" sz="2000" dirty="0">
              <a:solidFill>
                <a:srgbClr val="0070C0"/>
              </a:solidFill>
              <a:latin typeface="微软雅黑" panose="020B0503020204020204" charset="-122"/>
              <a:ea typeface="微软雅黑" panose="020B0503020204020204" charset="-122"/>
              <a:sym typeface="+mn-ea"/>
            </a:endParaRPr>
          </a:p>
        </p:txBody>
      </p:sp>
      <p:sp>
        <p:nvSpPr>
          <p:cNvPr id="238" name="Cloud 102"/>
          <p:cNvSpPr/>
          <p:nvPr/>
        </p:nvSpPr>
        <p:spPr>
          <a:xfrm>
            <a:off x="2261404" y="4191893"/>
            <a:ext cx="1517478" cy="1079511"/>
          </a:xfrm>
          <a:prstGeom prst="cloud">
            <a:avLst/>
          </a:prstGeom>
          <a:solidFill>
            <a:schemeClr val="bg2"/>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sp>
        <p:nvSpPr>
          <p:cNvPr id="239" name="Cloud 103"/>
          <p:cNvSpPr/>
          <p:nvPr/>
        </p:nvSpPr>
        <p:spPr>
          <a:xfrm>
            <a:off x="175195" y="4176722"/>
            <a:ext cx="1808393" cy="1104207"/>
          </a:xfrm>
          <a:prstGeom prst="cloud">
            <a:avLst/>
          </a:prstGeom>
          <a:solidFill>
            <a:schemeClr val="bg2"/>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sp>
        <p:nvSpPr>
          <p:cNvPr id="240" name="Rectangle 94"/>
          <p:cNvSpPr/>
          <p:nvPr/>
        </p:nvSpPr>
        <p:spPr>
          <a:xfrm>
            <a:off x="611075" y="5746576"/>
            <a:ext cx="2745024" cy="414018"/>
          </a:xfrm>
          <a:prstGeom prst="rect">
            <a:avLst/>
          </a:prstGeom>
          <a:solidFill>
            <a:srgbClr val="DDDDDD"/>
          </a:solidFill>
          <a:ln w="12700" cap="flat" cmpd="sng" algn="ctr">
            <a:solidFill>
              <a:srgbClr val="15151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700" b="0" i="0" u="none" strike="noStrike" kern="0" cap="none" spc="0" normalizeH="0" baseline="0" noProof="0" dirty="0">
              <a:ln>
                <a:noFill/>
              </a:ln>
              <a:solidFill>
                <a:srgbClr val="1D1D1A"/>
              </a:solidFill>
              <a:effectLst/>
              <a:uLnTx/>
              <a:uFillTx/>
              <a:latin typeface="微软雅黑" panose="020B0503020204020204" charset="-122"/>
              <a:ea typeface="微软雅黑" panose="020B0503020204020204" charset="-122"/>
              <a:cs typeface="+mn-cs"/>
            </a:endParaRPr>
          </a:p>
        </p:txBody>
      </p:sp>
      <p:sp>
        <p:nvSpPr>
          <p:cNvPr id="242" name="铁塔Tower"/>
          <p:cNvSpPr/>
          <p:nvPr/>
        </p:nvSpPr>
        <p:spPr>
          <a:xfrm>
            <a:off x="1025735" y="5792470"/>
            <a:ext cx="180340" cy="206375"/>
          </a:xfrm>
          <a:custGeom>
            <a:avLst/>
            <a:gdLst>
              <a:gd name="connsiteX0" fmla="*/ 275495 w 913192"/>
              <a:gd name="connsiteY0" fmla="*/ 741983 h 1042697"/>
              <a:gd name="connsiteX1" fmla="*/ 174054 w 913192"/>
              <a:gd name="connsiteY1" fmla="*/ 978012 h 1042697"/>
              <a:gd name="connsiteX2" fmla="*/ 614585 w 913192"/>
              <a:gd name="connsiteY2" fmla="*/ 796466 h 1042697"/>
              <a:gd name="connsiteX3" fmla="*/ 574961 w 913192"/>
              <a:gd name="connsiteY3" fmla="*/ 601108 h 1042697"/>
              <a:gd name="connsiteX4" fmla="*/ 315595 w 913192"/>
              <a:gd name="connsiteY4" fmla="*/ 719504 h 1042697"/>
              <a:gd name="connsiteX5" fmla="*/ 645637 w 913192"/>
              <a:gd name="connsiteY5" fmla="*/ 772558 h 1042697"/>
              <a:gd name="connsiteX6" fmla="*/ 380937 w 913192"/>
              <a:gd name="connsiteY6" fmla="*/ 496238 h 1042697"/>
              <a:gd name="connsiteX7" fmla="*/ 294545 w 913192"/>
              <a:gd name="connsiteY7" fmla="*/ 697692 h 1042697"/>
              <a:gd name="connsiteX8" fmla="*/ 549720 w 913192"/>
              <a:gd name="connsiteY8" fmla="*/ 581487 h 1042697"/>
              <a:gd name="connsiteX9" fmla="*/ 466662 w 913192"/>
              <a:gd name="connsiteY9" fmla="*/ 338218 h 1042697"/>
              <a:gd name="connsiteX10" fmla="*/ 457137 w 913192"/>
              <a:gd name="connsiteY10" fmla="*/ 338790 h 1042697"/>
              <a:gd name="connsiteX11" fmla="*/ 449326 w 913192"/>
              <a:gd name="connsiteY11" fmla="*/ 338313 h 1042697"/>
              <a:gd name="connsiteX12" fmla="*/ 392748 w 913192"/>
              <a:gd name="connsiteY12" fmla="*/ 469949 h 1042697"/>
              <a:gd name="connsiteX13" fmla="*/ 554673 w 913192"/>
              <a:gd name="connsiteY13" fmla="*/ 551673 h 1042697"/>
              <a:gd name="connsiteX14" fmla="*/ 451239 w 913192"/>
              <a:gd name="connsiteY14" fmla="*/ 182490 h 1042697"/>
              <a:gd name="connsiteX15" fmla="*/ 526955 w 913192"/>
              <a:gd name="connsiteY15" fmla="*/ 224204 h 1042697"/>
              <a:gd name="connsiteX16" fmla="*/ 493903 w 913192"/>
              <a:gd name="connsiteY16" fmla="*/ 329741 h 1042697"/>
              <a:gd name="connsiteX17" fmla="*/ 594773 w 913192"/>
              <a:gd name="connsiteY17" fmla="*/ 574248 h 1042697"/>
              <a:gd name="connsiteX18" fmla="*/ 596583 w 913192"/>
              <a:gd name="connsiteY18" fmla="*/ 578629 h 1042697"/>
              <a:gd name="connsiteX19" fmla="*/ 766223 w 913192"/>
              <a:gd name="connsiteY19" fmla="*/ 990300 h 1042697"/>
              <a:gd name="connsiteX20" fmla="*/ 804323 w 913192"/>
              <a:gd name="connsiteY20" fmla="*/ 990300 h 1042697"/>
              <a:gd name="connsiteX21" fmla="*/ 818610 w 913192"/>
              <a:gd name="connsiteY21" fmla="*/ 1004587 h 1042697"/>
              <a:gd name="connsiteX22" fmla="*/ 804323 w 913192"/>
              <a:gd name="connsiteY22" fmla="*/ 1018875 h 1042697"/>
              <a:gd name="connsiteX23" fmla="*/ 623348 w 913192"/>
              <a:gd name="connsiteY23" fmla="*/ 1018875 h 1042697"/>
              <a:gd name="connsiteX24" fmla="*/ 602316 w 913192"/>
              <a:gd name="connsiteY24" fmla="*/ 1039907 h 1042697"/>
              <a:gd name="connsiteX25" fmla="*/ 552709 w 913192"/>
              <a:gd name="connsiteY25" fmla="*/ 1018875 h 1042697"/>
              <a:gd name="connsiteX26" fmla="*/ 573741 w 913192"/>
              <a:gd name="connsiteY26" fmla="*/ 969268 h 1042697"/>
              <a:gd name="connsiteX27" fmla="*/ 623348 w 913192"/>
              <a:gd name="connsiteY27" fmla="*/ 990300 h 1042697"/>
              <a:gd name="connsiteX28" fmla="*/ 735362 w 913192"/>
              <a:gd name="connsiteY28" fmla="*/ 990300 h 1042697"/>
              <a:gd name="connsiteX29" fmla="*/ 660400 w 913192"/>
              <a:gd name="connsiteY29" fmla="*/ 808467 h 1042697"/>
              <a:gd name="connsiteX30" fmla="*/ 219012 w 913192"/>
              <a:gd name="connsiteY30" fmla="*/ 990300 h 1042697"/>
              <a:gd name="connsiteX31" fmla="*/ 437230 w 913192"/>
              <a:gd name="connsiteY31" fmla="*/ 990300 h 1042697"/>
              <a:gd name="connsiteX32" fmla="*/ 458262 w 913192"/>
              <a:gd name="connsiteY32" fmla="*/ 969268 h 1042697"/>
              <a:gd name="connsiteX33" fmla="*/ 507869 w 913192"/>
              <a:gd name="connsiteY33" fmla="*/ 990300 h 1042697"/>
              <a:gd name="connsiteX34" fmla="*/ 486837 w 913192"/>
              <a:gd name="connsiteY34" fmla="*/ 1039907 h 1042697"/>
              <a:gd name="connsiteX35" fmla="*/ 437230 w 913192"/>
              <a:gd name="connsiteY35" fmla="*/ 1018875 h 1042697"/>
              <a:gd name="connsiteX36" fmla="*/ 90139 w 913192"/>
              <a:gd name="connsiteY36" fmla="*/ 1018875 h 1042697"/>
              <a:gd name="connsiteX37" fmla="*/ 75851 w 913192"/>
              <a:gd name="connsiteY37" fmla="*/ 1004587 h 1042697"/>
              <a:gd name="connsiteX38" fmla="*/ 90139 w 913192"/>
              <a:gd name="connsiteY38" fmla="*/ 990300 h 1042697"/>
              <a:gd name="connsiteX39" fmla="*/ 137764 w 913192"/>
              <a:gd name="connsiteY39" fmla="*/ 990300 h 1042697"/>
              <a:gd name="connsiteX40" fmla="*/ 421418 w 913192"/>
              <a:gd name="connsiteY40" fmla="*/ 329741 h 1042697"/>
              <a:gd name="connsiteX41" fmla="*/ 388366 w 913192"/>
              <a:gd name="connsiteY41" fmla="*/ 296689 h 1042697"/>
              <a:gd name="connsiteX42" fmla="*/ 421418 w 913192"/>
              <a:gd name="connsiteY42" fmla="*/ 191152 h 1042697"/>
              <a:gd name="connsiteX43" fmla="*/ 451239 w 913192"/>
              <a:gd name="connsiteY43" fmla="*/ 182490 h 1042697"/>
              <a:gd name="connsiteX44" fmla="*/ 260816 w 913192"/>
              <a:gd name="connsiteY44" fmla="*/ 133435 h 1042697"/>
              <a:gd name="connsiteX45" fmla="*/ 269494 w 913192"/>
              <a:gd name="connsiteY45" fmla="*/ 140098 h 1042697"/>
              <a:gd name="connsiteX46" fmla="*/ 264255 w 913192"/>
              <a:gd name="connsiteY46" fmla="*/ 159624 h 1042697"/>
              <a:gd name="connsiteX47" fmla="*/ 195389 w 913192"/>
              <a:gd name="connsiteY47" fmla="*/ 247064 h 1042697"/>
              <a:gd name="connsiteX48" fmla="*/ 197675 w 913192"/>
              <a:gd name="connsiteY48" fmla="*/ 358316 h 1042697"/>
              <a:gd name="connsiteX49" fmla="*/ 197927 w 913192"/>
              <a:gd name="connsiteY49" fmla="*/ 358903 h 1042697"/>
              <a:gd name="connsiteX50" fmla="*/ 190055 w 913192"/>
              <a:gd name="connsiteY50" fmla="*/ 377366 h 1042697"/>
              <a:gd name="connsiteX51" fmla="*/ 184531 w 913192"/>
              <a:gd name="connsiteY51" fmla="*/ 378509 h 1042697"/>
              <a:gd name="connsiteX52" fmla="*/ 171386 w 913192"/>
              <a:gd name="connsiteY52" fmla="*/ 369841 h 1042697"/>
              <a:gd name="connsiteX53" fmla="*/ 168719 w 913192"/>
              <a:gd name="connsiteY53" fmla="*/ 238587 h 1042697"/>
              <a:gd name="connsiteX54" fmla="*/ 249968 w 913192"/>
              <a:gd name="connsiteY54" fmla="*/ 134859 h 1042697"/>
              <a:gd name="connsiteX55" fmla="*/ 260816 w 913192"/>
              <a:gd name="connsiteY55" fmla="*/ 133435 h 1042697"/>
              <a:gd name="connsiteX56" fmla="*/ 656540 w 913192"/>
              <a:gd name="connsiteY56" fmla="*/ 125309 h 1042697"/>
              <a:gd name="connsiteX57" fmla="*/ 667162 w 913192"/>
              <a:gd name="connsiteY57" fmla="*/ 127906 h 1042697"/>
              <a:gd name="connsiteX58" fmla="*/ 745172 w 913192"/>
              <a:gd name="connsiteY58" fmla="*/ 233729 h 1042697"/>
              <a:gd name="connsiteX59" fmla="*/ 737457 w 913192"/>
              <a:gd name="connsiteY59" fmla="*/ 365079 h 1042697"/>
              <a:gd name="connsiteX60" fmla="*/ 724503 w 913192"/>
              <a:gd name="connsiteY60" fmla="*/ 373270 h 1042697"/>
              <a:gd name="connsiteX61" fmla="*/ 718502 w 913192"/>
              <a:gd name="connsiteY61" fmla="*/ 371937 h 1042697"/>
              <a:gd name="connsiteX62" fmla="*/ 718276 w 913192"/>
              <a:gd name="connsiteY62" fmla="*/ 371830 h 1042697"/>
              <a:gd name="connsiteX63" fmla="*/ 711644 w 913192"/>
              <a:gd name="connsiteY63" fmla="*/ 352887 h 1042697"/>
              <a:gd name="connsiteX64" fmla="*/ 717740 w 913192"/>
              <a:gd name="connsiteY64" fmla="*/ 241349 h 1042697"/>
              <a:gd name="connsiteX65" fmla="*/ 652113 w 913192"/>
              <a:gd name="connsiteY65" fmla="*/ 151528 h 1042697"/>
              <a:gd name="connsiteX66" fmla="*/ 652113 w 913192"/>
              <a:gd name="connsiteY66" fmla="*/ 152100 h 1042697"/>
              <a:gd name="connsiteX67" fmla="*/ 650269 w 913192"/>
              <a:gd name="connsiteY67" fmla="*/ 150953 h 1042697"/>
              <a:gd name="connsiteX68" fmla="*/ 647192 w 913192"/>
              <a:gd name="connsiteY68" fmla="*/ 130983 h 1042697"/>
              <a:gd name="connsiteX69" fmla="*/ 656540 w 913192"/>
              <a:gd name="connsiteY69" fmla="*/ 125309 h 1042697"/>
              <a:gd name="connsiteX70" fmla="*/ 185003 w 913192"/>
              <a:gd name="connsiteY70" fmla="*/ 4354 h 1042697"/>
              <a:gd name="connsiteX71" fmla="*/ 192847 w 913192"/>
              <a:gd name="connsiteY71" fmla="*/ 11973 h 1042697"/>
              <a:gd name="connsiteX72" fmla="*/ 185388 w 913192"/>
              <a:gd name="connsiteY72" fmla="*/ 30751 h 1042697"/>
              <a:gd name="connsiteX73" fmla="*/ 43561 w 913192"/>
              <a:gd name="connsiteY73" fmla="*/ 195248 h 1042697"/>
              <a:gd name="connsiteX74" fmla="*/ 57658 w 913192"/>
              <a:gd name="connsiteY74" fmla="*/ 412037 h 1042697"/>
              <a:gd name="connsiteX75" fmla="*/ 51276 w 913192"/>
              <a:gd name="connsiteY75" fmla="*/ 431087 h 1042697"/>
              <a:gd name="connsiteX76" fmla="*/ 44894 w 913192"/>
              <a:gd name="connsiteY76" fmla="*/ 432611 h 1042697"/>
              <a:gd name="connsiteX77" fmla="*/ 32131 w 913192"/>
              <a:gd name="connsiteY77" fmla="*/ 424800 h 1042697"/>
              <a:gd name="connsiteX78" fmla="*/ 172815 w 913192"/>
              <a:gd name="connsiteY78" fmla="*/ 5129 h 1042697"/>
              <a:gd name="connsiteX79" fmla="*/ 174069 w 913192"/>
              <a:gd name="connsiteY79" fmla="*/ 4513 h 1042697"/>
              <a:gd name="connsiteX80" fmla="*/ 185003 w 913192"/>
              <a:gd name="connsiteY80" fmla="*/ 4354 h 1042697"/>
              <a:gd name="connsiteX81" fmla="*/ 739151 w 913192"/>
              <a:gd name="connsiteY81" fmla="*/ 365 h 1042697"/>
              <a:gd name="connsiteX82" fmla="*/ 749935 w 913192"/>
              <a:gd name="connsiteY82" fmla="*/ 2177 h 1042697"/>
              <a:gd name="connsiteX83" fmla="*/ 899763 w 913192"/>
              <a:gd name="connsiteY83" fmla="*/ 188581 h 1042697"/>
              <a:gd name="connsiteX84" fmla="*/ 876236 w 913192"/>
              <a:gd name="connsiteY84" fmla="*/ 426516 h 1042697"/>
              <a:gd name="connsiteX85" fmla="*/ 863282 w 913192"/>
              <a:gd name="connsiteY85" fmla="*/ 433564 h 1042697"/>
              <a:gd name="connsiteX86" fmla="*/ 856424 w 913192"/>
              <a:gd name="connsiteY86" fmla="*/ 431754 h 1042697"/>
              <a:gd name="connsiteX87" fmla="*/ 850804 w 913192"/>
              <a:gd name="connsiteY87" fmla="*/ 412704 h 1042697"/>
              <a:gd name="connsiteX88" fmla="*/ 736504 w 913192"/>
              <a:gd name="connsiteY88" fmla="*/ 27323 h 1042697"/>
              <a:gd name="connsiteX89" fmla="*/ 734776 w 913192"/>
              <a:gd name="connsiteY89" fmla="*/ 26400 h 1042697"/>
              <a:gd name="connsiteX90" fmla="*/ 730244 w 913192"/>
              <a:gd name="connsiteY90" fmla="*/ 6709 h 1042697"/>
              <a:gd name="connsiteX91" fmla="*/ 739151 w 913192"/>
              <a:gd name="connsiteY91" fmla="*/ 365 h 104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913192" h="1042697">
                <a:moveTo>
                  <a:pt x="275495" y="741983"/>
                </a:moveTo>
                <a:lnTo>
                  <a:pt x="174054" y="978012"/>
                </a:lnTo>
                <a:lnTo>
                  <a:pt x="614585" y="796466"/>
                </a:lnTo>
                <a:close/>
                <a:moveTo>
                  <a:pt x="574961" y="601108"/>
                </a:moveTo>
                <a:lnTo>
                  <a:pt x="315595" y="719504"/>
                </a:lnTo>
                <a:lnTo>
                  <a:pt x="645637" y="772558"/>
                </a:lnTo>
                <a:close/>
                <a:moveTo>
                  <a:pt x="380937" y="496238"/>
                </a:moveTo>
                <a:lnTo>
                  <a:pt x="294545" y="697692"/>
                </a:lnTo>
                <a:lnTo>
                  <a:pt x="549720" y="581487"/>
                </a:lnTo>
                <a:close/>
                <a:moveTo>
                  <a:pt x="466662" y="338218"/>
                </a:moveTo>
                <a:cubicBezTo>
                  <a:pt x="463503" y="338622"/>
                  <a:pt x="460321" y="338813"/>
                  <a:pt x="457137" y="338790"/>
                </a:cubicBezTo>
                <a:cubicBezTo>
                  <a:pt x="454527" y="338754"/>
                  <a:pt x="451921" y="338595"/>
                  <a:pt x="449326" y="338313"/>
                </a:cubicBezTo>
                <a:lnTo>
                  <a:pt x="392748" y="469949"/>
                </a:lnTo>
                <a:lnTo>
                  <a:pt x="554673" y="551673"/>
                </a:lnTo>
                <a:close/>
                <a:moveTo>
                  <a:pt x="451239" y="182490"/>
                </a:moveTo>
                <a:cubicBezTo>
                  <a:pt x="481612" y="180001"/>
                  <a:pt x="511943" y="195501"/>
                  <a:pt x="526955" y="224204"/>
                </a:cubicBezTo>
                <a:cubicBezTo>
                  <a:pt x="546972" y="262474"/>
                  <a:pt x="532174" y="309725"/>
                  <a:pt x="493903" y="329741"/>
                </a:cubicBezTo>
                <a:lnTo>
                  <a:pt x="594773" y="574248"/>
                </a:lnTo>
                <a:cubicBezTo>
                  <a:pt x="595626" y="575592"/>
                  <a:pt x="596238" y="577075"/>
                  <a:pt x="596583" y="578629"/>
                </a:cubicBezTo>
                <a:lnTo>
                  <a:pt x="766223" y="990300"/>
                </a:lnTo>
                <a:lnTo>
                  <a:pt x="804323" y="990300"/>
                </a:lnTo>
                <a:cubicBezTo>
                  <a:pt x="812214" y="990300"/>
                  <a:pt x="818610" y="996696"/>
                  <a:pt x="818610" y="1004587"/>
                </a:cubicBezTo>
                <a:cubicBezTo>
                  <a:pt x="818610" y="1012478"/>
                  <a:pt x="812214" y="1018875"/>
                  <a:pt x="804323" y="1018875"/>
                </a:cubicBezTo>
                <a:lnTo>
                  <a:pt x="623348" y="1018875"/>
                </a:lnTo>
                <a:cubicBezTo>
                  <a:pt x="619476" y="1028445"/>
                  <a:pt x="611887" y="1036035"/>
                  <a:pt x="602316" y="1039907"/>
                </a:cubicBezTo>
                <a:cubicBezTo>
                  <a:pt x="582809" y="1047798"/>
                  <a:pt x="560599" y="1038381"/>
                  <a:pt x="552709" y="1018875"/>
                </a:cubicBezTo>
                <a:cubicBezTo>
                  <a:pt x="544818" y="999368"/>
                  <a:pt x="554234" y="977158"/>
                  <a:pt x="573741" y="969268"/>
                </a:cubicBezTo>
                <a:cubicBezTo>
                  <a:pt x="593247" y="961377"/>
                  <a:pt x="615457" y="970793"/>
                  <a:pt x="623348" y="990300"/>
                </a:cubicBezTo>
                <a:lnTo>
                  <a:pt x="735362" y="990300"/>
                </a:lnTo>
                <a:lnTo>
                  <a:pt x="660400" y="808467"/>
                </a:lnTo>
                <a:lnTo>
                  <a:pt x="219012" y="990300"/>
                </a:lnTo>
                <a:lnTo>
                  <a:pt x="437230" y="990300"/>
                </a:lnTo>
                <a:cubicBezTo>
                  <a:pt x="441101" y="980729"/>
                  <a:pt x="448691" y="973139"/>
                  <a:pt x="458262" y="969268"/>
                </a:cubicBezTo>
                <a:cubicBezTo>
                  <a:pt x="477768" y="961377"/>
                  <a:pt x="499978" y="970793"/>
                  <a:pt x="507869" y="990300"/>
                </a:cubicBezTo>
                <a:cubicBezTo>
                  <a:pt x="515760" y="1009806"/>
                  <a:pt x="506343" y="1032016"/>
                  <a:pt x="486837" y="1039907"/>
                </a:cubicBezTo>
                <a:cubicBezTo>
                  <a:pt x="467330" y="1047798"/>
                  <a:pt x="445120" y="1038381"/>
                  <a:pt x="437230" y="1018875"/>
                </a:cubicBezTo>
                <a:lnTo>
                  <a:pt x="90139" y="1018875"/>
                </a:lnTo>
                <a:cubicBezTo>
                  <a:pt x="82248" y="1018875"/>
                  <a:pt x="75851" y="1012478"/>
                  <a:pt x="75851" y="1004587"/>
                </a:cubicBezTo>
                <a:cubicBezTo>
                  <a:pt x="75851" y="996696"/>
                  <a:pt x="82248" y="990300"/>
                  <a:pt x="90139" y="990300"/>
                </a:cubicBezTo>
                <a:lnTo>
                  <a:pt x="137764" y="990300"/>
                </a:lnTo>
                <a:lnTo>
                  <a:pt x="421418" y="329741"/>
                </a:lnTo>
                <a:cubicBezTo>
                  <a:pt x="407289" y="322351"/>
                  <a:pt x="395756" y="310818"/>
                  <a:pt x="388366" y="296689"/>
                </a:cubicBezTo>
                <a:cubicBezTo>
                  <a:pt x="368350" y="258418"/>
                  <a:pt x="383148" y="211168"/>
                  <a:pt x="421418" y="191152"/>
                </a:cubicBezTo>
                <a:cubicBezTo>
                  <a:pt x="430986" y="186148"/>
                  <a:pt x="441115" y="183320"/>
                  <a:pt x="451239" y="182490"/>
                </a:cubicBezTo>
                <a:close/>
                <a:moveTo>
                  <a:pt x="260816" y="133435"/>
                </a:moveTo>
                <a:cubicBezTo>
                  <a:pt x="264350" y="134383"/>
                  <a:pt x="267522" y="136679"/>
                  <a:pt x="269494" y="140098"/>
                </a:cubicBezTo>
                <a:cubicBezTo>
                  <a:pt x="273439" y="146937"/>
                  <a:pt x="271094" y="155679"/>
                  <a:pt x="264255" y="159624"/>
                </a:cubicBezTo>
                <a:cubicBezTo>
                  <a:pt x="231542" y="179553"/>
                  <a:pt x="207096" y="210592"/>
                  <a:pt x="195389" y="247064"/>
                </a:cubicBezTo>
                <a:cubicBezTo>
                  <a:pt x="182741" y="283215"/>
                  <a:pt x="183553" y="322715"/>
                  <a:pt x="197675" y="358316"/>
                </a:cubicBezTo>
                <a:cubicBezTo>
                  <a:pt x="197764" y="358510"/>
                  <a:pt x="197848" y="358705"/>
                  <a:pt x="197927" y="358903"/>
                </a:cubicBezTo>
                <a:cubicBezTo>
                  <a:pt x="200852" y="366175"/>
                  <a:pt x="197328" y="374441"/>
                  <a:pt x="190055" y="377366"/>
                </a:cubicBezTo>
                <a:cubicBezTo>
                  <a:pt x="188322" y="378154"/>
                  <a:pt x="186435" y="378545"/>
                  <a:pt x="184531" y="378509"/>
                </a:cubicBezTo>
                <a:cubicBezTo>
                  <a:pt x="178802" y="378538"/>
                  <a:pt x="173617" y="375119"/>
                  <a:pt x="171386" y="369841"/>
                </a:cubicBezTo>
                <a:cubicBezTo>
                  <a:pt x="154497" y="327884"/>
                  <a:pt x="153548" y="281195"/>
                  <a:pt x="168719" y="238587"/>
                </a:cubicBezTo>
                <a:cubicBezTo>
                  <a:pt x="182232" y="195252"/>
                  <a:pt x="211131" y="158358"/>
                  <a:pt x="249968" y="134859"/>
                </a:cubicBezTo>
                <a:cubicBezTo>
                  <a:pt x="253387" y="132887"/>
                  <a:pt x="257282" y="132487"/>
                  <a:pt x="260816" y="133435"/>
                </a:cubicBezTo>
                <a:close/>
                <a:moveTo>
                  <a:pt x="656540" y="125309"/>
                </a:moveTo>
                <a:cubicBezTo>
                  <a:pt x="660154" y="124752"/>
                  <a:pt x="663980" y="125574"/>
                  <a:pt x="667162" y="127906"/>
                </a:cubicBezTo>
                <a:cubicBezTo>
                  <a:pt x="705216" y="152471"/>
                  <a:pt x="732964" y="190112"/>
                  <a:pt x="745172" y="233729"/>
                </a:cubicBezTo>
                <a:cubicBezTo>
                  <a:pt x="758723" y="276986"/>
                  <a:pt x="755979" y="323706"/>
                  <a:pt x="737457" y="365079"/>
                </a:cubicBezTo>
                <a:cubicBezTo>
                  <a:pt x="735111" y="370107"/>
                  <a:pt x="730051" y="373307"/>
                  <a:pt x="724503" y="373270"/>
                </a:cubicBezTo>
                <a:cubicBezTo>
                  <a:pt x="722428" y="373286"/>
                  <a:pt x="720376" y="372830"/>
                  <a:pt x="718502" y="371937"/>
                </a:cubicBezTo>
                <a:cubicBezTo>
                  <a:pt x="718427" y="371902"/>
                  <a:pt x="718351" y="371867"/>
                  <a:pt x="718276" y="371830"/>
                </a:cubicBezTo>
                <a:cubicBezTo>
                  <a:pt x="711214" y="368431"/>
                  <a:pt x="708244" y="359949"/>
                  <a:pt x="711644" y="352887"/>
                </a:cubicBezTo>
                <a:cubicBezTo>
                  <a:pt x="727093" y="317667"/>
                  <a:pt x="729259" y="278043"/>
                  <a:pt x="717740" y="241349"/>
                </a:cubicBezTo>
                <a:cubicBezTo>
                  <a:pt x="707357" y="204501"/>
                  <a:pt x="684062" y="172619"/>
                  <a:pt x="652113" y="151528"/>
                </a:cubicBezTo>
                <a:lnTo>
                  <a:pt x="652113" y="152100"/>
                </a:lnTo>
                <a:cubicBezTo>
                  <a:pt x="651470" y="151765"/>
                  <a:pt x="650853" y="151381"/>
                  <a:pt x="650269" y="150953"/>
                </a:cubicBezTo>
                <a:cubicBezTo>
                  <a:pt x="643905" y="146287"/>
                  <a:pt x="642527" y="137347"/>
                  <a:pt x="647192" y="130983"/>
                </a:cubicBezTo>
                <a:cubicBezTo>
                  <a:pt x="649525" y="127801"/>
                  <a:pt x="652926" y="125866"/>
                  <a:pt x="656540" y="125309"/>
                </a:cubicBezTo>
                <a:close/>
                <a:moveTo>
                  <a:pt x="185003" y="4354"/>
                </a:moveTo>
                <a:cubicBezTo>
                  <a:pt x="188401" y="5704"/>
                  <a:pt x="191284" y="8350"/>
                  <a:pt x="192847" y="11973"/>
                </a:cubicBezTo>
                <a:cubicBezTo>
                  <a:pt x="195973" y="19218"/>
                  <a:pt x="192633" y="27625"/>
                  <a:pt x="185388" y="30751"/>
                </a:cubicBezTo>
                <a:cubicBezTo>
                  <a:pt x="118167" y="64603"/>
                  <a:pt x="67149" y="123776"/>
                  <a:pt x="43561" y="195248"/>
                </a:cubicBezTo>
                <a:cubicBezTo>
                  <a:pt x="19283" y="266515"/>
                  <a:pt x="24355" y="344513"/>
                  <a:pt x="57658" y="412037"/>
                </a:cubicBezTo>
                <a:cubicBezTo>
                  <a:pt x="61108" y="419063"/>
                  <a:pt x="58262" y="427557"/>
                  <a:pt x="51276" y="431087"/>
                </a:cubicBezTo>
                <a:cubicBezTo>
                  <a:pt x="49303" y="432103"/>
                  <a:pt x="47113" y="432626"/>
                  <a:pt x="44894" y="432611"/>
                </a:cubicBezTo>
                <a:cubicBezTo>
                  <a:pt x="39501" y="432644"/>
                  <a:pt x="34556" y="429617"/>
                  <a:pt x="32131" y="424800"/>
                </a:cubicBezTo>
                <a:cubicBezTo>
                  <a:pt x="-43614" y="269975"/>
                  <a:pt x="19058" y="83020"/>
                  <a:pt x="172815" y="5129"/>
                </a:cubicBezTo>
                <a:cubicBezTo>
                  <a:pt x="173223" y="4903"/>
                  <a:pt x="173641" y="4698"/>
                  <a:pt x="174069" y="4513"/>
                </a:cubicBezTo>
                <a:cubicBezTo>
                  <a:pt x="177692" y="2951"/>
                  <a:pt x="181605" y="3004"/>
                  <a:pt x="185003" y="4354"/>
                </a:cubicBezTo>
                <a:close/>
                <a:moveTo>
                  <a:pt x="739151" y="365"/>
                </a:moveTo>
                <a:cubicBezTo>
                  <a:pt x="742714" y="-455"/>
                  <a:pt x="746590" y="84"/>
                  <a:pt x="749935" y="2177"/>
                </a:cubicBezTo>
                <a:cubicBezTo>
                  <a:pt x="822665" y="41931"/>
                  <a:pt x="876577" y="109004"/>
                  <a:pt x="899763" y="188581"/>
                </a:cubicBezTo>
                <a:cubicBezTo>
                  <a:pt x="923801" y="267873"/>
                  <a:pt x="915338" y="353467"/>
                  <a:pt x="876236" y="426516"/>
                </a:cubicBezTo>
                <a:cubicBezTo>
                  <a:pt x="873543" y="431069"/>
                  <a:pt x="868568" y="433776"/>
                  <a:pt x="863282" y="433564"/>
                </a:cubicBezTo>
                <a:cubicBezTo>
                  <a:pt x="860878" y="433564"/>
                  <a:pt x="858515" y="432940"/>
                  <a:pt x="856424" y="431754"/>
                </a:cubicBezTo>
                <a:cubicBezTo>
                  <a:pt x="849722" y="427958"/>
                  <a:pt x="847236" y="419531"/>
                  <a:pt x="850804" y="412704"/>
                </a:cubicBezTo>
                <a:cubicBezTo>
                  <a:pt x="924164" y="274568"/>
                  <a:pt x="873316" y="103125"/>
                  <a:pt x="736504" y="27323"/>
                </a:cubicBezTo>
                <a:cubicBezTo>
                  <a:pt x="735908" y="27055"/>
                  <a:pt x="735330" y="26747"/>
                  <a:pt x="734776" y="26400"/>
                </a:cubicBezTo>
                <a:cubicBezTo>
                  <a:pt x="728087" y="22214"/>
                  <a:pt x="726058" y="13398"/>
                  <a:pt x="730244" y="6709"/>
                </a:cubicBezTo>
                <a:cubicBezTo>
                  <a:pt x="732337" y="3365"/>
                  <a:pt x="735588" y="1185"/>
                  <a:pt x="739151" y="365"/>
                </a:cubicBezTo>
                <a:close/>
              </a:path>
            </a:pathLst>
          </a:custGeom>
          <a:solidFill>
            <a:srgbClr val="4F81BD"/>
          </a:solidFill>
          <a:ln w="25400" cap="flat" cmpd="sng" algn="ctr">
            <a:noFill/>
            <a:prstDash val="solid"/>
          </a:ln>
          <a:effectLst/>
        </p:spPr>
        <p:txBody>
          <a:bodyPr lIns="0" rIns="0" rtlCol="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0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243" name="Rectangle: Rounded Corners 99"/>
          <p:cNvSpPr/>
          <p:nvPr/>
        </p:nvSpPr>
        <p:spPr>
          <a:xfrm>
            <a:off x="421021" y="4346758"/>
            <a:ext cx="549488" cy="242423"/>
          </a:xfrm>
          <a:prstGeom prst="roundRect">
            <a:avLst/>
          </a:prstGeom>
          <a:solidFill>
            <a:srgbClr val="FFFFFF"/>
          </a:solidFill>
          <a:ln w="12700" cap="flat" cmpd="sng" algn="ctr">
            <a:solidFill>
              <a:srgbClr val="15151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rPr>
              <a:t>AMF</a:t>
            </a:r>
            <a:endParaRPr kumimoji="0" lang="zh-CN" altLang="en-US"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endParaRPr>
          </a:p>
        </p:txBody>
      </p:sp>
      <p:sp>
        <p:nvSpPr>
          <p:cNvPr id="244" name="Rectangle: Rounded Corners 100"/>
          <p:cNvSpPr/>
          <p:nvPr/>
        </p:nvSpPr>
        <p:spPr>
          <a:xfrm>
            <a:off x="1205652" y="4347877"/>
            <a:ext cx="547072" cy="242279"/>
          </a:xfrm>
          <a:prstGeom prst="roundRect">
            <a:avLst/>
          </a:prstGeom>
          <a:solidFill>
            <a:srgbClr val="FFFFFF"/>
          </a:solidFill>
          <a:ln w="12700" cap="flat" cmpd="sng" algn="ctr">
            <a:solidFill>
              <a:srgbClr val="15151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rPr>
              <a:t>SMF</a:t>
            </a:r>
            <a:endParaRPr kumimoji="0" lang="zh-CN" altLang="en-US"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endParaRPr>
          </a:p>
        </p:txBody>
      </p:sp>
      <p:sp>
        <p:nvSpPr>
          <p:cNvPr id="248" name="Rectangle: Rounded Corners 101"/>
          <p:cNvSpPr/>
          <p:nvPr/>
        </p:nvSpPr>
        <p:spPr>
          <a:xfrm>
            <a:off x="1206219" y="4718158"/>
            <a:ext cx="547071" cy="242423"/>
          </a:xfrm>
          <a:prstGeom prst="roundRect">
            <a:avLst/>
          </a:prstGeom>
          <a:solidFill>
            <a:srgbClr val="FFFFFF"/>
          </a:solidFill>
          <a:ln w="12700" cap="flat" cmpd="sng" algn="ctr">
            <a:solidFill>
              <a:srgbClr val="15151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rPr>
              <a:t>UPF</a:t>
            </a:r>
            <a:endParaRPr kumimoji="0" lang="zh-CN" altLang="en-US"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endParaRPr>
          </a:p>
        </p:txBody>
      </p:sp>
      <p:sp>
        <p:nvSpPr>
          <p:cNvPr id="249" name="Rectangle: Rounded Corners 102"/>
          <p:cNvSpPr/>
          <p:nvPr/>
        </p:nvSpPr>
        <p:spPr>
          <a:xfrm>
            <a:off x="2956022" y="4294454"/>
            <a:ext cx="547072" cy="242279"/>
          </a:xfrm>
          <a:prstGeom prst="roundRect">
            <a:avLst/>
          </a:prstGeom>
          <a:solidFill>
            <a:srgbClr val="FFFFFF"/>
          </a:solidFill>
          <a:ln w="12700" cap="flat" cmpd="sng" algn="ctr">
            <a:solidFill>
              <a:srgbClr val="15151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rPr>
              <a:t>SCF</a:t>
            </a:r>
            <a:endParaRPr kumimoji="0" lang="zh-CN" altLang="en-US"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endParaRPr>
          </a:p>
        </p:txBody>
      </p:sp>
      <p:sp>
        <p:nvSpPr>
          <p:cNvPr id="250" name="Rectangle: Rounded Corners 103"/>
          <p:cNvSpPr/>
          <p:nvPr/>
        </p:nvSpPr>
        <p:spPr>
          <a:xfrm>
            <a:off x="2953605" y="4731969"/>
            <a:ext cx="549489" cy="242279"/>
          </a:xfrm>
          <a:prstGeom prst="roundRect">
            <a:avLst/>
          </a:prstGeom>
          <a:solidFill>
            <a:srgbClr val="FFFFFF"/>
          </a:solidFill>
          <a:ln w="12700" cap="flat" cmpd="sng" algn="ctr">
            <a:solidFill>
              <a:srgbClr val="15151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rPr>
              <a:t>SPF</a:t>
            </a:r>
            <a:endParaRPr kumimoji="0" lang="zh-CN" altLang="en-US"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endParaRPr>
          </a:p>
        </p:txBody>
      </p:sp>
      <p:sp>
        <p:nvSpPr>
          <p:cNvPr id="251" name="Rectangle: Rounded Corners 104"/>
          <p:cNvSpPr/>
          <p:nvPr/>
        </p:nvSpPr>
        <p:spPr>
          <a:xfrm>
            <a:off x="1454237" y="3401087"/>
            <a:ext cx="683550" cy="242279"/>
          </a:xfrm>
          <a:prstGeom prst="roundRect">
            <a:avLst/>
          </a:prstGeom>
          <a:solidFill>
            <a:srgbClr val="FFFFFF"/>
          </a:solidFill>
          <a:ln w="12700" cap="flat" cmpd="sng" algn="ctr">
            <a:solidFill>
              <a:srgbClr val="15151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rPr>
              <a:t>NWDAF</a:t>
            </a:r>
            <a:endParaRPr kumimoji="0" lang="zh-CN" altLang="en-US"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endParaRPr>
          </a:p>
        </p:txBody>
      </p:sp>
      <p:cxnSp>
        <p:nvCxnSpPr>
          <p:cNvPr id="252" name="Straight Connector 106"/>
          <p:cNvCxnSpPr>
            <a:stCxn id="248" idx="2"/>
            <a:endCxn id="240" idx="0"/>
          </p:cNvCxnSpPr>
          <p:nvPr/>
        </p:nvCxnSpPr>
        <p:spPr>
          <a:xfrm>
            <a:off x="1479755" y="4960581"/>
            <a:ext cx="503833" cy="785996"/>
          </a:xfrm>
          <a:prstGeom prst="line">
            <a:avLst/>
          </a:prstGeom>
          <a:noFill/>
          <a:ln w="6350" cap="flat" cmpd="sng" algn="ctr">
            <a:solidFill>
              <a:srgbClr val="1D1D1A"/>
            </a:solidFill>
            <a:prstDash val="solid"/>
            <a:miter lim="800000"/>
          </a:ln>
          <a:effectLst/>
        </p:spPr>
      </p:cxnSp>
      <p:cxnSp>
        <p:nvCxnSpPr>
          <p:cNvPr id="253" name="Straight Connector 107"/>
          <p:cNvCxnSpPr>
            <a:stCxn id="244" idx="2"/>
            <a:endCxn id="248" idx="0"/>
          </p:cNvCxnSpPr>
          <p:nvPr/>
        </p:nvCxnSpPr>
        <p:spPr>
          <a:xfrm>
            <a:off x="1479188" y="4590155"/>
            <a:ext cx="565" cy="128003"/>
          </a:xfrm>
          <a:prstGeom prst="line">
            <a:avLst/>
          </a:prstGeom>
          <a:noFill/>
          <a:ln w="6350" cap="flat" cmpd="sng" algn="ctr">
            <a:solidFill>
              <a:srgbClr val="1D1D1A"/>
            </a:solidFill>
            <a:prstDash val="solid"/>
            <a:miter lim="800000"/>
          </a:ln>
          <a:effectLst/>
        </p:spPr>
      </p:cxnSp>
      <p:cxnSp>
        <p:nvCxnSpPr>
          <p:cNvPr id="254" name="Straight Connector 108"/>
          <p:cNvCxnSpPr>
            <a:stCxn id="243" idx="3"/>
            <a:endCxn id="244" idx="1"/>
          </p:cNvCxnSpPr>
          <p:nvPr/>
        </p:nvCxnSpPr>
        <p:spPr>
          <a:xfrm>
            <a:off x="970509" y="4467970"/>
            <a:ext cx="235146" cy="1047"/>
          </a:xfrm>
          <a:prstGeom prst="line">
            <a:avLst/>
          </a:prstGeom>
          <a:noFill/>
          <a:ln w="6350" cap="flat" cmpd="sng" algn="ctr">
            <a:solidFill>
              <a:srgbClr val="1D1D1A"/>
            </a:solidFill>
            <a:prstDash val="solid"/>
            <a:miter lim="800000"/>
          </a:ln>
          <a:effectLst/>
        </p:spPr>
      </p:cxnSp>
      <p:cxnSp>
        <p:nvCxnSpPr>
          <p:cNvPr id="255" name="Straight Connector 111"/>
          <p:cNvCxnSpPr/>
          <p:nvPr/>
        </p:nvCxnSpPr>
        <p:spPr>
          <a:xfrm>
            <a:off x="3229425" y="4522997"/>
            <a:ext cx="134" cy="219487"/>
          </a:xfrm>
          <a:prstGeom prst="line">
            <a:avLst/>
          </a:prstGeom>
        </p:spPr>
        <p:style>
          <a:lnRef idx="1">
            <a:schemeClr val="dk1"/>
          </a:lnRef>
          <a:fillRef idx="0">
            <a:schemeClr val="dk1"/>
          </a:fillRef>
          <a:effectRef idx="0">
            <a:schemeClr val="dk1"/>
          </a:effectRef>
          <a:fontRef idx="minor">
            <a:schemeClr val="tx1"/>
          </a:fontRef>
        </p:style>
      </p:cxnSp>
      <p:cxnSp>
        <p:nvCxnSpPr>
          <p:cNvPr id="256" name="Straight Connector 112"/>
          <p:cNvCxnSpPr>
            <a:stCxn id="250" idx="2"/>
            <a:endCxn id="240" idx="0"/>
          </p:cNvCxnSpPr>
          <p:nvPr/>
        </p:nvCxnSpPr>
        <p:spPr>
          <a:xfrm flipH="1">
            <a:off x="1983588" y="4974248"/>
            <a:ext cx="1244762" cy="772328"/>
          </a:xfrm>
          <a:prstGeom prst="line">
            <a:avLst/>
          </a:prstGeom>
          <a:noFill/>
          <a:ln w="6350" cap="flat" cmpd="sng" algn="ctr">
            <a:solidFill>
              <a:srgbClr val="1D1D1A"/>
            </a:solidFill>
            <a:prstDash val="solid"/>
            <a:miter lim="800000"/>
          </a:ln>
          <a:effectLst/>
        </p:spPr>
      </p:cxnSp>
      <p:cxnSp>
        <p:nvCxnSpPr>
          <p:cNvPr id="257" name="Straight Connector 113"/>
          <p:cNvCxnSpPr>
            <a:stCxn id="251" idx="2"/>
            <a:endCxn id="249" idx="0"/>
          </p:cNvCxnSpPr>
          <p:nvPr/>
        </p:nvCxnSpPr>
        <p:spPr>
          <a:xfrm>
            <a:off x="1796011" y="3643365"/>
            <a:ext cx="1433830" cy="650875"/>
          </a:xfrm>
          <a:prstGeom prst="line">
            <a:avLst/>
          </a:prstGeom>
          <a:noFill/>
          <a:ln w="6350" cap="flat" cmpd="sng" algn="ctr">
            <a:solidFill>
              <a:srgbClr val="1D1D1A"/>
            </a:solidFill>
            <a:prstDash val="solid"/>
            <a:miter lim="800000"/>
          </a:ln>
          <a:effectLst/>
        </p:spPr>
      </p:cxnSp>
      <p:cxnSp>
        <p:nvCxnSpPr>
          <p:cNvPr id="258" name="Straight Connector 114"/>
          <p:cNvCxnSpPr>
            <a:stCxn id="244" idx="0"/>
            <a:endCxn id="251" idx="2"/>
          </p:cNvCxnSpPr>
          <p:nvPr/>
        </p:nvCxnSpPr>
        <p:spPr>
          <a:xfrm flipV="1">
            <a:off x="1479188" y="3643660"/>
            <a:ext cx="316865" cy="704215"/>
          </a:xfrm>
          <a:prstGeom prst="line">
            <a:avLst/>
          </a:prstGeom>
          <a:noFill/>
          <a:ln w="6350" cap="flat" cmpd="sng" algn="ctr">
            <a:solidFill>
              <a:srgbClr val="1D1D1A"/>
            </a:solidFill>
            <a:prstDash val="solid"/>
            <a:miter lim="800000"/>
          </a:ln>
          <a:effectLst/>
        </p:spPr>
      </p:cxnSp>
      <p:cxnSp>
        <p:nvCxnSpPr>
          <p:cNvPr id="259" name="连接符: 肘形 64"/>
          <p:cNvCxnSpPr>
            <a:stCxn id="240" idx="3"/>
            <a:endCxn id="249" idx="3"/>
          </p:cNvCxnSpPr>
          <p:nvPr/>
        </p:nvCxnSpPr>
        <p:spPr>
          <a:xfrm flipV="1">
            <a:off x="3356099" y="4415593"/>
            <a:ext cx="146995" cy="1537992"/>
          </a:xfrm>
          <a:prstGeom prst="bentConnector3">
            <a:avLst>
              <a:gd name="adj1" fmla="val 331414"/>
            </a:avLst>
          </a:prstGeom>
          <a:noFill/>
          <a:ln w="6350" cap="flat" cmpd="sng" algn="ctr">
            <a:solidFill>
              <a:srgbClr val="1D1D1A"/>
            </a:solidFill>
            <a:prstDash val="solid"/>
            <a:miter lim="800000"/>
          </a:ln>
          <a:effectLst/>
        </p:spPr>
      </p:cxnSp>
      <p:cxnSp>
        <p:nvCxnSpPr>
          <p:cNvPr id="260" name="Connector: Elbow 124"/>
          <p:cNvCxnSpPr>
            <a:stCxn id="240" idx="1"/>
            <a:endCxn id="243" idx="1"/>
          </p:cNvCxnSpPr>
          <p:nvPr/>
        </p:nvCxnSpPr>
        <p:spPr>
          <a:xfrm rot="10800000">
            <a:off x="421022" y="4467971"/>
            <a:ext cx="190054" cy="1485615"/>
          </a:xfrm>
          <a:prstGeom prst="bentConnector3">
            <a:avLst>
              <a:gd name="adj1" fmla="val 278984"/>
            </a:avLst>
          </a:prstGeom>
        </p:spPr>
        <p:style>
          <a:lnRef idx="1">
            <a:schemeClr val="dk1"/>
          </a:lnRef>
          <a:fillRef idx="0">
            <a:schemeClr val="dk1"/>
          </a:fillRef>
          <a:effectRef idx="0">
            <a:schemeClr val="dk1"/>
          </a:effectRef>
          <a:fontRef idx="minor">
            <a:schemeClr val="tx1"/>
          </a:fontRef>
        </p:style>
      </p:cxnSp>
      <p:cxnSp>
        <p:nvCxnSpPr>
          <p:cNvPr id="261" name="Straight Connector 125"/>
          <p:cNvCxnSpPr>
            <a:stCxn id="3" idx="2"/>
            <a:endCxn id="249" idx="0"/>
          </p:cNvCxnSpPr>
          <p:nvPr/>
        </p:nvCxnSpPr>
        <p:spPr>
          <a:xfrm>
            <a:off x="2771696" y="3084389"/>
            <a:ext cx="457835" cy="1210310"/>
          </a:xfrm>
          <a:prstGeom prst="line">
            <a:avLst/>
          </a:prstGeom>
        </p:spPr>
        <p:style>
          <a:lnRef idx="1">
            <a:schemeClr val="dk1"/>
          </a:lnRef>
          <a:fillRef idx="0">
            <a:schemeClr val="dk1"/>
          </a:fillRef>
          <a:effectRef idx="0">
            <a:schemeClr val="dk1"/>
          </a:effectRef>
          <a:fontRef idx="minor">
            <a:schemeClr val="tx1"/>
          </a:fontRef>
        </p:style>
      </p:cxnSp>
      <p:sp>
        <p:nvSpPr>
          <p:cNvPr id="268" name="椭圆 54"/>
          <p:cNvSpPr>
            <a:spLocks noChangeAspect="1"/>
          </p:cNvSpPr>
          <p:nvPr/>
        </p:nvSpPr>
        <p:spPr>
          <a:xfrm>
            <a:off x="2843227" y="5089009"/>
            <a:ext cx="195938" cy="182000"/>
          </a:xfrm>
          <a:prstGeom prst="ellipse">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en-US" altLang="zh-CN" sz="1000" dirty="0">
                <a:solidFill>
                  <a:schemeClr val="bg1"/>
                </a:solidFill>
              </a:rPr>
              <a:t>7</a:t>
            </a:r>
            <a:endParaRPr lang="en-US" altLang="zh-CN" sz="1000" dirty="0">
              <a:solidFill>
                <a:schemeClr val="bg1"/>
              </a:solidFill>
            </a:endParaRPr>
          </a:p>
        </p:txBody>
      </p:sp>
      <p:cxnSp>
        <p:nvCxnSpPr>
          <p:cNvPr id="269" name="Connector: Elbow 148"/>
          <p:cNvCxnSpPr>
            <a:stCxn id="250" idx="3"/>
            <a:endCxn id="3" idx="3"/>
          </p:cNvCxnSpPr>
          <p:nvPr/>
        </p:nvCxnSpPr>
        <p:spPr>
          <a:xfrm flipH="1" flipV="1">
            <a:off x="3139015" y="2977515"/>
            <a:ext cx="363855" cy="1875790"/>
          </a:xfrm>
          <a:prstGeom prst="bentConnector3">
            <a:avLst>
              <a:gd name="adj1" fmla="val -65445"/>
            </a:avLst>
          </a:prstGeom>
          <a:noFill/>
          <a:ln w="6350" cap="flat" cmpd="sng" algn="ctr">
            <a:solidFill>
              <a:srgbClr val="1D1D1A"/>
            </a:solidFill>
            <a:prstDash val="solid"/>
            <a:miter lim="800000"/>
          </a:ln>
          <a:effectLst/>
        </p:spPr>
      </p:cxnSp>
      <p:cxnSp>
        <p:nvCxnSpPr>
          <p:cNvPr id="271" name="Connector: Elbow 150"/>
          <p:cNvCxnSpPr>
            <a:stCxn id="251" idx="1"/>
            <a:endCxn id="243" idx="0"/>
          </p:cNvCxnSpPr>
          <p:nvPr/>
        </p:nvCxnSpPr>
        <p:spPr>
          <a:xfrm rot="10800000" flipV="1">
            <a:off x="696170" y="3522345"/>
            <a:ext cx="758190" cy="824230"/>
          </a:xfrm>
          <a:prstGeom prst="bentConnector2">
            <a:avLst/>
          </a:prstGeom>
        </p:spPr>
        <p:style>
          <a:lnRef idx="1">
            <a:schemeClr val="dk1"/>
          </a:lnRef>
          <a:fillRef idx="0">
            <a:schemeClr val="dk1"/>
          </a:fillRef>
          <a:effectRef idx="0">
            <a:schemeClr val="dk1"/>
          </a:effectRef>
          <a:fontRef idx="minor">
            <a:schemeClr val="tx1"/>
          </a:fontRef>
        </p:style>
      </p:cxnSp>
      <p:sp>
        <p:nvSpPr>
          <p:cNvPr id="273" name="TextBox 152"/>
          <p:cNvSpPr txBox="1"/>
          <p:nvPr/>
        </p:nvSpPr>
        <p:spPr>
          <a:xfrm>
            <a:off x="5597100" y="1958525"/>
            <a:ext cx="6464050" cy="4697953"/>
          </a:xfrm>
          <a:prstGeom prst="rect">
            <a:avLst/>
          </a:prstGeom>
          <a:noFill/>
        </p:spPr>
        <p:txBody>
          <a:bodyPr wrap="square" lIns="0" tIns="0" rIns="0" bIns="0" rtlCol="0">
            <a:spAutoFit/>
          </a:bodyPr>
          <a:lstStyle/>
          <a:p>
            <a:pPr marL="179705" indent="-179705">
              <a:lnSpc>
                <a:spcPct val="200000"/>
              </a:lnSpc>
              <a:spcBef>
                <a:spcPts val="300"/>
              </a:spcBef>
              <a:buAutoNum type="arabicPeriod"/>
            </a:pPr>
            <a:r>
              <a:rPr lang="en-US" altLang="zh-CN" sz="900" dirty="0">
                <a:solidFill>
                  <a:schemeClr val="dk1"/>
                </a:solidFill>
                <a:latin typeface="微软雅黑" panose="020B0503020204020204" charset="-122"/>
                <a:ea typeface="微软雅黑" panose="020B0503020204020204" charset="-122"/>
              </a:rPr>
              <a:t>AF</a:t>
            </a:r>
            <a:r>
              <a:rPr lang="zh-CN" altLang="en-US" sz="900" dirty="0">
                <a:solidFill>
                  <a:schemeClr val="dk1"/>
                </a:solidFill>
                <a:latin typeface="微软雅黑" panose="020B0503020204020204" charset="-122"/>
                <a:ea typeface="微软雅黑" panose="020B0503020204020204" charset="-122"/>
              </a:rPr>
              <a:t> </a:t>
            </a:r>
            <a:r>
              <a:rPr lang="en-US" altLang="zh-CN" sz="900" dirty="0">
                <a:solidFill>
                  <a:schemeClr val="dk1"/>
                </a:solidFill>
                <a:latin typeface="微软雅黑" panose="020B0503020204020204" charset="-122"/>
                <a:ea typeface="微软雅黑" panose="020B0503020204020204" charset="-122"/>
              </a:rPr>
              <a:t>deploys a sensing surveillance mission with a designated monitoring area.</a:t>
            </a:r>
            <a:endParaRPr lang="en-US" altLang="zh-CN" sz="900" dirty="0">
              <a:solidFill>
                <a:schemeClr val="dk1"/>
              </a:solidFill>
              <a:latin typeface="微软雅黑" panose="020B0503020204020204" charset="-122"/>
              <a:ea typeface="微软雅黑" panose="020B0503020204020204" charset="-122"/>
            </a:endParaRPr>
          </a:p>
          <a:p>
            <a:pPr marL="179705" indent="-179705">
              <a:lnSpc>
                <a:spcPct val="200000"/>
              </a:lnSpc>
              <a:spcBef>
                <a:spcPts val="300"/>
              </a:spcBef>
              <a:buAutoNum type="arabicPeriod"/>
            </a:pPr>
            <a:r>
              <a:rPr lang="en-US" altLang="zh-CN" sz="900" dirty="0">
                <a:solidFill>
                  <a:schemeClr val="dk1"/>
                </a:solidFill>
                <a:latin typeface="微软雅黑" panose="020B0503020204020204" charset="-122"/>
                <a:ea typeface="微软雅黑" panose="020B0503020204020204" charset="-122"/>
              </a:rPr>
              <a:t>SCF converts the surveillance area into a monitored base station list and notify the NWDAF of the communications monitoring base station list.</a:t>
            </a:r>
            <a:endParaRPr lang="en-US" altLang="zh-CN" sz="900" dirty="0">
              <a:solidFill>
                <a:schemeClr val="dk1"/>
              </a:solidFill>
              <a:latin typeface="微软雅黑" panose="020B0503020204020204" charset="-122"/>
              <a:ea typeface="微软雅黑" panose="020B0503020204020204" charset="-122"/>
            </a:endParaRPr>
          </a:p>
          <a:p>
            <a:pPr marL="179705" indent="-179705">
              <a:lnSpc>
                <a:spcPct val="200000"/>
              </a:lnSpc>
              <a:spcBef>
                <a:spcPts val="300"/>
              </a:spcBef>
              <a:buAutoNum type="arabicPeriod"/>
            </a:pPr>
            <a:r>
              <a:rPr lang="en-US" altLang="zh-CN" sz="900" dirty="0">
                <a:solidFill>
                  <a:schemeClr val="dk1"/>
                </a:solidFill>
                <a:latin typeface="微软雅黑" panose="020B0503020204020204" charset="-122"/>
                <a:ea typeface="微软雅黑" panose="020B0503020204020204" charset="-122"/>
              </a:rPr>
              <a:t>SCF dispatches a sensing task to the SPF, configuring the list of base stations designated for sensing surveillance.</a:t>
            </a:r>
            <a:endParaRPr lang="en-US" altLang="zh-CN" sz="900" dirty="0">
              <a:solidFill>
                <a:schemeClr val="dk1"/>
              </a:solidFill>
              <a:latin typeface="微软雅黑" panose="020B0503020204020204" charset="-122"/>
              <a:ea typeface="微软雅黑" panose="020B0503020204020204" charset="-122"/>
            </a:endParaRPr>
          </a:p>
          <a:p>
            <a:pPr marL="179705" indent="-179705">
              <a:lnSpc>
                <a:spcPct val="200000"/>
              </a:lnSpc>
              <a:spcBef>
                <a:spcPts val="300"/>
              </a:spcBef>
              <a:buAutoNum type="arabicPeriod"/>
            </a:pPr>
            <a:r>
              <a:rPr lang="en-US" altLang="zh-CN" sz="900" dirty="0">
                <a:solidFill>
                  <a:schemeClr val="dk1"/>
                </a:solidFill>
                <a:latin typeface="微软雅黑" panose="020B0503020204020204" charset="-122"/>
                <a:ea typeface="微软雅黑" panose="020B0503020204020204" charset="-122"/>
              </a:rPr>
              <a:t>NWDAF subscribes to the AMF for accessing monitored base station user information, including user handover data between base stations.</a:t>
            </a:r>
            <a:endParaRPr lang="en-US" altLang="zh-CN" sz="900" dirty="0">
              <a:solidFill>
                <a:schemeClr val="dk1"/>
              </a:solidFill>
              <a:latin typeface="微软雅黑" panose="020B0503020204020204" charset="-122"/>
              <a:ea typeface="微软雅黑" panose="020B0503020204020204" charset="-122"/>
            </a:endParaRPr>
          </a:p>
          <a:p>
            <a:pPr marL="179705" indent="-179705">
              <a:lnSpc>
                <a:spcPct val="200000"/>
              </a:lnSpc>
              <a:spcBef>
                <a:spcPts val="300"/>
              </a:spcBef>
              <a:buAutoNum type="arabicPeriod"/>
            </a:pPr>
            <a:r>
              <a:rPr lang="en-US" altLang="zh-CN" sz="900" dirty="0">
                <a:solidFill>
                  <a:schemeClr val="dk1"/>
                </a:solidFill>
                <a:latin typeface="微软雅黑" panose="020B0503020204020204" charset="-122"/>
                <a:ea typeface="微软雅黑" panose="020B0503020204020204" charset="-122"/>
              </a:rPr>
              <a:t>The instructs the to perform Deep Packet Inspection (DPI) on designated user equipment (UE) and evaluate whether the traffic originates from a UAV (Unmanned Aerial Vehicle).</a:t>
            </a:r>
            <a:endParaRPr lang="en-US" altLang="zh-CN" sz="900" dirty="0">
              <a:solidFill>
                <a:schemeClr val="dk1"/>
              </a:solidFill>
              <a:latin typeface="微软雅黑" panose="020B0503020204020204" charset="-122"/>
              <a:ea typeface="微软雅黑" panose="020B0503020204020204" charset="-122"/>
            </a:endParaRPr>
          </a:p>
          <a:p>
            <a:pPr marL="179705" indent="-179705">
              <a:lnSpc>
                <a:spcPct val="200000"/>
              </a:lnSpc>
              <a:spcBef>
                <a:spcPts val="300"/>
              </a:spcBef>
              <a:buAutoNum type="arabicPeriod"/>
            </a:pPr>
            <a:r>
              <a:rPr lang="en-US" altLang="zh-CN" sz="900" dirty="0">
                <a:solidFill>
                  <a:schemeClr val="dk1"/>
                </a:solidFill>
                <a:latin typeface="微软雅黑" panose="020B0503020204020204" charset="-122"/>
                <a:ea typeface="微软雅黑" panose="020B0503020204020204" charset="-122"/>
              </a:rPr>
              <a:t> NWDAF reports the handover information of UAV-associated UEs (including source/target </a:t>
            </a:r>
            <a:r>
              <a:rPr lang="en-US" altLang="zh-CN" sz="900" dirty="0" err="1">
                <a:solidFill>
                  <a:schemeClr val="dk1"/>
                </a:solidFill>
                <a:latin typeface="微软雅黑" panose="020B0503020204020204" charset="-122"/>
                <a:ea typeface="微软雅黑" panose="020B0503020204020204" charset="-122"/>
              </a:rPr>
              <a:t>gNB</a:t>
            </a:r>
            <a:r>
              <a:rPr lang="en-US" altLang="zh-CN" sz="900" dirty="0">
                <a:solidFill>
                  <a:schemeClr val="dk1"/>
                </a:solidFill>
                <a:latin typeface="微软雅黑" panose="020B0503020204020204" charset="-122"/>
                <a:ea typeface="微软雅黑" panose="020B0503020204020204" charset="-122"/>
              </a:rPr>
              <a:t> IDs and handover timestamps) to the SCF.</a:t>
            </a:r>
            <a:endParaRPr lang="en-US" altLang="zh-CN" sz="900" dirty="0">
              <a:solidFill>
                <a:schemeClr val="dk1"/>
              </a:solidFill>
              <a:latin typeface="微软雅黑" panose="020B0503020204020204" charset="-122"/>
              <a:ea typeface="微软雅黑" panose="020B0503020204020204" charset="-122"/>
            </a:endParaRPr>
          </a:p>
          <a:p>
            <a:pPr marL="179705" indent="-179705">
              <a:lnSpc>
                <a:spcPct val="200000"/>
              </a:lnSpc>
              <a:spcBef>
                <a:spcPts val="300"/>
              </a:spcBef>
              <a:buAutoNum type="arabicPeriod"/>
            </a:pPr>
            <a:r>
              <a:rPr lang="en-US" altLang="zh-CN" sz="900" dirty="0">
                <a:solidFill>
                  <a:schemeClr val="dk1"/>
                </a:solidFill>
                <a:latin typeface="微软雅黑" panose="020B0503020204020204" charset="-122"/>
                <a:ea typeface="微软雅黑" panose="020B0503020204020204" charset="-122"/>
              </a:rPr>
              <a:t>SCF acquires UAV UE cell entry/exit events (including </a:t>
            </a:r>
            <a:r>
              <a:rPr lang="en-US" altLang="zh-CN" sz="900" dirty="0" err="1">
                <a:solidFill>
                  <a:schemeClr val="dk1"/>
                </a:solidFill>
                <a:latin typeface="微软雅黑" panose="020B0503020204020204" charset="-122"/>
                <a:ea typeface="微软雅黑" panose="020B0503020204020204" charset="-122"/>
              </a:rPr>
              <a:t>gNB</a:t>
            </a:r>
            <a:r>
              <a:rPr lang="en-US" altLang="zh-CN" sz="900" dirty="0">
                <a:solidFill>
                  <a:schemeClr val="dk1"/>
                </a:solidFill>
                <a:latin typeface="微软雅黑" panose="020B0503020204020204" charset="-122"/>
                <a:ea typeface="微软雅黑" panose="020B0503020204020204" charset="-122"/>
              </a:rPr>
              <a:t> ID and timestamp) within monitored coverage areas through the </a:t>
            </a:r>
            <a:r>
              <a:rPr lang="en-US" altLang="zh-CN" sz="900" dirty="0" err="1">
                <a:solidFill>
                  <a:schemeClr val="dk1"/>
                </a:solidFill>
                <a:latin typeface="微软雅黑" panose="020B0503020204020204" charset="-122"/>
                <a:ea typeface="微软雅黑" panose="020B0503020204020204" charset="-122"/>
              </a:rPr>
              <a:t>Namf_EventExposure</a:t>
            </a:r>
            <a:r>
              <a:rPr lang="en-US" altLang="zh-CN" sz="900" dirty="0">
                <a:solidFill>
                  <a:schemeClr val="dk1"/>
                </a:solidFill>
                <a:latin typeface="微软雅黑" panose="020B0503020204020204" charset="-122"/>
                <a:ea typeface="微软雅黑" panose="020B0503020204020204" charset="-122"/>
              </a:rPr>
              <a:t> service.</a:t>
            </a:r>
            <a:endParaRPr lang="en-US" altLang="zh-CN" sz="900" dirty="0">
              <a:solidFill>
                <a:schemeClr val="dk1"/>
              </a:solidFill>
              <a:latin typeface="微软雅黑" panose="020B0503020204020204" charset="-122"/>
              <a:ea typeface="微软雅黑" panose="020B0503020204020204" charset="-122"/>
            </a:endParaRPr>
          </a:p>
          <a:p>
            <a:pPr marL="179705" indent="-179705">
              <a:lnSpc>
                <a:spcPct val="200000"/>
              </a:lnSpc>
              <a:spcBef>
                <a:spcPts val="300"/>
              </a:spcBef>
              <a:buAutoNum type="arabicPeriod"/>
            </a:pPr>
            <a:r>
              <a:rPr lang="en-US" altLang="zh-CN" sz="900" dirty="0">
                <a:solidFill>
                  <a:schemeClr val="dk1"/>
                </a:solidFill>
                <a:latin typeface="微软雅黑" panose="020B0503020204020204" charset="-122"/>
                <a:ea typeface="微软雅黑" panose="020B0503020204020204" charset="-122"/>
              </a:rPr>
              <a:t>SCF correlates UAV-associated UE handover events with network-sensed UAV targets. For matched UAVs, the SCF reports their 3D trajectories to the AF , embedding linked subscriber identifiers to associate aerial targets with ground control user identities.</a:t>
            </a:r>
            <a:endParaRPr lang="zh-CN" altLang="en-US" sz="900" dirty="0">
              <a:solidFill>
                <a:schemeClr val="dk1"/>
              </a:solidFill>
              <a:latin typeface="微软雅黑" panose="020B0503020204020204" charset="-122"/>
              <a:ea typeface="微软雅黑" panose="020B0503020204020204" charset="-122"/>
            </a:endParaRPr>
          </a:p>
          <a:p>
            <a:pPr marL="179705" indent="-179705">
              <a:lnSpc>
                <a:spcPct val="200000"/>
              </a:lnSpc>
              <a:spcBef>
                <a:spcPts val="300"/>
              </a:spcBef>
              <a:buAutoNum type="arabicPeriod"/>
            </a:pPr>
            <a:r>
              <a:rPr lang="en-US" altLang="zh-CN" sz="900" dirty="0">
                <a:solidFill>
                  <a:schemeClr val="dk1"/>
                </a:solidFill>
                <a:latin typeface="微软雅黑" panose="020B0503020204020204" charset="-122"/>
                <a:ea typeface="微软雅黑" panose="020B0503020204020204" charset="-122"/>
              </a:rPr>
              <a:t>Charging Data Records</a:t>
            </a:r>
            <a:endParaRPr lang="zh-CN" altLang="en-US" sz="900" dirty="0">
              <a:solidFill>
                <a:schemeClr val="dk1"/>
              </a:solidFill>
              <a:latin typeface="微软雅黑" panose="020B0503020204020204" charset="-122"/>
              <a:ea typeface="微软雅黑" panose="020B0503020204020204" charset="-122"/>
            </a:endParaRPr>
          </a:p>
        </p:txBody>
      </p:sp>
      <p:sp>
        <p:nvSpPr>
          <p:cNvPr id="274" name="文本框 273"/>
          <p:cNvSpPr txBox="1"/>
          <p:nvPr/>
        </p:nvSpPr>
        <p:spPr>
          <a:xfrm>
            <a:off x="230150" y="4602765"/>
            <a:ext cx="847271" cy="258407"/>
          </a:xfrm>
          <a:prstGeom prst="rect">
            <a:avLst/>
          </a:prstGeom>
          <a:noFill/>
        </p:spPr>
        <p:txBody>
          <a:bodyPr wrap="none" rtlCol="0" anchor="ctr">
            <a:spAutoFit/>
          </a:bodyPr>
          <a:lstStyle/>
          <a:p>
            <a:pPr algn="l"/>
            <a:r>
              <a:rPr lang="zh-CN" altLang="en-US" sz="600" dirty="0">
                <a:latin typeface="微软雅黑" panose="020B0503020204020204" charset="-122"/>
                <a:ea typeface="微软雅黑" panose="020B0503020204020204" charset="-122"/>
              </a:rPr>
              <a:t>通信核心网</a:t>
            </a:r>
            <a:endParaRPr lang="zh-CN" altLang="en-US" sz="600" dirty="0">
              <a:latin typeface="微软雅黑" panose="020B0503020204020204" charset="-122"/>
              <a:ea typeface="微软雅黑" panose="020B0503020204020204" charset="-122"/>
            </a:endParaRPr>
          </a:p>
        </p:txBody>
      </p:sp>
      <p:sp>
        <p:nvSpPr>
          <p:cNvPr id="276" name="文本框 275"/>
          <p:cNvSpPr txBox="1"/>
          <p:nvPr/>
        </p:nvSpPr>
        <p:spPr>
          <a:xfrm>
            <a:off x="7560305" y="1634211"/>
            <a:ext cx="2647246" cy="36830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nchor="ctr">
            <a:spAutoFit/>
          </a:bodyPr>
          <a:lstStyle/>
          <a:p>
            <a:pPr algn="ctr"/>
            <a:r>
              <a:rPr lang="en-US" altLang="zh-CN" dirty="0"/>
              <a:t> process </a:t>
            </a:r>
            <a:r>
              <a:rPr lang="en-US" altLang="zh-CN" dirty="0"/>
              <a:t>flow </a:t>
            </a:r>
            <a:endParaRPr lang="en-US" altLang="zh-CN" dirty="0"/>
          </a:p>
        </p:txBody>
      </p:sp>
      <p:sp>
        <p:nvSpPr>
          <p:cNvPr id="277" name="矩形: 圆角 276"/>
          <p:cNvSpPr/>
          <p:nvPr/>
        </p:nvSpPr>
        <p:spPr>
          <a:xfrm>
            <a:off x="449304" y="2010911"/>
            <a:ext cx="4318000" cy="336550"/>
          </a:xfrm>
          <a:prstGeom prst="roundRect">
            <a:avLst/>
          </a:prstGeom>
          <a:solidFill>
            <a:srgbClr val="93C1EC">
              <a:alpha val="80000"/>
            </a:srgb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latin typeface="微软雅黑" panose="020B0503020204020204" charset="-122"/>
                <a:ea typeface="微软雅黑" panose="020B0503020204020204" charset="-122"/>
              </a:rPr>
              <a:t>BILLING    DOAMIN</a:t>
            </a:r>
            <a:endParaRPr lang="zh-CN" altLang="en-US" sz="1400" b="1" dirty="0">
              <a:latin typeface="微软雅黑" panose="020B0503020204020204" charset="-122"/>
              <a:ea typeface="微软雅黑" panose="020B0503020204020204" charset="-122"/>
            </a:endParaRPr>
          </a:p>
        </p:txBody>
      </p:sp>
      <p:sp>
        <p:nvSpPr>
          <p:cNvPr id="279" name="文本框 278"/>
          <p:cNvSpPr txBox="1"/>
          <p:nvPr/>
        </p:nvSpPr>
        <p:spPr>
          <a:xfrm>
            <a:off x="145955" y="1114353"/>
            <a:ext cx="11659779" cy="432000"/>
          </a:xfrm>
          <a:prstGeom prst="rect">
            <a:avLst/>
          </a:prstGeom>
          <a:solidFill>
            <a:srgbClr val="FFFFFF">
              <a:lumMod val="95000"/>
            </a:srgbClr>
          </a:solidFill>
          <a:effectLst>
            <a:outerShdw blurRad="50800" dist="38100" dir="2700000" algn="tl" rotWithShape="0">
              <a:prstClr val="black">
                <a:alpha val="40000"/>
              </a:prstClr>
            </a:outerShdw>
          </a:effectLst>
        </p:spPr>
        <p:txBody>
          <a:bodyPr wrap="square" rtlCol="0" anchor="ctr">
            <a:noAutofit/>
          </a:bodyPr>
          <a:lstStyle>
            <a:defPPr>
              <a:defRPr lang="en-US"/>
            </a:defPPr>
            <a:lvl1pPr marL="285750" marR="0" lvl="0" indent="-285750" fontAlgn="auto">
              <a:lnSpc>
                <a:spcPct val="150000"/>
              </a:lnSpc>
              <a:spcBef>
                <a:spcPts val="0"/>
              </a:spcBef>
              <a:spcAft>
                <a:spcPts val="0"/>
              </a:spcAft>
              <a:buClrTx/>
              <a:buSzTx/>
              <a:buFont typeface="Wingdings" panose="05000000000000000000" pitchFamily="2" charset="2"/>
              <a:buChar char="n"/>
              <a:defRPr kumimoji="0" sz="1400" b="1" i="0" u="none" strike="noStrike" cap="none" spc="0" normalizeH="0" baseline="0">
                <a:ln>
                  <a:noFill/>
                </a:ln>
                <a:solidFill>
                  <a:srgbClr val="1D1D1A"/>
                </a:solidFill>
                <a:effectLst/>
                <a:uLnTx/>
                <a:uFillTx/>
                <a:latin typeface="微软雅黑" panose="020B0503020204020204" charset="-122"/>
                <a:ea typeface="微软雅黑" panose="020B0503020204020204" charset="-122"/>
              </a:defRPr>
            </a:lvl1pPr>
          </a:lstStyle>
          <a:p>
            <a:pPr lvl="0" algn="ctr">
              <a:lnSpc>
                <a:spcPct val="100000"/>
              </a:lnSpc>
              <a:buFont typeface="Wingdings" panose="05000000000000000000" pitchFamily="2" charset="2"/>
              <a:buChar char="p"/>
              <a:defRPr/>
            </a:pPr>
            <a:r>
              <a:rPr lang="en-US" altLang="zh-CN" kern="0" dirty="0">
                <a:solidFill>
                  <a:srgbClr val="C00000"/>
                </a:solidFill>
                <a:latin typeface="Arial" panose="020B0604020202020204" pitchFamily="34" charset="0"/>
                <a:sym typeface="Arial" panose="020B0604020202020204" pitchFamily="34" charset="0"/>
              </a:rPr>
              <a:t>Value Definition</a:t>
            </a:r>
            <a:r>
              <a:rPr kumimoji="0" lang="zh-CN" altLang="en-US" sz="1400" b="1" i="0" u="none" strike="noStrike" kern="0" cap="none" spc="0" normalizeH="0" baseline="0" noProof="0" dirty="0">
                <a:ln>
                  <a:noFill/>
                </a:ln>
                <a:solidFill>
                  <a:srgbClr val="C00000"/>
                </a:solidFill>
                <a:effectLst/>
                <a:uLnTx/>
                <a:uFillTx/>
                <a:latin typeface="Arial" panose="020B0604020202020204" pitchFamily="34" charset="0"/>
                <a:ea typeface="微软雅黑" panose="020B0503020204020204" charset="-122"/>
                <a:sym typeface="Arial" panose="020B0604020202020204" pitchFamily="34" charset="0"/>
              </a:rPr>
              <a:t>：</a:t>
            </a:r>
            <a:r>
              <a:rPr lang="en-US" altLang="zh-CN" b="0" dirty="0"/>
              <a:t> Integrated sensing and communication (ISAC) </a:t>
            </a:r>
            <a:r>
              <a:rPr lang="en-US" altLang="zh-CN" b="0" i="1" dirty="0"/>
              <a:t>enables holistic drone oversight, ensuring full-flight trajectory tracking and operator information traceability.</a:t>
            </a:r>
            <a:endParaRPr kumimoji="0" lang="en-US" altLang="zh-CN" sz="1400" b="1" i="0" u="none" strike="noStrike" kern="0" cap="none" spc="0" normalizeH="0" baseline="0" noProof="0" dirty="0">
              <a:ln>
                <a:noFill/>
              </a:ln>
              <a:solidFill>
                <a:srgbClr val="1D1D1A"/>
              </a:solidFill>
              <a:effectLst/>
              <a:uLnTx/>
              <a:uFillTx/>
              <a:latin typeface="微软雅黑" panose="020B0503020204020204" charset="-122"/>
              <a:ea typeface="微软雅黑" panose="020B0503020204020204" charset="-122"/>
            </a:endParaRPr>
          </a:p>
        </p:txBody>
      </p:sp>
      <p:sp>
        <p:nvSpPr>
          <p:cNvPr id="3" name="Rectangle: Rounded Corners 99"/>
          <p:cNvSpPr/>
          <p:nvPr/>
        </p:nvSpPr>
        <p:spPr>
          <a:xfrm>
            <a:off x="2404955" y="2870200"/>
            <a:ext cx="734060" cy="213995"/>
          </a:xfrm>
          <a:prstGeom prst="roundRect">
            <a:avLst/>
          </a:prstGeom>
          <a:solidFill>
            <a:srgbClr val="FFFFFF"/>
          </a:solidFill>
          <a:ln w="12700" cap="flat" cmpd="sng" algn="ctr">
            <a:solidFill>
              <a:srgbClr val="15151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rPr>
              <a:t>AF</a:t>
            </a:r>
            <a:endParaRPr kumimoji="0" lang="en-US" altLang="zh-CN"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endParaRPr>
          </a:p>
        </p:txBody>
      </p:sp>
      <p:cxnSp>
        <p:nvCxnSpPr>
          <p:cNvPr id="4" name="Straight Connector 125"/>
          <p:cNvCxnSpPr>
            <a:stCxn id="277" idx="2"/>
            <a:endCxn id="3" idx="0"/>
          </p:cNvCxnSpPr>
          <p:nvPr/>
        </p:nvCxnSpPr>
        <p:spPr>
          <a:xfrm>
            <a:off x="2608304" y="2347461"/>
            <a:ext cx="163681" cy="522739"/>
          </a:xfrm>
          <a:prstGeom prst="line">
            <a:avLst/>
          </a:prstGeom>
        </p:spPr>
        <p:style>
          <a:lnRef idx="1">
            <a:schemeClr val="dk1"/>
          </a:lnRef>
          <a:fillRef idx="0">
            <a:schemeClr val="dk1"/>
          </a:fillRef>
          <a:effectRef idx="0">
            <a:schemeClr val="dk1"/>
          </a:effectRef>
          <a:fontRef idx="minor">
            <a:schemeClr val="tx1"/>
          </a:fontRef>
        </p:style>
      </p:cxnSp>
      <p:sp>
        <p:nvSpPr>
          <p:cNvPr id="5" name="Rectangle: Rounded Corners 99"/>
          <p:cNvSpPr/>
          <p:nvPr/>
        </p:nvSpPr>
        <p:spPr>
          <a:xfrm>
            <a:off x="4553824" y="2869379"/>
            <a:ext cx="862964" cy="213740"/>
          </a:xfrm>
          <a:prstGeom prst="roundRect">
            <a:avLst/>
          </a:prstGeom>
          <a:solidFill>
            <a:srgbClr val="FFFFFF"/>
          </a:solidFill>
          <a:ln w="12700" cap="flat" cmpd="sng" algn="ctr">
            <a:solidFill>
              <a:srgbClr val="15151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rPr>
              <a:t>CHF</a:t>
            </a:r>
            <a:endParaRPr kumimoji="0" lang="zh-CN" altLang="en-US"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endParaRPr>
          </a:p>
        </p:txBody>
      </p:sp>
      <p:cxnSp>
        <p:nvCxnSpPr>
          <p:cNvPr id="6" name="Straight Connector 125"/>
          <p:cNvCxnSpPr>
            <a:stCxn id="277" idx="2"/>
            <a:endCxn id="5" idx="0"/>
          </p:cNvCxnSpPr>
          <p:nvPr/>
        </p:nvCxnSpPr>
        <p:spPr>
          <a:xfrm>
            <a:off x="2608304" y="2347461"/>
            <a:ext cx="2377002" cy="521918"/>
          </a:xfrm>
          <a:prstGeom prst="line">
            <a:avLst/>
          </a:prstGeom>
        </p:spPr>
        <p:style>
          <a:lnRef idx="1">
            <a:schemeClr val="dk1"/>
          </a:lnRef>
          <a:fillRef idx="0">
            <a:schemeClr val="dk1"/>
          </a:fillRef>
          <a:effectRef idx="0">
            <a:schemeClr val="dk1"/>
          </a:effectRef>
          <a:fontRef idx="minor">
            <a:schemeClr val="tx1"/>
          </a:fontRef>
        </p:style>
      </p:cxnSp>
      <p:sp>
        <p:nvSpPr>
          <p:cNvPr id="8" name="铁塔Tower"/>
          <p:cNvSpPr/>
          <p:nvPr/>
        </p:nvSpPr>
        <p:spPr>
          <a:xfrm>
            <a:off x="1753445" y="5928995"/>
            <a:ext cx="180340" cy="206375"/>
          </a:xfrm>
          <a:custGeom>
            <a:avLst/>
            <a:gdLst>
              <a:gd name="connsiteX0" fmla="*/ 275495 w 913192"/>
              <a:gd name="connsiteY0" fmla="*/ 741983 h 1042697"/>
              <a:gd name="connsiteX1" fmla="*/ 174054 w 913192"/>
              <a:gd name="connsiteY1" fmla="*/ 978012 h 1042697"/>
              <a:gd name="connsiteX2" fmla="*/ 614585 w 913192"/>
              <a:gd name="connsiteY2" fmla="*/ 796466 h 1042697"/>
              <a:gd name="connsiteX3" fmla="*/ 574961 w 913192"/>
              <a:gd name="connsiteY3" fmla="*/ 601108 h 1042697"/>
              <a:gd name="connsiteX4" fmla="*/ 315595 w 913192"/>
              <a:gd name="connsiteY4" fmla="*/ 719504 h 1042697"/>
              <a:gd name="connsiteX5" fmla="*/ 645637 w 913192"/>
              <a:gd name="connsiteY5" fmla="*/ 772558 h 1042697"/>
              <a:gd name="connsiteX6" fmla="*/ 380937 w 913192"/>
              <a:gd name="connsiteY6" fmla="*/ 496238 h 1042697"/>
              <a:gd name="connsiteX7" fmla="*/ 294545 w 913192"/>
              <a:gd name="connsiteY7" fmla="*/ 697692 h 1042697"/>
              <a:gd name="connsiteX8" fmla="*/ 549720 w 913192"/>
              <a:gd name="connsiteY8" fmla="*/ 581487 h 1042697"/>
              <a:gd name="connsiteX9" fmla="*/ 466662 w 913192"/>
              <a:gd name="connsiteY9" fmla="*/ 338218 h 1042697"/>
              <a:gd name="connsiteX10" fmla="*/ 457137 w 913192"/>
              <a:gd name="connsiteY10" fmla="*/ 338790 h 1042697"/>
              <a:gd name="connsiteX11" fmla="*/ 449326 w 913192"/>
              <a:gd name="connsiteY11" fmla="*/ 338313 h 1042697"/>
              <a:gd name="connsiteX12" fmla="*/ 392748 w 913192"/>
              <a:gd name="connsiteY12" fmla="*/ 469949 h 1042697"/>
              <a:gd name="connsiteX13" fmla="*/ 554673 w 913192"/>
              <a:gd name="connsiteY13" fmla="*/ 551673 h 1042697"/>
              <a:gd name="connsiteX14" fmla="*/ 451239 w 913192"/>
              <a:gd name="connsiteY14" fmla="*/ 182490 h 1042697"/>
              <a:gd name="connsiteX15" fmla="*/ 526955 w 913192"/>
              <a:gd name="connsiteY15" fmla="*/ 224204 h 1042697"/>
              <a:gd name="connsiteX16" fmla="*/ 493903 w 913192"/>
              <a:gd name="connsiteY16" fmla="*/ 329741 h 1042697"/>
              <a:gd name="connsiteX17" fmla="*/ 594773 w 913192"/>
              <a:gd name="connsiteY17" fmla="*/ 574248 h 1042697"/>
              <a:gd name="connsiteX18" fmla="*/ 596583 w 913192"/>
              <a:gd name="connsiteY18" fmla="*/ 578629 h 1042697"/>
              <a:gd name="connsiteX19" fmla="*/ 766223 w 913192"/>
              <a:gd name="connsiteY19" fmla="*/ 990300 h 1042697"/>
              <a:gd name="connsiteX20" fmla="*/ 804323 w 913192"/>
              <a:gd name="connsiteY20" fmla="*/ 990300 h 1042697"/>
              <a:gd name="connsiteX21" fmla="*/ 818610 w 913192"/>
              <a:gd name="connsiteY21" fmla="*/ 1004587 h 1042697"/>
              <a:gd name="connsiteX22" fmla="*/ 804323 w 913192"/>
              <a:gd name="connsiteY22" fmla="*/ 1018875 h 1042697"/>
              <a:gd name="connsiteX23" fmla="*/ 623348 w 913192"/>
              <a:gd name="connsiteY23" fmla="*/ 1018875 h 1042697"/>
              <a:gd name="connsiteX24" fmla="*/ 602316 w 913192"/>
              <a:gd name="connsiteY24" fmla="*/ 1039907 h 1042697"/>
              <a:gd name="connsiteX25" fmla="*/ 552709 w 913192"/>
              <a:gd name="connsiteY25" fmla="*/ 1018875 h 1042697"/>
              <a:gd name="connsiteX26" fmla="*/ 573741 w 913192"/>
              <a:gd name="connsiteY26" fmla="*/ 969268 h 1042697"/>
              <a:gd name="connsiteX27" fmla="*/ 623348 w 913192"/>
              <a:gd name="connsiteY27" fmla="*/ 990300 h 1042697"/>
              <a:gd name="connsiteX28" fmla="*/ 735362 w 913192"/>
              <a:gd name="connsiteY28" fmla="*/ 990300 h 1042697"/>
              <a:gd name="connsiteX29" fmla="*/ 660400 w 913192"/>
              <a:gd name="connsiteY29" fmla="*/ 808467 h 1042697"/>
              <a:gd name="connsiteX30" fmla="*/ 219012 w 913192"/>
              <a:gd name="connsiteY30" fmla="*/ 990300 h 1042697"/>
              <a:gd name="connsiteX31" fmla="*/ 437230 w 913192"/>
              <a:gd name="connsiteY31" fmla="*/ 990300 h 1042697"/>
              <a:gd name="connsiteX32" fmla="*/ 458262 w 913192"/>
              <a:gd name="connsiteY32" fmla="*/ 969268 h 1042697"/>
              <a:gd name="connsiteX33" fmla="*/ 507869 w 913192"/>
              <a:gd name="connsiteY33" fmla="*/ 990300 h 1042697"/>
              <a:gd name="connsiteX34" fmla="*/ 486837 w 913192"/>
              <a:gd name="connsiteY34" fmla="*/ 1039907 h 1042697"/>
              <a:gd name="connsiteX35" fmla="*/ 437230 w 913192"/>
              <a:gd name="connsiteY35" fmla="*/ 1018875 h 1042697"/>
              <a:gd name="connsiteX36" fmla="*/ 90139 w 913192"/>
              <a:gd name="connsiteY36" fmla="*/ 1018875 h 1042697"/>
              <a:gd name="connsiteX37" fmla="*/ 75851 w 913192"/>
              <a:gd name="connsiteY37" fmla="*/ 1004587 h 1042697"/>
              <a:gd name="connsiteX38" fmla="*/ 90139 w 913192"/>
              <a:gd name="connsiteY38" fmla="*/ 990300 h 1042697"/>
              <a:gd name="connsiteX39" fmla="*/ 137764 w 913192"/>
              <a:gd name="connsiteY39" fmla="*/ 990300 h 1042697"/>
              <a:gd name="connsiteX40" fmla="*/ 421418 w 913192"/>
              <a:gd name="connsiteY40" fmla="*/ 329741 h 1042697"/>
              <a:gd name="connsiteX41" fmla="*/ 388366 w 913192"/>
              <a:gd name="connsiteY41" fmla="*/ 296689 h 1042697"/>
              <a:gd name="connsiteX42" fmla="*/ 421418 w 913192"/>
              <a:gd name="connsiteY42" fmla="*/ 191152 h 1042697"/>
              <a:gd name="connsiteX43" fmla="*/ 451239 w 913192"/>
              <a:gd name="connsiteY43" fmla="*/ 182490 h 1042697"/>
              <a:gd name="connsiteX44" fmla="*/ 260816 w 913192"/>
              <a:gd name="connsiteY44" fmla="*/ 133435 h 1042697"/>
              <a:gd name="connsiteX45" fmla="*/ 269494 w 913192"/>
              <a:gd name="connsiteY45" fmla="*/ 140098 h 1042697"/>
              <a:gd name="connsiteX46" fmla="*/ 264255 w 913192"/>
              <a:gd name="connsiteY46" fmla="*/ 159624 h 1042697"/>
              <a:gd name="connsiteX47" fmla="*/ 195389 w 913192"/>
              <a:gd name="connsiteY47" fmla="*/ 247064 h 1042697"/>
              <a:gd name="connsiteX48" fmla="*/ 197675 w 913192"/>
              <a:gd name="connsiteY48" fmla="*/ 358316 h 1042697"/>
              <a:gd name="connsiteX49" fmla="*/ 197927 w 913192"/>
              <a:gd name="connsiteY49" fmla="*/ 358903 h 1042697"/>
              <a:gd name="connsiteX50" fmla="*/ 190055 w 913192"/>
              <a:gd name="connsiteY50" fmla="*/ 377366 h 1042697"/>
              <a:gd name="connsiteX51" fmla="*/ 184531 w 913192"/>
              <a:gd name="connsiteY51" fmla="*/ 378509 h 1042697"/>
              <a:gd name="connsiteX52" fmla="*/ 171386 w 913192"/>
              <a:gd name="connsiteY52" fmla="*/ 369841 h 1042697"/>
              <a:gd name="connsiteX53" fmla="*/ 168719 w 913192"/>
              <a:gd name="connsiteY53" fmla="*/ 238587 h 1042697"/>
              <a:gd name="connsiteX54" fmla="*/ 249968 w 913192"/>
              <a:gd name="connsiteY54" fmla="*/ 134859 h 1042697"/>
              <a:gd name="connsiteX55" fmla="*/ 260816 w 913192"/>
              <a:gd name="connsiteY55" fmla="*/ 133435 h 1042697"/>
              <a:gd name="connsiteX56" fmla="*/ 656540 w 913192"/>
              <a:gd name="connsiteY56" fmla="*/ 125309 h 1042697"/>
              <a:gd name="connsiteX57" fmla="*/ 667162 w 913192"/>
              <a:gd name="connsiteY57" fmla="*/ 127906 h 1042697"/>
              <a:gd name="connsiteX58" fmla="*/ 745172 w 913192"/>
              <a:gd name="connsiteY58" fmla="*/ 233729 h 1042697"/>
              <a:gd name="connsiteX59" fmla="*/ 737457 w 913192"/>
              <a:gd name="connsiteY59" fmla="*/ 365079 h 1042697"/>
              <a:gd name="connsiteX60" fmla="*/ 724503 w 913192"/>
              <a:gd name="connsiteY60" fmla="*/ 373270 h 1042697"/>
              <a:gd name="connsiteX61" fmla="*/ 718502 w 913192"/>
              <a:gd name="connsiteY61" fmla="*/ 371937 h 1042697"/>
              <a:gd name="connsiteX62" fmla="*/ 718276 w 913192"/>
              <a:gd name="connsiteY62" fmla="*/ 371830 h 1042697"/>
              <a:gd name="connsiteX63" fmla="*/ 711644 w 913192"/>
              <a:gd name="connsiteY63" fmla="*/ 352887 h 1042697"/>
              <a:gd name="connsiteX64" fmla="*/ 717740 w 913192"/>
              <a:gd name="connsiteY64" fmla="*/ 241349 h 1042697"/>
              <a:gd name="connsiteX65" fmla="*/ 652113 w 913192"/>
              <a:gd name="connsiteY65" fmla="*/ 151528 h 1042697"/>
              <a:gd name="connsiteX66" fmla="*/ 652113 w 913192"/>
              <a:gd name="connsiteY66" fmla="*/ 152100 h 1042697"/>
              <a:gd name="connsiteX67" fmla="*/ 650269 w 913192"/>
              <a:gd name="connsiteY67" fmla="*/ 150953 h 1042697"/>
              <a:gd name="connsiteX68" fmla="*/ 647192 w 913192"/>
              <a:gd name="connsiteY68" fmla="*/ 130983 h 1042697"/>
              <a:gd name="connsiteX69" fmla="*/ 656540 w 913192"/>
              <a:gd name="connsiteY69" fmla="*/ 125309 h 1042697"/>
              <a:gd name="connsiteX70" fmla="*/ 185003 w 913192"/>
              <a:gd name="connsiteY70" fmla="*/ 4354 h 1042697"/>
              <a:gd name="connsiteX71" fmla="*/ 192847 w 913192"/>
              <a:gd name="connsiteY71" fmla="*/ 11973 h 1042697"/>
              <a:gd name="connsiteX72" fmla="*/ 185388 w 913192"/>
              <a:gd name="connsiteY72" fmla="*/ 30751 h 1042697"/>
              <a:gd name="connsiteX73" fmla="*/ 43561 w 913192"/>
              <a:gd name="connsiteY73" fmla="*/ 195248 h 1042697"/>
              <a:gd name="connsiteX74" fmla="*/ 57658 w 913192"/>
              <a:gd name="connsiteY74" fmla="*/ 412037 h 1042697"/>
              <a:gd name="connsiteX75" fmla="*/ 51276 w 913192"/>
              <a:gd name="connsiteY75" fmla="*/ 431087 h 1042697"/>
              <a:gd name="connsiteX76" fmla="*/ 44894 w 913192"/>
              <a:gd name="connsiteY76" fmla="*/ 432611 h 1042697"/>
              <a:gd name="connsiteX77" fmla="*/ 32131 w 913192"/>
              <a:gd name="connsiteY77" fmla="*/ 424800 h 1042697"/>
              <a:gd name="connsiteX78" fmla="*/ 172815 w 913192"/>
              <a:gd name="connsiteY78" fmla="*/ 5129 h 1042697"/>
              <a:gd name="connsiteX79" fmla="*/ 174069 w 913192"/>
              <a:gd name="connsiteY79" fmla="*/ 4513 h 1042697"/>
              <a:gd name="connsiteX80" fmla="*/ 185003 w 913192"/>
              <a:gd name="connsiteY80" fmla="*/ 4354 h 1042697"/>
              <a:gd name="connsiteX81" fmla="*/ 739151 w 913192"/>
              <a:gd name="connsiteY81" fmla="*/ 365 h 1042697"/>
              <a:gd name="connsiteX82" fmla="*/ 749935 w 913192"/>
              <a:gd name="connsiteY82" fmla="*/ 2177 h 1042697"/>
              <a:gd name="connsiteX83" fmla="*/ 899763 w 913192"/>
              <a:gd name="connsiteY83" fmla="*/ 188581 h 1042697"/>
              <a:gd name="connsiteX84" fmla="*/ 876236 w 913192"/>
              <a:gd name="connsiteY84" fmla="*/ 426516 h 1042697"/>
              <a:gd name="connsiteX85" fmla="*/ 863282 w 913192"/>
              <a:gd name="connsiteY85" fmla="*/ 433564 h 1042697"/>
              <a:gd name="connsiteX86" fmla="*/ 856424 w 913192"/>
              <a:gd name="connsiteY86" fmla="*/ 431754 h 1042697"/>
              <a:gd name="connsiteX87" fmla="*/ 850804 w 913192"/>
              <a:gd name="connsiteY87" fmla="*/ 412704 h 1042697"/>
              <a:gd name="connsiteX88" fmla="*/ 736504 w 913192"/>
              <a:gd name="connsiteY88" fmla="*/ 27323 h 1042697"/>
              <a:gd name="connsiteX89" fmla="*/ 734776 w 913192"/>
              <a:gd name="connsiteY89" fmla="*/ 26400 h 1042697"/>
              <a:gd name="connsiteX90" fmla="*/ 730244 w 913192"/>
              <a:gd name="connsiteY90" fmla="*/ 6709 h 1042697"/>
              <a:gd name="connsiteX91" fmla="*/ 739151 w 913192"/>
              <a:gd name="connsiteY91" fmla="*/ 365 h 104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913192" h="1042697">
                <a:moveTo>
                  <a:pt x="275495" y="741983"/>
                </a:moveTo>
                <a:lnTo>
                  <a:pt x="174054" y="978012"/>
                </a:lnTo>
                <a:lnTo>
                  <a:pt x="614585" y="796466"/>
                </a:lnTo>
                <a:close/>
                <a:moveTo>
                  <a:pt x="574961" y="601108"/>
                </a:moveTo>
                <a:lnTo>
                  <a:pt x="315595" y="719504"/>
                </a:lnTo>
                <a:lnTo>
                  <a:pt x="645637" y="772558"/>
                </a:lnTo>
                <a:close/>
                <a:moveTo>
                  <a:pt x="380937" y="496238"/>
                </a:moveTo>
                <a:lnTo>
                  <a:pt x="294545" y="697692"/>
                </a:lnTo>
                <a:lnTo>
                  <a:pt x="549720" y="581487"/>
                </a:lnTo>
                <a:close/>
                <a:moveTo>
                  <a:pt x="466662" y="338218"/>
                </a:moveTo>
                <a:cubicBezTo>
                  <a:pt x="463503" y="338622"/>
                  <a:pt x="460321" y="338813"/>
                  <a:pt x="457137" y="338790"/>
                </a:cubicBezTo>
                <a:cubicBezTo>
                  <a:pt x="454527" y="338754"/>
                  <a:pt x="451921" y="338595"/>
                  <a:pt x="449326" y="338313"/>
                </a:cubicBezTo>
                <a:lnTo>
                  <a:pt x="392748" y="469949"/>
                </a:lnTo>
                <a:lnTo>
                  <a:pt x="554673" y="551673"/>
                </a:lnTo>
                <a:close/>
                <a:moveTo>
                  <a:pt x="451239" y="182490"/>
                </a:moveTo>
                <a:cubicBezTo>
                  <a:pt x="481612" y="180001"/>
                  <a:pt x="511943" y="195501"/>
                  <a:pt x="526955" y="224204"/>
                </a:cubicBezTo>
                <a:cubicBezTo>
                  <a:pt x="546972" y="262474"/>
                  <a:pt x="532174" y="309725"/>
                  <a:pt x="493903" y="329741"/>
                </a:cubicBezTo>
                <a:lnTo>
                  <a:pt x="594773" y="574248"/>
                </a:lnTo>
                <a:cubicBezTo>
                  <a:pt x="595626" y="575592"/>
                  <a:pt x="596238" y="577075"/>
                  <a:pt x="596583" y="578629"/>
                </a:cubicBezTo>
                <a:lnTo>
                  <a:pt x="766223" y="990300"/>
                </a:lnTo>
                <a:lnTo>
                  <a:pt x="804323" y="990300"/>
                </a:lnTo>
                <a:cubicBezTo>
                  <a:pt x="812214" y="990300"/>
                  <a:pt x="818610" y="996696"/>
                  <a:pt x="818610" y="1004587"/>
                </a:cubicBezTo>
                <a:cubicBezTo>
                  <a:pt x="818610" y="1012478"/>
                  <a:pt x="812214" y="1018875"/>
                  <a:pt x="804323" y="1018875"/>
                </a:cubicBezTo>
                <a:lnTo>
                  <a:pt x="623348" y="1018875"/>
                </a:lnTo>
                <a:cubicBezTo>
                  <a:pt x="619476" y="1028445"/>
                  <a:pt x="611887" y="1036035"/>
                  <a:pt x="602316" y="1039907"/>
                </a:cubicBezTo>
                <a:cubicBezTo>
                  <a:pt x="582809" y="1047798"/>
                  <a:pt x="560599" y="1038381"/>
                  <a:pt x="552709" y="1018875"/>
                </a:cubicBezTo>
                <a:cubicBezTo>
                  <a:pt x="544818" y="999368"/>
                  <a:pt x="554234" y="977158"/>
                  <a:pt x="573741" y="969268"/>
                </a:cubicBezTo>
                <a:cubicBezTo>
                  <a:pt x="593247" y="961377"/>
                  <a:pt x="615457" y="970793"/>
                  <a:pt x="623348" y="990300"/>
                </a:cubicBezTo>
                <a:lnTo>
                  <a:pt x="735362" y="990300"/>
                </a:lnTo>
                <a:lnTo>
                  <a:pt x="660400" y="808467"/>
                </a:lnTo>
                <a:lnTo>
                  <a:pt x="219012" y="990300"/>
                </a:lnTo>
                <a:lnTo>
                  <a:pt x="437230" y="990300"/>
                </a:lnTo>
                <a:cubicBezTo>
                  <a:pt x="441101" y="980729"/>
                  <a:pt x="448691" y="973139"/>
                  <a:pt x="458262" y="969268"/>
                </a:cubicBezTo>
                <a:cubicBezTo>
                  <a:pt x="477768" y="961377"/>
                  <a:pt x="499978" y="970793"/>
                  <a:pt x="507869" y="990300"/>
                </a:cubicBezTo>
                <a:cubicBezTo>
                  <a:pt x="515760" y="1009806"/>
                  <a:pt x="506343" y="1032016"/>
                  <a:pt x="486837" y="1039907"/>
                </a:cubicBezTo>
                <a:cubicBezTo>
                  <a:pt x="467330" y="1047798"/>
                  <a:pt x="445120" y="1038381"/>
                  <a:pt x="437230" y="1018875"/>
                </a:cubicBezTo>
                <a:lnTo>
                  <a:pt x="90139" y="1018875"/>
                </a:lnTo>
                <a:cubicBezTo>
                  <a:pt x="82248" y="1018875"/>
                  <a:pt x="75851" y="1012478"/>
                  <a:pt x="75851" y="1004587"/>
                </a:cubicBezTo>
                <a:cubicBezTo>
                  <a:pt x="75851" y="996696"/>
                  <a:pt x="82248" y="990300"/>
                  <a:pt x="90139" y="990300"/>
                </a:cubicBezTo>
                <a:lnTo>
                  <a:pt x="137764" y="990300"/>
                </a:lnTo>
                <a:lnTo>
                  <a:pt x="421418" y="329741"/>
                </a:lnTo>
                <a:cubicBezTo>
                  <a:pt x="407289" y="322351"/>
                  <a:pt x="395756" y="310818"/>
                  <a:pt x="388366" y="296689"/>
                </a:cubicBezTo>
                <a:cubicBezTo>
                  <a:pt x="368350" y="258418"/>
                  <a:pt x="383148" y="211168"/>
                  <a:pt x="421418" y="191152"/>
                </a:cubicBezTo>
                <a:cubicBezTo>
                  <a:pt x="430986" y="186148"/>
                  <a:pt x="441115" y="183320"/>
                  <a:pt x="451239" y="182490"/>
                </a:cubicBezTo>
                <a:close/>
                <a:moveTo>
                  <a:pt x="260816" y="133435"/>
                </a:moveTo>
                <a:cubicBezTo>
                  <a:pt x="264350" y="134383"/>
                  <a:pt x="267522" y="136679"/>
                  <a:pt x="269494" y="140098"/>
                </a:cubicBezTo>
                <a:cubicBezTo>
                  <a:pt x="273439" y="146937"/>
                  <a:pt x="271094" y="155679"/>
                  <a:pt x="264255" y="159624"/>
                </a:cubicBezTo>
                <a:cubicBezTo>
                  <a:pt x="231542" y="179553"/>
                  <a:pt x="207096" y="210592"/>
                  <a:pt x="195389" y="247064"/>
                </a:cubicBezTo>
                <a:cubicBezTo>
                  <a:pt x="182741" y="283215"/>
                  <a:pt x="183553" y="322715"/>
                  <a:pt x="197675" y="358316"/>
                </a:cubicBezTo>
                <a:cubicBezTo>
                  <a:pt x="197764" y="358510"/>
                  <a:pt x="197848" y="358705"/>
                  <a:pt x="197927" y="358903"/>
                </a:cubicBezTo>
                <a:cubicBezTo>
                  <a:pt x="200852" y="366175"/>
                  <a:pt x="197328" y="374441"/>
                  <a:pt x="190055" y="377366"/>
                </a:cubicBezTo>
                <a:cubicBezTo>
                  <a:pt x="188322" y="378154"/>
                  <a:pt x="186435" y="378545"/>
                  <a:pt x="184531" y="378509"/>
                </a:cubicBezTo>
                <a:cubicBezTo>
                  <a:pt x="178802" y="378538"/>
                  <a:pt x="173617" y="375119"/>
                  <a:pt x="171386" y="369841"/>
                </a:cubicBezTo>
                <a:cubicBezTo>
                  <a:pt x="154497" y="327884"/>
                  <a:pt x="153548" y="281195"/>
                  <a:pt x="168719" y="238587"/>
                </a:cubicBezTo>
                <a:cubicBezTo>
                  <a:pt x="182232" y="195252"/>
                  <a:pt x="211131" y="158358"/>
                  <a:pt x="249968" y="134859"/>
                </a:cubicBezTo>
                <a:cubicBezTo>
                  <a:pt x="253387" y="132887"/>
                  <a:pt x="257282" y="132487"/>
                  <a:pt x="260816" y="133435"/>
                </a:cubicBezTo>
                <a:close/>
                <a:moveTo>
                  <a:pt x="656540" y="125309"/>
                </a:moveTo>
                <a:cubicBezTo>
                  <a:pt x="660154" y="124752"/>
                  <a:pt x="663980" y="125574"/>
                  <a:pt x="667162" y="127906"/>
                </a:cubicBezTo>
                <a:cubicBezTo>
                  <a:pt x="705216" y="152471"/>
                  <a:pt x="732964" y="190112"/>
                  <a:pt x="745172" y="233729"/>
                </a:cubicBezTo>
                <a:cubicBezTo>
                  <a:pt x="758723" y="276986"/>
                  <a:pt x="755979" y="323706"/>
                  <a:pt x="737457" y="365079"/>
                </a:cubicBezTo>
                <a:cubicBezTo>
                  <a:pt x="735111" y="370107"/>
                  <a:pt x="730051" y="373307"/>
                  <a:pt x="724503" y="373270"/>
                </a:cubicBezTo>
                <a:cubicBezTo>
                  <a:pt x="722428" y="373286"/>
                  <a:pt x="720376" y="372830"/>
                  <a:pt x="718502" y="371937"/>
                </a:cubicBezTo>
                <a:cubicBezTo>
                  <a:pt x="718427" y="371902"/>
                  <a:pt x="718351" y="371867"/>
                  <a:pt x="718276" y="371830"/>
                </a:cubicBezTo>
                <a:cubicBezTo>
                  <a:pt x="711214" y="368431"/>
                  <a:pt x="708244" y="359949"/>
                  <a:pt x="711644" y="352887"/>
                </a:cubicBezTo>
                <a:cubicBezTo>
                  <a:pt x="727093" y="317667"/>
                  <a:pt x="729259" y="278043"/>
                  <a:pt x="717740" y="241349"/>
                </a:cubicBezTo>
                <a:cubicBezTo>
                  <a:pt x="707357" y="204501"/>
                  <a:pt x="684062" y="172619"/>
                  <a:pt x="652113" y="151528"/>
                </a:cubicBezTo>
                <a:lnTo>
                  <a:pt x="652113" y="152100"/>
                </a:lnTo>
                <a:cubicBezTo>
                  <a:pt x="651470" y="151765"/>
                  <a:pt x="650853" y="151381"/>
                  <a:pt x="650269" y="150953"/>
                </a:cubicBezTo>
                <a:cubicBezTo>
                  <a:pt x="643905" y="146287"/>
                  <a:pt x="642527" y="137347"/>
                  <a:pt x="647192" y="130983"/>
                </a:cubicBezTo>
                <a:cubicBezTo>
                  <a:pt x="649525" y="127801"/>
                  <a:pt x="652926" y="125866"/>
                  <a:pt x="656540" y="125309"/>
                </a:cubicBezTo>
                <a:close/>
                <a:moveTo>
                  <a:pt x="185003" y="4354"/>
                </a:moveTo>
                <a:cubicBezTo>
                  <a:pt x="188401" y="5704"/>
                  <a:pt x="191284" y="8350"/>
                  <a:pt x="192847" y="11973"/>
                </a:cubicBezTo>
                <a:cubicBezTo>
                  <a:pt x="195973" y="19218"/>
                  <a:pt x="192633" y="27625"/>
                  <a:pt x="185388" y="30751"/>
                </a:cubicBezTo>
                <a:cubicBezTo>
                  <a:pt x="118167" y="64603"/>
                  <a:pt x="67149" y="123776"/>
                  <a:pt x="43561" y="195248"/>
                </a:cubicBezTo>
                <a:cubicBezTo>
                  <a:pt x="19283" y="266515"/>
                  <a:pt x="24355" y="344513"/>
                  <a:pt x="57658" y="412037"/>
                </a:cubicBezTo>
                <a:cubicBezTo>
                  <a:pt x="61108" y="419063"/>
                  <a:pt x="58262" y="427557"/>
                  <a:pt x="51276" y="431087"/>
                </a:cubicBezTo>
                <a:cubicBezTo>
                  <a:pt x="49303" y="432103"/>
                  <a:pt x="47113" y="432626"/>
                  <a:pt x="44894" y="432611"/>
                </a:cubicBezTo>
                <a:cubicBezTo>
                  <a:pt x="39501" y="432644"/>
                  <a:pt x="34556" y="429617"/>
                  <a:pt x="32131" y="424800"/>
                </a:cubicBezTo>
                <a:cubicBezTo>
                  <a:pt x="-43614" y="269975"/>
                  <a:pt x="19058" y="83020"/>
                  <a:pt x="172815" y="5129"/>
                </a:cubicBezTo>
                <a:cubicBezTo>
                  <a:pt x="173223" y="4903"/>
                  <a:pt x="173641" y="4698"/>
                  <a:pt x="174069" y="4513"/>
                </a:cubicBezTo>
                <a:cubicBezTo>
                  <a:pt x="177692" y="2951"/>
                  <a:pt x="181605" y="3004"/>
                  <a:pt x="185003" y="4354"/>
                </a:cubicBezTo>
                <a:close/>
                <a:moveTo>
                  <a:pt x="739151" y="365"/>
                </a:moveTo>
                <a:cubicBezTo>
                  <a:pt x="742714" y="-455"/>
                  <a:pt x="746590" y="84"/>
                  <a:pt x="749935" y="2177"/>
                </a:cubicBezTo>
                <a:cubicBezTo>
                  <a:pt x="822665" y="41931"/>
                  <a:pt x="876577" y="109004"/>
                  <a:pt x="899763" y="188581"/>
                </a:cubicBezTo>
                <a:cubicBezTo>
                  <a:pt x="923801" y="267873"/>
                  <a:pt x="915338" y="353467"/>
                  <a:pt x="876236" y="426516"/>
                </a:cubicBezTo>
                <a:cubicBezTo>
                  <a:pt x="873543" y="431069"/>
                  <a:pt x="868568" y="433776"/>
                  <a:pt x="863282" y="433564"/>
                </a:cubicBezTo>
                <a:cubicBezTo>
                  <a:pt x="860878" y="433564"/>
                  <a:pt x="858515" y="432940"/>
                  <a:pt x="856424" y="431754"/>
                </a:cubicBezTo>
                <a:cubicBezTo>
                  <a:pt x="849722" y="427958"/>
                  <a:pt x="847236" y="419531"/>
                  <a:pt x="850804" y="412704"/>
                </a:cubicBezTo>
                <a:cubicBezTo>
                  <a:pt x="924164" y="274568"/>
                  <a:pt x="873316" y="103125"/>
                  <a:pt x="736504" y="27323"/>
                </a:cubicBezTo>
                <a:cubicBezTo>
                  <a:pt x="735908" y="27055"/>
                  <a:pt x="735330" y="26747"/>
                  <a:pt x="734776" y="26400"/>
                </a:cubicBezTo>
                <a:cubicBezTo>
                  <a:pt x="728087" y="22214"/>
                  <a:pt x="726058" y="13398"/>
                  <a:pt x="730244" y="6709"/>
                </a:cubicBezTo>
                <a:cubicBezTo>
                  <a:pt x="732337" y="3365"/>
                  <a:pt x="735588" y="1185"/>
                  <a:pt x="739151" y="365"/>
                </a:cubicBezTo>
                <a:close/>
              </a:path>
            </a:pathLst>
          </a:custGeom>
          <a:solidFill>
            <a:srgbClr val="4F81BD"/>
          </a:solidFill>
          <a:ln w="25400" cap="flat" cmpd="sng" algn="ctr">
            <a:noFill/>
            <a:prstDash val="solid"/>
          </a:ln>
          <a:effectLst/>
        </p:spPr>
        <p:txBody>
          <a:bodyPr lIns="0" rIns="0" rtlCol="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0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9" name="铁塔Tower"/>
          <p:cNvSpPr/>
          <p:nvPr/>
        </p:nvSpPr>
        <p:spPr>
          <a:xfrm>
            <a:off x="2404320" y="5792470"/>
            <a:ext cx="180340" cy="206375"/>
          </a:xfrm>
          <a:custGeom>
            <a:avLst/>
            <a:gdLst>
              <a:gd name="connsiteX0" fmla="*/ 275495 w 913192"/>
              <a:gd name="connsiteY0" fmla="*/ 741983 h 1042697"/>
              <a:gd name="connsiteX1" fmla="*/ 174054 w 913192"/>
              <a:gd name="connsiteY1" fmla="*/ 978012 h 1042697"/>
              <a:gd name="connsiteX2" fmla="*/ 614585 w 913192"/>
              <a:gd name="connsiteY2" fmla="*/ 796466 h 1042697"/>
              <a:gd name="connsiteX3" fmla="*/ 574961 w 913192"/>
              <a:gd name="connsiteY3" fmla="*/ 601108 h 1042697"/>
              <a:gd name="connsiteX4" fmla="*/ 315595 w 913192"/>
              <a:gd name="connsiteY4" fmla="*/ 719504 h 1042697"/>
              <a:gd name="connsiteX5" fmla="*/ 645637 w 913192"/>
              <a:gd name="connsiteY5" fmla="*/ 772558 h 1042697"/>
              <a:gd name="connsiteX6" fmla="*/ 380937 w 913192"/>
              <a:gd name="connsiteY6" fmla="*/ 496238 h 1042697"/>
              <a:gd name="connsiteX7" fmla="*/ 294545 w 913192"/>
              <a:gd name="connsiteY7" fmla="*/ 697692 h 1042697"/>
              <a:gd name="connsiteX8" fmla="*/ 549720 w 913192"/>
              <a:gd name="connsiteY8" fmla="*/ 581487 h 1042697"/>
              <a:gd name="connsiteX9" fmla="*/ 466662 w 913192"/>
              <a:gd name="connsiteY9" fmla="*/ 338218 h 1042697"/>
              <a:gd name="connsiteX10" fmla="*/ 457137 w 913192"/>
              <a:gd name="connsiteY10" fmla="*/ 338790 h 1042697"/>
              <a:gd name="connsiteX11" fmla="*/ 449326 w 913192"/>
              <a:gd name="connsiteY11" fmla="*/ 338313 h 1042697"/>
              <a:gd name="connsiteX12" fmla="*/ 392748 w 913192"/>
              <a:gd name="connsiteY12" fmla="*/ 469949 h 1042697"/>
              <a:gd name="connsiteX13" fmla="*/ 554673 w 913192"/>
              <a:gd name="connsiteY13" fmla="*/ 551673 h 1042697"/>
              <a:gd name="connsiteX14" fmla="*/ 451239 w 913192"/>
              <a:gd name="connsiteY14" fmla="*/ 182490 h 1042697"/>
              <a:gd name="connsiteX15" fmla="*/ 526955 w 913192"/>
              <a:gd name="connsiteY15" fmla="*/ 224204 h 1042697"/>
              <a:gd name="connsiteX16" fmla="*/ 493903 w 913192"/>
              <a:gd name="connsiteY16" fmla="*/ 329741 h 1042697"/>
              <a:gd name="connsiteX17" fmla="*/ 594773 w 913192"/>
              <a:gd name="connsiteY17" fmla="*/ 574248 h 1042697"/>
              <a:gd name="connsiteX18" fmla="*/ 596583 w 913192"/>
              <a:gd name="connsiteY18" fmla="*/ 578629 h 1042697"/>
              <a:gd name="connsiteX19" fmla="*/ 766223 w 913192"/>
              <a:gd name="connsiteY19" fmla="*/ 990300 h 1042697"/>
              <a:gd name="connsiteX20" fmla="*/ 804323 w 913192"/>
              <a:gd name="connsiteY20" fmla="*/ 990300 h 1042697"/>
              <a:gd name="connsiteX21" fmla="*/ 818610 w 913192"/>
              <a:gd name="connsiteY21" fmla="*/ 1004587 h 1042697"/>
              <a:gd name="connsiteX22" fmla="*/ 804323 w 913192"/>
              <a:gd name="connsiteY22" fmla="*/ 1018875 h 1042697"/>
              <a:gd name="connsiteX23" fmla="*/ 623348 w 913192"/>
              <a:gd name="connsiteY23" fmla="*/ 1018875 h 1042697"/>
              <a:gd name="connsiteX24" fmla="*/ 602316 w 913192"/>
              <a:gd name="connsiteY24" fmla="*/ 1039907 h 1042697"/>
              <a:gd name="connsiteX25" fmla="*/ 552709 w 913192"/>
              <a:gd name="connsiteY25" fmla="*/ 1018875 h 1042697"/>
              <a:gd name="connsiteX26" fmla="*/ 573741 w 913192"/>
              <a:gd name="connsiteY26" fmla="*/ 969268 h 1042697"/>
              <a:gd name="connsiteX27" fmla="*/ 623348 w 913192"/>
              <a:gd name="connsiteY27" fmla="*/ 990300 h 1042697"/>
              <a:gd name="connsiteX28" fmla="*/ 735362 w 913192"/>
              <a:gd name="connsiteY28" fmla="*/ 990300 h 1042697"/>
              <a:gd name="connsiteX29" fmla="*/ 660400 w 913192"/>
              <a:gd name="connsiteY29" fmla="*/ 808467 h 1042697"/>
              <a:gd name="connsiteX30" fmla="*/ 219012 w 913192"/>
              <a:gd name="connsiteY30" fmla="*/ 990300 h 1042697"/>
              <a:gd name="connsiteX31" fmla="*/ 437230 w 913192"/>
              <a:gd name="connsiteY31" fmla="*/ 990300 h 1042697"/>
              <a:gd name="connsiteX32" fmla="*/ 458262 w 913192"/>
              <a:gd name="connsiteY32" fmla="*/ 969268 h 1042697"/>
              <a:gd name="connsiteX33" fmla="*/ 507869 w 913192"/>
              <a:gd name="connsiteY33" fmla="*/ 990300 h 1042697"/>
              <a:gd name="connsiteX34" fmla="*/ 486837 w 913192"/>
              <a:gd name="connsiteY34" fmla="*/ 1039907 h 1042697"/>
              <a:gd name="connsiteX35" fmla="*/ 437230 w 913192"/>
              <a:gd name="connsiteY35" fmla="*/ 1018875 h 1042697"/>
              <a:gd name="connsiteX36" fmla="*/ 90139 w 913192"/>
              <a:gd name="connsiteY36" fmla="*/ 1018875 h 1042697"/>
              <a:gd name="connsiteX37" fmla="*/ 75851 w 913192"/>
              <a:gd name="connsiteY37" fmla="*/ 1004587 h 1042697"/>
              <a:gd name="connsiteX38" fmla="*/ 90139 w 913192"/>
              <a:gd name="connsiteY38" fmla="*/ 990300 h 1042697"/>
              <a:gd name="connsiteX39" fmla="*/ 137764 w 913192"/>
              <a:gd name="connsiteY39" fmla="*/ 990300 h 1042697"/>
              <a:gd name="connsiteX40" fmla="*/ 421418 w 913192"/>
              <a:gd name="connsiteY40" fmla="*/ 329741 h 1042697"/>
              <a:gd name="connsiteX41" fmla="*/ 388366 w 913192"/>
              <a:gd name="connsiteY41" fmla="*/ 296689 h 1042697"/>
              <a:gd name="connsiteX42" fmla="*/ 421418 w 913192"/>
              <a:gd name="connsiteY42" fmla="*/ 191152 h 1042697"/>
              <a:gd name="connsiteX43" fmla="*/ 451239 w 913192"/>
              <a:gd name="connsiteY43" fmla="*/ 182490 h 1042697"/>
              <a:gd name="connsiteX44" fmla="*/ 260816 w 913192"/>
              <a:gd name="connsiteY44" fmla="*/ 133435 h 1042697"/>
              <a:gd name="connsiteX45" fmla="*/ 269494 w 913192"/>
              <a:gd name="connsiteY45" fmla="*/ 140098 h 1042697"/>
              <a:gd name="connsiteX46" fmla="*/ 264255 w 913192"/>
              <a:gd name="connsiteY46" fmla="*/ 159624 h 1042697"/>
              <a:gd name="connsiteX47" fmla="*/ 195389 w 913192"/>
              <a:gd name="connsiteY47" fmla="*/ 247064 h 1042697"/>
              <a:gd name="connsiteX48" fmla="*/ 197675 w 913192"/>
              <a:gd name="connsiteY48" fmla="*/ 358316 h 1042697"/>
              <a:gd name="connsiteX49" fmla="*/ 197927 w 913192"/>
              <a:gd name="connsiteY49" fmla="*/ 358903 h 1042697"/>
              <a:gd name="connsiteX50" fmla="*/ 190055 w 913192"/>
              <a:gd name="connsiteY50" fmla="*/ 377366 h 1042697"/>
              <a:gd name="connsiteX51" fmla="*/ 184531 w 913192"/>
              <a:gd name="connsiteY51" fmla="*/ 378509 h 1042697"/>
              <a:gd name="connsiteX52" fmla="*/ 171386 w 913192"/>
              <a:gd name="connsiteY52" fmla="*/ 369841 h 1042697"/>
              <a:gd name="connsiteX53" fmla="*/ 168719 w 913192"/>
              <a:gd name="connsiteY53" fmla="*/ 238587 h 1042697"/>
              <a:gd name="connsiteX54" fmla="*/ 249968 w 913192"/>
              <a:gd name="connsiteY54" fmla="*/ 134859 h 1042697"/>
              <a:gd name="connsiteX55" fmla="*/ 260816 w 913192"/>
              <a:gd name="connsiteY55" fmla="*/ 133435 h 1042697"/>
              <a:gd name="connsiteX56" fmla="*/ 656540 w 913192"/>
              <a:gd name="connsiteY56" fmla="*/ 125309 h 1042697"/>
              <a:gd name="connsiteX57" fmla="*/ 667162 w 913192"/>
              <a:gd name="connsiteY57" fmla="*/ 127906 h 1042697"/>
              <a:gd name="connsiteX58" fmla="*/ 745172 w 913192"/>
              <a:gd name="connsiteY58" fmla="*/ 233729 h 1042697"/>
              <a:gd name="connsiteX59" fmla="*/ 737457 w 913192"/>
              <a:gd name="connsiteY59" fmla="*/ 365079 h 1042697"/>
              <a:gd name="connsiteX60" fmla="*/ 724503 w 913192"/>
              <a:gd name="connsiteY60" fmla="*/ 373270 h 1042697"/>
              <a:gd name="connsiteX61" fmla="*/ 718502 w 913192"/>
              <a:gd name="connsiteY61" fmla="*/ 371937 h 1042697"/>
              <a:gd name="connsiteX62" fmla="*/ 718276 w 913192"/>
              <a:gd name="connsiteY62" fmla="*/ 371830 h 1042697"/>
              <a:gd name="connsiteX63" fmla="*/ 711644 w 913192"/>
              <a:gd name="connsiteY63" fmla="*/ 352887 h 1042697"/>
              <a:gd name="connsiteX64" fmla="*/ 717740 w 913192"/>
              <a:gd name="connsiteY64" fmla="*/ 241349 h 1042697"/>
              <a:gd name="connsiteX65" fmla="*/ 652113 w 913192"/>
              <a:gd name="connsiteY65" fmla="*/ 151528 h 1042697"/>
              <a:gd name="connsiteX66" fmla="*/ 652113 w 913192"/>
              <a:gd name="connsiteY66" fmla="*/ 152100 h 1042697"/>
              <a:gd name="connsiteX67" fmla="*/ 650269 w 913192"/>
              <a:gd name="connsiteY67" fmla="*/ 150953 h 1042697"/>
              <a:gd name="connsiteX68" fmla="*/ 647192 w 913192"/>
              <a:gd name="connsiteY68" fmla="*/ 130983 h 1042697"/>
              <a:gd name="connsiteX69" fmla="*/ 656540 w 913192"/>
              <a:gd name="connsiteY69" fmla="*/ 125309 h 1042697"/>
              <a:gd name="connsiteX70" fmla="*/ 185003 w 913192"/>
              <a:gd name="connsiteY70" fmla="*/ 4354 h 1042697"/>
              <a:gd name="connsiteX71" fmla="*/ 192847 w 913192"/>
              <a:gd name="connsiteY71" fmla="*/ 11973 h 1042697"/>
              <a:gd name="connsiteX72" fmla="*/ 185388 w 913192"/>
              <a:gd name="connsiteY72" fmla="*/ 30751 h 1042697"/>
              <a:gd name="connsiteX73" fmla="*/ 43561 w 913192"/>
              <a:gd name="connsiteY73" fmla="*/ 195248 h 1042697"/>
              <a:gd name="connsiteX74" fmla="*/ 57658 w 913192"/>
              <a:gd name="connsiteY74" fmla="*/ 412037 h 1042697"/>
              <a:gd name="connsiteX75" fmla="*/ 51276 w 913192"/>
              <a:gd name="connsiteY75" fmla="*/ 431087 h 1042697"/>
              <a:gd name="connsiteX76" fmla="*/ 44894 w 913192"/>
              <a:gd name="connsiteY76" fmla="*/ 432611 h 1042697"/>
              <a:gd name="connsiteX77" fmla="*/ 32131 w 913192"/>
              <a:gd name="connsiteY77" fmla="*/ 424800 h 1042697"/>
              <a:gd name="connsiteX78" fmla="*/ 172815 w 913192"/>
              <a:gd name="connsiteY78" fmla="*/ 5129 h 1042697"/>
              <a:gd name="connsiteX79" fmla="*/ 174069 w 913192"/>
              <a:gd name="connsiteY79" fmla="*/ 4513 h 1042697"/>
              <a:gd name="connsiteX80" fmla="*/ 185003 w 913192"/>
              <a:gd name="connsiteY80" fmla="*/ 4354 h 1042697"/>
              <a:gd name="connsiteX81" fmla="*/ 739151 w 913192"/>
              <a:gd name="connsiteY81" fmla="*/ 365 h 1042697"/>
              <a:gd name="connsiteX82" fmla="*/ 749935 w 913192"/>
              <a:gd name="connsiteY82" fmla="*/ 2177 h 1042697"/>
              <a:gd name="connsiteX83" fmla="*/ 899763 w 913192"/>
              <a:gd name="connsiteY83" fmla="*/ 188581 h 1042697"/>
              <a:gd name="connsiteX84" fmla="*/ 876236 w 913192"/>
              <a:gd name="connsiteY84" fmla="*/ 426516 h 1042697"/>
              <a:gd name="connsiteX85" fmla="*/ 863282 w 913192"/>
              <a:gd name="connsiteY85" fmla="*/ 433564 h 1042697"/>
              <a:gd name="connsiteX86" fmla="*/ 856424 w 913192"/>
              <a:gd name="connsiteY86" fmla="*/ 431754 h 1042697"/>
              <a:gd name="connsiteX87" fmla="*/ 850804 w 913192"/>
              <a:gd name="connsiteY87" fmla="*/ 412704 h 1042697"/>
              <a:gd name="connsiteX88" fmla="*/ 736504 w 913192"/>
              <a:gd name="connsiteY88" fmla="*/ 27323 h 1042697"/>
              <a:gd name="connsiteX89" fmla="*/ 734776 w 913192"/>
              <a:gd name="connsiteY89" fmla="*/ 26400 h 1042697"/>
              <a:gd name="connsiteX90" fmla="*/ 730244 w 913192"/>
              <a:gd name="connsiteY90" fmla="*/ 6709 h 1042697"/>
              <a:gd name="connsiteX91" fmla="*/ 739151 w 913192"/>
              <a:gd name="connsiteY91" fmla="*/ 365 h 104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913192" h="1042697">
                <a:moveTo>
                  <a:pt x="275495" y="741983"/>
                </a:moveTo>
                <a:lnTo>
                  <a:pt x="174054" y="978012"/>
                </a:lnTo>
                <a:lnTo>
                  <a:pt x="614585" y="796466"/>
                </a:lnTo>
                <a:close/>
                <a:moveTo>
                  <a:pt x="574961" y="601108"/>
                </a:moveTo>
                <a:lnTo>
                  <a:pt x="315595" y="719504"/>
                </a:lnTo>
                <a:lnTo>
                  <a:pt x="645637" y="772558"/>
                </a:lnTo>
                <a:close/>
                <a:moveTo>
                  <a:pt x="380937" y="496238"/>
                </a:moveTo>
                <a:lnTo>
                  <a:pt x="294545" y="697692"/>
                </a:lnTo>
                <a:lnTo>
                  <a:pt x="549720" y="581487"/>
                </a:lnTo>
                <a:close/>
                <a:moveTo>
                  <a:pt x="466662" y="338218"/>
                </a:moveTo>
                <a:cubicBezTo>
                  <a:pt x="463503" y="338622"/>
                  <a:pt x="460321" y="338813"/>
                  <a:pt x="457137" y="338790"/>
                </a:cubicBezTo>
                <a:cubicBezTo>
                  <a:pt x="454527" y="338754"/>
                  <a:pt x="451921" y="338595"/>
                  <a:pt x="449326" y="338313"/>
                </a:cubicBezTo>
                <a:lnTo>
                  <a:pt x="392748" y="469949"/>
                </a:lnTo>
                <a:lnTo>
                  <a:pt x="554673" y="551673"/>
                </a:lnTo>
                <a:close/>
                <a:moveTo>
                  <a:pt x="451239" y="182490"/>
                </a:moveTo>
                <a:cubicBezTo>
                  <a:pt x="481612" y="180001"/>
                  <a:pt x="511943" y="195501"/>
                  <a:pt x="526955" y="224204"/>
                </a:cubicBezTo>
                <a:cubicBezTo>
                  <a:pt x="546972" y="262474"/>
                  <a:pt x="532174" y="309725"/>
                  <a:pt x="493903" y="329741"/>
                </a:cubicBezTo>
                <a:lnTo>
                  <a:pt x="594773" y="574248"/>
                </a:lnTo>
                <a:cubicBezTo>
                  <a:pt x="595626" y="575592"/>
                  <a:pt x="596238" y="577075"/>
                  <a:pt x="596583" y="578629"/>
                </a:cubicBezTo>
                <a:lnTo>
                  <a:pt x="766223" y="990300"/>
                </a:lnTo>
                <a:lnTo>
                  <a:pt x="804323" y="990300"/>
                </a:lnTo>
                <a:cubicBezTo>
                  <a:pt x="812214" y="990300"/>
                  <a:pt x="818610" y="996696"/>
                  <a:pt x="818610" y="1004587"/>
                </a:cubicBezTo>
                <a:cubicBezTo>
                  <a:pt x="818610" y="1012478"/>
                  <a:pt x="812214" y="1018875"/>
                  <a:pt x="804323" y="1018875"/>
                </a:cubicBezTo>
                <a:lnTo>
                  <a:pt x="623348" y="1018875"/>
                </a:lnTo>
                <a:cubicBezTo>
                  <a:pt x="619476" y="1028445"/>
                  <a:pt x="611887" y="1036035"/>
                  <a:pt x="602316" y="1039907"/>
                </a:cubicBezTo>
                <a:cubicBezTo>
                  <a:pt x="582809" y="1047798"/>
                  <a:pt x="560599" y="1038381"/>
                  <a:pt x="552709" y="1018875"/>
                </a:cubicBezTo>
                <a:cubicBezTo>
                  <a:pt x="544818" y="999368"/>
                  <a:pt x="554234" y="977158"/>
                  <a:pt x="573741" y="969268"/>
                </a:cubicBezTo>
                <a:cubicBezTo>
                  <a:pt x="593247" y="961377"/>
                  <a:pt x="615457" y="970793"/>
                  <a:pt x="623348" y="990300"/>
                </a:cubicBezTo>
                <a:lnTo>
                  <a:pt x="735362" y="990300"/>
                </a:lnTo>
                <a:lnTo>
                  <a:pt x="660400" y="808467"/>
                </a:lnTo>
                <a:lnTo>
                  <a:pt x="219012" y="990300"/>
                </a:lnTo>
                <a:lnTo>
                  <a:pt x="437230" y="990300"/>
                </a:lnTo>
                <a:cubicBezTo>
                  <a:pt x="441101" y="980729"/>
                  <a:pt x="448691" y="973139"/>
                  <a:pt x="458262" y="969268"/>
                </a:cubicBezTo>
                <a:cubicBezTo>
                  <a:pt x="477768" y="961377"/>
                  <a:pt x="499978" y="970793"/>
                  <a:pt x="507869" y="990300"/>
                </a:cubicBezTo>
                <a:cubicBezTo>
                  <a:pt x="515760" y="1009806"/>
                  <a:pt x="506343" y="1032016"/>
                  <a:pt x="486837" y="1039907"/>
                </a:cubicBezTo>
                <a:cubicBezTo>
                  <a:pt x="467330" y="1047798"/>
                  <a:pt x="445120" y="1038381"/>
                  <a:pt x="437230" y="1018875"/>
                </a:cubicBezTo>
                <a:lnTo>
                  <a:pt x="90139" y="1018875"/>
                </a:lnTo>
                <a:cubicBezTo>
                  <a:pt x="82248" y="1018875"/>
                  <a:pt x="75851" y="1012478"/>
                  <a:pt x="75851" y="1004587"/>
                </a:cubicBezTo>
                <a:cubicBezTo>
                  <a:pt x="75851" y="996696"/>
                  <a:pt x="82248" y="990300"/>
                  <a:pt x="90139" y="990300"/>
                </a:cubicBezTo>
                <a:lnTo>
                  <a:pt x="137764" y="990300"/>
                </a:lnTo>
                <a:lnTo>
                  <a:pt x="421418" y="329741"/>
                </a:lnTo>
                <a:cubicBezTo>
                  <a:pt x="407289" y="322351"/>
                  <a:pt x="395756" y="310818"/>
                  <a:pt x="388366" y="296689"/>
                </a:cubicBezTo>
                <a:cubicBezTo>
                  <a:pt x="368350" y="258418"/>
                  <a:pt x="383148" y="211168"/>
                  <a:pt x="421418" y="191152"/>
                </a:cubicBezTo>
                <a:cubicBezTo>
                  <a:pt x="430986" y="186148"/>
                  <a:pt x="441115" y="183320"/>
                  <a:pt x="451239" y="182490"/>
                </a:cubicBezTo>
                <a:close/>
                <a:moveTo>
                  <a:pt x="260816" y="133435"/>
                </a:moveTo>
                <a:cubicBezTo>
                  <a:pt x="264350" y="134383"/>
                  <a:pt x="267522" y="136679"/>
                  <a:pt x="269494" y="140098"/>
                </a:cubicBezTo>
                <a:cubicBezTo>
                  <a:pt x="273439" y="146937"/>
                  <a:pt x="271094" y="155679"/>
                  <a:pt x="264255" y="159624"/>
                </a:cubicBezTo>
                <a:cubicBezTo>
                  <a:pt x="231542" y="179553"/>
                  <a:pt x="207096" y="210592"/>
                  <a:pt x="195389" y="247064"/>
                </a:cubicBezTo>
                <a:cubicBezTo>
                  <a:pt x="182741" y="283215"/>
                  <a:pt x="183553" y="322715"/>
                  <a:pt x="197675" y="358316"/>
                </a:cubicBezTo>
                <a:cubicBezTo>
                  <a:pt x="197764" y="358510"/>
                  <a:pt x="197848" y="358705"/>
                  <a:pt x="197927" y="358903"/>
                </a:cubicBezTo>
                <a:cubicBezTo>
                  <a:pt x="200852" y="366175"/>
                  <a:pt x="197328" y="374441"/>
                  <a:pt x="190055" y="377366"/>
                </a:cubicBezTo>
                <a:cubicBezTo>
                  <a:pt x="188322" y="378154"/>
                  <a:pt x="186435" y="378545"/>
                  <a:pt x="184531" y="378509"/>
                </a:cubicBezTo>
                <a:cubicBezTo>
                  <a:pt x="178802" y="378538"/>
                  <a:pt x="173617" y="375119"/>
                  <a:pt x="171386" y="369841"/>
                </a:cubicBezTo>
                <a:cubicBezTo>
                  <a:pt x="154497" y="327884"/>
                  <a:pt x="153548" y="281195"/>
                  <a:pt x="168719" y="238587"/>
                </a:cubicBezTo>
                <a:cubicBezTo>
                  <a:pt x="182232" y="195252"/>
                  <a:pt x="211131" y="158358"/>
                  <a:pt x="249968" y="134859"/>
                </a:cubicBezTo>
                <a:cubicBezTo>
                  <a:pt x="253387" y="132887"/>
                  <a:pt x="257282" y="132487"/>
                  <a:pt x="260816" y="133435"/>
                </a:cubicBezTo>
                <a:close/>
                <a:moveTo>
                  <a:pt x="656540" y="125309"/>
                </a:moveTo>
                <a:cubicBezTo>
                  <a:pt x="660154" y="124752"/>
                  <a:pt x="663980" y="125574"/>
                  <a:pt x="667162" y="127906"/>
                </a:cubicBezTo>
                <a:cubicBezTo>
                  <a:pt x="705216" y="152471"/>
                  <a:pt x="732964" y="190112"/>
                  <a:pt x="745172" y="233729"/>
                </a:cubicBezTo>
                <a:cubicBezTo>
                  <a:pt x="758723" y="276986"/>
                  <a:pt x="755979" y="323706"/>
                  <a:pt x="737457" y="365079"/>
                </a:cubicBezTo>
                <a:cubicBezTo>
                  <a:pt x="735111" y="370107"/>
                  <a:pt x="730051" y="373307"/>
                  <a:pt x="724503" y="373270"/>
                </a:cubicBezTo>
                <a:cubicBezTo>
                  <a:pt x="722428" y="373286"/>
                  <a:pt x="720376" y="372830"/>
                  <a:pt x="718502" y="371937"/>
                </a:cubicBezTo>
                <a:cubicBezTo>
                  <a:pt x="718427" y="371902"/>
                  <a:pt x="718351" y="371867"/>
                  <a:pt x="718276" y="371830"/>
                </a:cubicBezTo>
                <a:cubicBezTo>
                  <a:pt x="711214" y="368431"/>
                  <a:pt x="708244" y="359949"/>
                  <a:pt x="711644" y="352887"/>
                </a:cubicBezTo>
                <a:cubicBezTo>
                  <a:pt x="727093" y="317667"/>
                  <a:pt x="729259" y="278043"/>
                  <a:pt x="717740" y="241349"/>
                </a:cubicBezTo>
                <a:cubicBezTo>
                  <a:pt x="707357" y="204501"/>
                  <a:pt x="684062" y="172619"/>
                  <a:pt x="652113" y="151528"/>
                </a:cubicBezTo>
                <a:lnTo>
                  <a:pt x="652113" y="152100"/>
                </a:lnTo>
                <a:cubicBezTo>
                  <a:pt x="651470" y="151765"/>
                  <a:pt x="650853" y="151381"/>
                  <a:pt x="650269" y="150953"/>
                </a:cubicBezTo>
                <a:cubicBezTo>
                  <a:pt x="643905" y="146287"/>
                  <a:pt x="642527" y="137347"/>
                  <a:pt x="647192" y="130983"/>
                </a:cubicBezTo>
                <a:cubicBezTo>
                  <a:pt x="649525" y="127801"/>
                  <a:pt x="652926" y="125866"/>
                  <a:pt x="656540" y="125309"/>
                </a:cubicBezTo>
                <a:close/>
                <a:moveTo>
                  <a:pt x="185003" y="4354"/>
                </a:moveTo>
                <a:cubicBezTo>
                  <a:pt x="188401" y="5704"/>
                  <a:pt x="191284" y="8350"/>
                  <a:pt x="192847" y="11973"/>
                </a:cubicBezTo>
                <a:cubicBezTo>
                  <a:pt x="195973" y="19218"/>
                  <a:pt x="192633" y="27625"/>
                  <a:pt x="185388" y="30751"/>
                </a:cubicBezTo>
                <a:cubicBezTo>
                  <a:pt x="118167" y="64603"/>
                  <a:pt x="67149" y="123776"/>
                  <a:pt x="43561" y="195248"/>
                </a:cubicBezTo>
                <a:cubicBezTo>
                  <a:pt x="19283" y="266515"/>
                  <a:pt x="24355" y="344513"/>
                  <a:pt x="57658" y="412037"/>
                </a:cubicBezTo>
                <a:cubicBezTo>
                  <a:pt x="61108" y="419063"/>
                  <a:pt x="58262" y="427557"/>
                  <a:pt x="51276" y="431087"/>
                </a:cubicBezTo>
                <a:cubicBezTo>
                  <a:pt x="49303" y="432103"/>
                  <a:pt x="47113" y="432626"/>
                  <a:pt x="44894" y="432611"/>
                </a:cubicBezTo>
                <a:cubicBezTo>
                  <a:pt x="39501" y="432644"/>
                  <a:pt x="34556" y="429617"/>
                  <a:pt x="32131" y="424800"/>
                </a:cubicBezTo>
                <a:cubicBezTo>
                  <a:pt x="-43614" y="269975"/>
                  <a:pt x="19058" y="83020"/>
                  <a:pt x="172815" y="5129"/>
                </a:cubicBezTo>
                <a:cubicBezTo>
                  <a:pt x="173223" y="4903"/>
                  <a:pt x="173641" y="4698"/>
                  <a:pt x="174069" y="4513"/>
                </a:cubicBezTo>
                <a:cubicBezTo>
                  <a:pt x="177692" y="2951"/>
                  <a:pt x="181605" y="3004"/>
                  <a:pt x="185003" y="4354"/>
                </a:cubicBezTo>
                <a:close/>
                <a:moveTo>
                  <a:pt x="739151" y="365"/>
                </a:moveTo>
                <a:cubicBezTo>
                  <a:pt x="742714" y="-455"/>
                  <a:pt x="746590" y="84"/>
                  <a:pt x="749935" y="2177"/>
                </a:cubicBezTo>
                <a:cubicBezTo>
                  <a:pt x="822665" y="41931"/>
                  <a:pt x="876577" y="109004"/>
                  <a:pt x="899763" y="188581"/>
                </a:cubicBezTo>
                <a:cubicBezTo>
                  <a:pt x="923801" y="267873"/>
                  <a:pt x="915338" y="353467"/>
                  <a:pt x="876236" y="426516"/>
                </a:cubicBezTo>
                <a:cubicBezTo>
                  <a:pt x="873543" y="431069"/>
                  <a:pt x="868568" y="433776"/>
                  <a:pt x="863282" y="433564"/>
                </a:cubicBezTo>
                <a:cubicBezTo>
                  <a:pt x="860878" y="433564"/>
                  <a:pt x="858515" y="432940"/>
                  <a:pt x="856424" y="431754"/>
                </a:cubicBezTo>
                <a:cubicBezTo>
                  <a:pt x="849722" y="427958"/>
                  <a:pt x="847236" y="419531"/>
                  <a:pt x="850804" y="412704"/>
                </a:cubicBezTo>
                <a:cubicBezTo>
                  <a:pt x="924164" y="274568"/>
                  <a:pt x="873316" y="103125"/>
                  <a:pt x="736504" y="27323"/>
                </a:cubicBezTo>
                <a:cubicBezTo>
                  <a:pt x="735908" y="27055"/>
                  <a:pt x="735330" y="26747"/>
                  <a:pt x="734776" y="26400"/>
                </a:cubicBezTo>
                <a:cubicBezTo>
                  <a:pt x="728087" y="22214"/>
                  <a:pt x="726058" y="13398"/>
                  <a:pt x="730244" y="6709"/>
                </a:cubicBezTo>
                <a:cubicBezTo>
                  <a:pt x="732337" y="3365"/>
                  <a:pt x="735588" y="1185"/>
                  <a:pt x="739151" y="365"/>
                </a:cubicBezTo>
                <a:close/>
              </a:path>
            </a:pathLst>
          </a:custGeom>
          <a:solidFill>
            <a:srgbClr val="4F81BD"/>
          </a:solidFill>
          <a:ln w="25400" cap="flat" cmpd="sng" algn="ctr">
            <a:noFill/>
            <a:prstDash val="solid"/>
          </a:ln>
          <a:effectLst/>
        </p:spPr>
        <p:txBody>
          <a:bodyPr lIns="0" rIns="0" rtlCol="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0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文本框 9"/>
          <p:cNvSpPr txBox="1"/>
          <p:nvPr/>
        </p:nvSpPr>
        <p:spPr>
          <a:xfrm>
            <a:off x="2429295" y="5923091"/>
            <a:ext cx="870786" cy="206375"/>
          </a:xfrm>
          <a:prstGeom prst="rect">
            <a:avLst/>
          </a:prstGeom>
          <a:noFill/>
        </p:spPr>
        <p:txBody>
          <a:bodyPr wrap="square" rtlCol="0">
            <a:noAutofit/>
          </a:bodyPr>
          <a:lstStyle/>
          <a:p>
            <a:r>
              <a:rPr kumimoji="1" lang="en-US" altLang="zh-CN" sz="800" dirty="0">
                <a:latin typeface="微软雅黑" panose="020B0503020204020204" charset="-122"/>
                <a:ea typeface="微软雅黑" panose="020B0503020204020204" charset="-122"/>
              </a:rPr>
              <a:t>base station</a:t>
            </a:r>
            <a:endParaRPr kumimoji="1" lang="zh-CN" altLang="en-US" sz="800" dirty="0">
              <a:latin typeface="微软雅黑" panose="020B0503020204020204" charset="-122"/>
              <a:ea typeface="微软雅黑" panose="020B0503020204020204" charset="-122"/>
            </a:endParaRPr>
          </a:p>
        </p:txBody>
      </p:sp>
      <p:sp>
        <p:nvSpPr>
          <p:cNvPr id="11" name="文本框 10"/>
          <p:cNvSpPr txBox="1"/>
          <p:nvPr/>
        </p:nvSpPr>
        <p:spPr>
          <a:xfrm>
            <a:off x="2295100" y="2496820"/>
            <a:ext cx="1325245" cy="195580"/>
          </a:xfrm>
          <a:prstGeom prst="rect">
            <a:avLst/>
          </a:prstGeom>
          <a:noFill/>
        </p:spPr>
        <p:txBody>
          <a:bodyPr wrap="square" rtlCol="0">
            <a:noAutofit/>
          </a:bodyPr>
          <a:lstStyle/>
          <a:p>
            <a:pPr algn="l"/>
            <a:r>
              <a:rPr kumimoji="1" lang="en-US" altLang="zh-CN" sz="1000" dirty="0">
                <a:latin typeface="微软雅黑" panose="020B0503020204020204" charset="-122"/>
                <a:ea typeface="微软雅黑" panose="020B0503020204020204" charset="-122"/>
              </a:rPr>
              <a:t>provision</a:t>
            </a:r>
            <a:endParaRPr kumimoji="1" lang="en-US" altLang="zh-CN" sz="1000" dirty="0">
              <a:latin typeface="微软雅黑" panose="020B0503020204020204" charset="-122"/>
              <a:ea typeface="微软雅黑" panose="020B0503020204020204" charset="-122"/>
            </a:endParaRPr>
          </a:p>
        </p:txBody>
      </p:sp>
      <p:sp>
        <p:nvSpPr>
          <p:cNvPr id="12" name="文本框 11"/>
          <p:cNvSpPr txBox="1"/>
          <p:nvPr/>
        </p:nvSpPr>
        <p:spPr>
          <a:xfrm>
            <a:off x="4091515" y="2496820"/>
            <a:ext cx="1325245" cy="195580"/>
          </a:xfrm>
          <a:prstGeom prst="rect">
            <a:avLst/>
          </a:prstGeom>
          <a:noFill/>
        </p:spPr>
        <p:txBody>
          <a:bodyPr wrap="square" rtlCol="0">
            <a:noAutofit/>
          </a:bodyPr>
          <a:lstStyle/>
          <a:p>
            <a:pPr algn="l"/>
            <a:r>
              <a:rPr kumimoji="1" lang="en-US" altLang="zh-CN" sz="1000" dirty="0">
                <a:latin typeface="微软雅黑" panose="020B0503020204020204" charset="-122"/>
                <a:ea typeface="微软雅黑" panose="020B0503020204020204" charset="-122"/>
              </a:rPr>
              <a:t>charging A</a:t>
            </a:r>
            <a:endParaRPr kumimoji="1" lang="en-US" altLang="zh-CN" sz="1000" dirty="0">
              <a:latin typeface="微软雅黑" panose="020B0503020204020204" charset="-122"/>
              <a:ea typeface="微软雅黑" panose="020B0503020204020204" charset="-122"/>
            </a:endParaRPr>
          </a:p>
        </p:txBody>
      </p:sp>
      <p:cxnSp>
        <p:nvCxnSpPr>
          <p:cNvPr id="13" name="Connector: Elbow 148"/>
          <p:cNvCxnSpPr>
            <a:endCxn id="5" idx="2"/>
          </p:cNvCxnSpPr>
          <p:nvPr/>
        </p:nvCxnSpPr>
        <p:spPr>
          <a:xfrm rot="16200000">
            <a:off x="3362535" y="3263900"/>
            <a:ext cx="1803400" cy="1442720"/>
          </a:xfrm>
          <a:prstGeom prst="bentConnector3">
            <a:avLst>
              <a:gd name="adj1" fmla="val 1549"/>
            </a:avLst>
          </a:prstGeom>
          <a:noFill/>
          <a:ln w="6350" cap="flat" cmpd="sng" algn="ctr">
            <a:solidFill>
              <a:srgbClr val="1D1D1A"/>
            </a:solidFill>
            <a:prstDash val="solid"/>
            <a:miter lim="800000"/>
          </a:ln>
          <a:effectLst/>
        </p:spPr>
      </p:cxnSp>
      <p:sp>
        <p:nvSpPr>
          <p:cNvPr id="14" name="文本框 13"/>
          <p:cNvSpPr txBox="1"/>
          <p:nvPr/>
        </p:nvSpPr>
        <p:spPr>
          <a:xfrm>
            <a:off x="4777950" y="3806825"/>
            <a:ext cx="362585" cy="135890"/>
          </a:xfrm>
          <a:prstGeom prst="rect">
            <a:avLst/>
          </a:prstGeom>
          <a:noFill/>
        </p:spPr>
        <p:txBody>
          <a:bodyPr wrap="square" rtlCol="0">
            <a:noAutofit/>
          </a:bodyPr>
          <a:lstStyle/>
          <a:p>
            <a:pPr algn="l"/>
            <a:r>
              <a:rPr kumimoji="1" lang="en-US" altLang="zh-CN" sz="1000" dirty="0">
                <a:latin typeface="微软雅黑" panose="020B0503020204020204" charset="-122"/>
                <a:ea typeface="微软雅黑" panose="020B0503020204020204" charset="-122"/>
              </a:rPr>
              <a:t>A</a:t>
            </a:r>
            <a:endParaRPr kumimoji="1" lang="en-US" altLang="zh-CN" sz="1000" dirty="0">
              <a:latin typeface="微软雅黑" panose="020B0503020204020204" charset="-122"/>
              <a:ea typeface="微软雅黑" panose="020B0503020204020204" charset="-122"/>
            </a:endParaRPr>
          </a:p>
        </p:txBody>
      </p:sp>
      <p:cxnSp>
        <p:nvCxnSpPr>
          <p:cNvPr id="15" name="Connector: Elbow 148"/>
          <p:cNvCxnSpPr>
            <a:stCxn id="250" idx="3"/>
            <a:endCxn id="3" idx="3"/>
          </p:cNvCxnSpPr>
          <p:nvPr/>
        </p:nvCxnSpPr>
        <p:spPr>
          <a:xfrm flipH="1" flipV="1">
            <a:off x="3139015" y="2977515"/>
            <a:ext cx="363855" cy="1875790"/>
          </a:xfrm>
          <a:prstGeom prst="bentConnector3">
            <a:avLst>
              <a:gd name="adj1" fmla="val -242408"/>
            </a:avLst>
          </a:prstGeom>
          <a:noFill/>
          <a:ln w="6350" cap="flat" cmpd="sng" algn="ctr">
            <a:solidFill>
              <a:srgbClr val="1D1D1A"/>
            </a:solidFill>
            <a:prstDash val="solid"/>
            <a:miter lim="800000"/>
          </a:ln>
          <a:effectLst/>
        </p:spPr>
      </p:cxnSp>
      <p:sp>
        <p:nvSpPr>
          <p:cNvPr id="16" name="文本框 15"/>
          <p:cNvSpPr txBox="1"/>
          <p:nvPr/>
        </p:nvSpPr>
        <p:spPr>
          <a:xfrm>
            <a:off x="4191210" y="3794760"/>
            <a:ext cx="362585" cy="135890"/>
          </a:xfrm>
          <a:prstGeom prst="rect">
            <a:avLst/>
          </a:prstGeom>
          <a:noFill/>
        </p:spPr>
        <p:txBody>
          <a:bodyPr wrap="square" rtlCol="0">
            <a:noAutofit/>
          </a:bodyPr>
          <a:lstStyle/>
          <a:p>
            <a:pPr algn="l"/>
            <a:r>
              <a:rPr kumimoji="1" lang="en-US" altLang="zh-CN" sz="1000" dirty="0">
                <a:latin typeface="微软雅黑" panose="020B0503020204020204" charset="-122"/>
                <a:ea typeface="微软雅黑" panose="020B0503020204020204" charset="-122"/>
              </a:rPr>
              <a:t>B</a:t>
            </a:r>
            <a:endParaRPr kumimoji="1" lang="en-US" altLang="zh-CN" sz="1000" dirty="0">
              <a:latin typeface="微软雅黑" panose="020B0503020204020204" charset="-122"/>
              <a:ea typeface="微软雅黑" panose="020B0503020204020204" charset="-122"/>
            </a:endParaRPr>
          </a:p>
        </p:txBody>
      </p:sp>
      <p:sp>
        <p:nvSpPr>
          <p:cNvPr id="18" name="Rectangle: Rounded Corners 99"/>
          <p:cNvSpPr/>
          <p:nvPr/>
        </p:nvSpPr>
        <p:spPr>
          <a:xfrm>
            <a:off x="1478490" y="2868930"/>
            <a:ext cx="575310" cy="213995"/>
          </a:xfrm>
          <a:prstGeom prst="roundRect">
            <a:avLst/>
          </a:prstGeom>
          <a:solidFill>
            <a:srgbClr val="FFFFFF"/>
          </a:solidFill>
          <a:ln w="12700" cap="flat" cmpd="sng" algn="ctr">
            <a:solidFill>
              <a:srgbClr val="15151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rPr>
              <a:t>NEF</a:t>
            </a:r>
            <a:endParaRPr kumimoji="0" lang="zh-CN" altLang="en-US" sz="800"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cs"/>
            </a:endParaRPr>
          </a:p>
        </p:txBody>
      </p:sp>
      <p:cxnSp>
        <p:nvCxnSpPr>
          <p:cNvPr id="19" name="Straight Connector 125"/>
          <p:cNvCxnSpPr>
            <a:stCxn id="18" idx="2"/>
            <a:endCxn id="251" idx="0"/>
          </p:cNvCxnSpPr>
          <p:nvPr/>
        </p:nvCxnSpPr>
        <p:spPr>
          <a:xfrm>
            <a:off x="1765921" y="3083025"/>
            <a:ext cx="29845" cy="318135"/>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25"/>
          <p:cNvCxnSpPr>
            <a:stCxn id="18" idx="3"/>
            <a:endCxn id="3" idx="1"/>
          </p:cNvCxnSpPr>
          <p:nvPr/>
        </p:nvCxnSpPr>
        <p:spPr>
          <a:xfrm>
            <a:off x="2053576" y="2976345"/>
            <a:ext cx="351155" cy="1270"/>
          </a:xfrm>
          <a:prstGeom prst="line">
            <a:avLst/>
          </a:prstGeom>
        </p:spPr>
        <p:style>
          <a:lnRef idx="1">
            <a:schemeClr val="dk1"/>
          </a:lnRef>
          <a:fillRef idx="0">
            <a:schemeClr val="dk1"/>
          </a:fillRef>
          <a:effectRef idx="0">
            <a:schemeClr val="dk1"/>
          </a:effectRef>
          <a:fontRef idx="minor">
            <a:schemeClr val="tx1"/>
          </a:fontRef>
        </p:style>
      </p:cxnSp>
      <p:sp>
        <p:nvSpPr>
          <p:cNvPr id="262" name="椭圆 54"/>
          <p:cNvSpPr>
            <a:spLocks noChangeAspect="1"/>
          </p:cNvSpPr>
          <p:nvPr/>
        </p:nvSpPr>
        <p:spPr>
          <a:xfrm>
            <a:off x="2848185" y="3521075"/>
            <a:ext cx="196850" cy="182880"/>
          </a:xfrm>
          <a:prstGeom prst="ellipse">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en-US" altLang="zh-CN" sz="1000" dirty="0">
                <a:solidFill>
                  <a:schemeClr val="bg1"/>
                </a:solidFill>
              </a:rPr>
              <a:t>1</a:t>
            </a:r>
            <a:endParaRPr lang="en-US" altLang="zh-CN" sz="1000" dirty="0">
              <a:solidFill>
                <a:schemeClr val="bg1"/>
              </a:solidFill>
            </a:endParaRPr>
          </a:p>
        </p:txBody>
      </p:sp>
      <p:sp>
        <p:nvSpPr>
          <p:cNvPr id="263" name="椭圆 54"/>
          <p:cNvSpPr>
            <a:spLocks noChangeAspect="1"/>
          </p:cNvSpPr>
          <p:nvPr/>
        </p:nvSpPr>
        <p:spPr>
          <a:xfrm>
            <a:off x="2137674" y="3760538"/>
            <a:ext cx="195938" cy="182000"/>
          </a:xfrm>
          <a:prstGeom prst="ellipse">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en-US" altLang="zh-CN" sz="1000" dirty="0">
                <a:solidFill>
                  <a:schemeClr val="bg1"/>
                </a:solidFill>
              </a:rPr>
              <a:t>2</a:t>
            </a:r>
            <a:endParaRPr lang="en-US" altLang="zh-CN" sz="1000" dirty="0">
              <a:solidFill>
                <a:schemeClr val="bg1"/>
              </a:solidFill>
            </a:endParaRPr>
          </a:p>
        </p:txBody>
      </p:sp>
      <p:sp>
        <p:nvSpPr>
          <p:cNvPr id="264" name="椭圆 54"/>
          <p:cNvSpPr>
            <a:spLocks noChangeAspect="1"/>
          </p:cNvSpPr>
          <p:nvPr/>
        </p:nvSpPr>
        <p:spPr>
          <a:xfrm>
            <a:off x="586008" y="3461336"/>
            <a:ext cx="195938" cy="182000"/>
          </a:xfrm>
          <a:prstGeom prst="ellipse">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en-US" altLang="zh-CN" sz="1000" dirty="0">
                <a:solidFill>
                  <a:schemeClr val="bg1"/>
                </a:solidFill>
              </a:rPr>
              <a:t>4</a:t>
            </a:r>
            <a:endParaRPr lang="en-US" altLang="zh-CN" sz="1000" dirty="0">
              <a:solidFill>
                <a:schemeClr val="bg1"/>
              </a:solidFill>
            </a:endParaRPr>
          </a:p>
        </p:txBody>
      </p:sp>
      <p:sp>
        <p:nvSpPr>
          <p:cNvPr id="265" name="椭圆 54"/>
          <p:cNvSpPr>
            <a:spLocks noChangeAspect="1"/>
          </p:cNvSpPr>
          <p:nvPr/>
        </p:nvSpPr>
        <p:spPr>
          <a:xfrm>
            <a:off x="1556697" y="3877105"/>
            <a:ext cx="195938" cy="182000"/>
          </a:xfrm>
          <a:prstGeom prst="ellipse">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en-US" altLang="zh-CN" sz="1000" dirty="0">
                <a:solidFill>
                  <a:schemeClr val="bg1"/>
                </a:solidFill>
              </a:rPr>
              <a:t>5</a:t>
            </a:r>
            <a:endParaRPr lang="en-US" altLang="zh-CN" sz="1000" dirty="0">
              <a:solidFill>
                <a:schemeClr val="bg1"/>
              </a:solidFill>
            </a:endParaRPr>
          </a:p>
        </p:txBody>
      </p:sp>
      <p:sp>
        <p:nvSpPr>
          <p:cNvPr id="266" name="椭圆 54"/>
          <p:cNvSpPr>
            <a:spLocks noChangeAspect="1"/>
          </p:cNvSpPr>
          <p:nvPr/>
        </p:nvSpPr>
        <p:spPr>
          <a:xfrm>
            <a:off x="2404822" y="3933253"/>
            <a:ext cx="195938" cy="182000"/>
          </a:xfrm>
          <a:prstGeom prst="ellipse">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en-US" altLang="zh-CN" sz="1000" dirty="0">
                <a:solidFill>
                  <a:schemeClr val="bg1"/>
                </a:solidFill>
              </a:rPr>
              <a:t>6</a:t>
            </a:r>
            <a:endParaRPr lang="en-US" altLang="zh-CN" sz="1000" dirty="0">
              <a:solidFill>
                <a:schemeClr val="bg1"/>
              </a:solidFill>
            </a:endParaRPr>
          </a:p>
        </p:txBody>
      </p:sp>
      <p:sp>
        <p:nvSpPr>
          <p:cNvPr id="267" name="椭圆 54"/>
          <p:cNvSpPr>
            <a:spLocks noChangeAspect="1"/>
          </p:cNvSpPr>
          <p:nvPr/>
        </p:nvSpPr>
        <p:spPr>
          <a:xfrm>
            <a:off x="3160275" y="4523303"/>
            <a:ext cx="195938" cy="182000"/>
          </a:xfrm>
          <a:prstGeom prst="ellipse">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en-US" altLang="zh-CN" sz="1000" dirty="0">
                <a:solidFill>
                  <a:schemeClr val="bg1"/>
                </a:solidFill>
              </a:rPr>
              <a:t>3</a:t>
            </a:r>
            <a:endParaRPr lang="en-US" altLang="zh-CN" sz="1000" dirty="0">
              <a:solidFill>
                <a:schemeClr val="bg1"/>
              </a:solidFill>
            </a:endParaRPr>
          </a:p>
        </p:txBody>
      </p:sp>
      <p:sp>
        <p:nvSpPr>
          <p:cNvPr id="270" name="椭圆 54"/>
          <p:cNvSpPr>
            <a:spLocks noChangeAspect="1"/>
          </p:cNvSpPr>
          <p:nvPr/>
        </p:nvSpPr>
        <p:spPr>
          <a:xfrm>
            <a:off x="3620569" y="3578096"/>
            <a:ext cx="195938" cy="182000"/>
          </a:xfrm>
          <a:prstGeom prst="ellipse">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en-US" altLang="zh-CN" sz="1000" dirty="0">
                <a:solidFill>
                  <a:schemeClr val="bg1"/>
                </a:solidFill>
              </a:rPr>
              <a:t>8</a:t>
            </a:r>
            <a:endParaRPr lang="en-US" altLang="zh-CN" sz="1000" dirty="0">
              <a:solidFill>
                <a:schemeClr val="bg1"/>
              </a:solidFill>
            </a:endParaRPr>
          </a:p>
        </p:txBody>
      </p:sp>
      <p:sp>
        <p:nvSpPr>
          <p:cNvPr id="275" name="文本框 274"/>
          <p:cNvSpPr txBox="1"/>
          <p:nvPr/>
        </p:nvSpPr>
        <p:spPr>
          <a:xfrm>
            <a:off x="2197765" y="4602765"/>
            <a:ext cx="847271" cy="258407"/>
          </a:xfrm>
          <a:prstGeom prst="rect">
            <a:avLst/>
          </a:prstGeom>
          <a:noFill/>
        </p:spPr>
        <p:txBody>
          <a:bodyPr wrap="none" rtlCol="0" anchor="ctr">
            <a:spAutoFit/>
          </a:bodyPr>
          <a:lstStyle/>
          <a:p>
            <a:pPr algn="l"/>
            <a:r>
              <a:rPr lang="zh-CN" altLang="en-US" sz="600" dirty="0">
                <a:solidFill>
                  <a:schemeClr val="bg1"/>
                </a:solidFill>
                <a:latin typeface="微软雅黑" panose="020B0503020204020204" charset="-122"/>
                <a:ea typeface="微软雅黑" panose="020B0503020204020204" charset="-122"/>
              </a:rPr>
              <a:t>感知核心网</a:t>
            </a:r>
            <a:endParaRPr lang="zh-CN" altLang="en-US" sz="600" dirty="0">
              <a:solidFill>
                <a:schemeClr val="bg1"/>
              </a:solidFill>
              <a:latin typeface="微软雅黑" panose="020B0503020204020204" charset="-122"/>
              <a:ea typeface="微软雅黑" panose="020B0503020204020204" charset="-122"/>
            </a:endParaRPr>
          </a:p>
        </p:txBody>
      </p:sp>
      <p:sp>
        <p:nvSpPr>
          <p:cNvPr id="21" name="椭圆 54"/>
          <p:cNvSpPr>
            <a:spLocks noChangeAspect="1"/>
          </p:cNvSpPr>
          <p:nvPr/>
        </p:nvSpPr>
        <p:spPr>
          <a:xfrm>
            <a:off x="4789685" y="3578423"/>
            <a:ext cx="195938" cy="182000"/>
          </a:xfrm>
          <a:prstGeom prst="ellipse">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en-US" altLang="zh-CN" sz="1000" dirty="0">
                <a:solidFill>
                  <a:schemeClr val="bg1"/>
                </a:solidFill>
              </a:rPr>
              <a:t>9</a:t>
            </a:r>
            <a:endParaRPr lang="en-US" altLang="zh-CN" sz="1000" dirty="0">
              <a:solidFill>
                <a:schemeClr val="bg1"/>
              </a:solidFill>
            </a:endParaRPr>
          </a:p>
        </p:txBody>
      </p:sp>
      <p:sp>
        <p:nvSpPr>
          <p:cNvPr id="22" name="椭圆 54"/>
          <p:cNvSpPr>
            <a:spLocks noChangeAspect="1"/>
          </p:cNvSpPr>
          <p:nvPr/>
        </p:nvSpPr>
        <p:spPr>
          <a:xfrm>
            <a:off x="4255015" y="3578423"/>
            <a:ext cx="195938" cy="182000"/>
          </a:xfrm>
          <a:prstGeom prst="ellipse">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Autofit/>
          </a:bodyPr>
          <a:lstStyle/>
          <a:p>
            <a:pPr algn="ctr"/>
            <a:r>
              <a:rPr lang="en-US" altLang="zh-CN" sz="1000" dirty="0">
                <a:solidFill>
                  <a:schemeClr val="bg1"/>
                </a:solidFill>
              </a:rPr>
              <a:t>9</a:t>
            </a:r>
            <a:endParaRPr lang="en-US" altLang="zh-CN" sz="1000" dirty="0">
              <a:solidFill>
                <a:schemeClr val="bg1"/>
              </a:solidFill>
            </a:endParaRPr>
          </a:p>
        </p:txBody>
      </p:sp>
      <p:sp>
        <p:nvSpPr>
          <p:cNvPr id="23" name="文本框 22"/>
          <p:cNvSpPr txBox="1"/>
          <p:nvPr/>
        </p:nvSpPr>
        <p:spPr>
          <a:xfrm>
            <a:off x="2929465" y="2496820"/>
            <a:ext cx="1325245" cy="195580"/>
          </a:xfrm>
          <a:prstGeom prst="rect">
            <a:avLst/>
          </a:prstGeom>
          <a:noFill/>
        </p:spPr>
        <p:txBody>
          <a:bodyPr wrap="square" rtlCol="0">
            <a:noAutofit/>
          </a:bodyPr>
          <a:lstStyle/>
          <a:p>
            <a:pPr algn="l"/>
            <a:r>
              <a:rPr kumimoji="1" lang="en-US" altLang="zh-CN" sz="1000" dirty="0">
                <a:latin typeface="微软雅黑" panose="020B0503020204020204" charset="-122"/>
                <a:ea typeface="微软雅黑" panose="020B0503020204020204" charset="-122"/>
              </a:rPr>
              <a:t>charging B</a:t>
            </a:r>
            <a:endParaRPr kumimoji="1" lang="en-US" altLang="zh-CN" sz="1000" dirty="0">
              <a:latin typeface="微软雅黑" panose="020B0503020204020204" charset="-122"/>
              <a:ea typeface="微软雅黑" panose="020B0503020204020204"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heme/theme1.xml><?xml version="1.0" encoding="utf-8"?>
<a:theme xmlns:a="http://schemas.openxmlformats.org/drawingml/2006/main" name="Office Theme">
  <a:themeElements>
    <a:clrScheme name="Custom 3">
      <a:dk1>
        <a:srgbClr val="000000"/>
      </a:dk1>
      <a:lt1>
        <a:srgbClr val="FFFFFF"/>
      </a:lt1>
      <a:dk2>
        <a:srgbClr val="44546A"/>
      </a:dk2>
      <a:lt2>
        <a:srgbClr val="E7E6E6"/>
      </a:lt2>
      <a:accent1>
        <a:srgbClr val="0070BF"/>
      </a:accent1>
      <a:accent2>
        <a:srgbClr val="8CC121"/>
      </a:accent2>
      <a:accent3>
        <a:srgbClr val="C6C7C6"/>
      </a:accent3>
      <a:accent4>
        <a:srgbClr val="EEEFEE"/>
      </a:accent4>
      <a:accent5>
        <a:srgbClr val="C00000"/>
      </a:accent5>
      <a:accent6>
        <a:srgbClr val="FFFE01"/>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93C1EC">
            <a:alpha val="80000"/>
          </a:srgbClr>
        </a:solidFill>
        <a:ln>
          <a:solidFill>
            <a:schemeClr val="accent1">
              <a:lumMod val="40000"/>
              <a:lumOff val="60000"/>
            </a:schemeClr>
          </a:solidFill>
        </a:ln>
      </a:spPr>
      <a:bodyPr rtlCol="0" anchor="ctr"/>
      <a:lstStyle>
        <a:defPPr algn="ctr">
          <a:defRPr lang="zh-CN" altLang="en-US" b="1">
            <a:latin typeface="微软雅黑" panose="020B0503020204020204" charset="-122"/>
            <a:ea typeface="微软雅黑" panose="020B050302020402020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kumimoji="1" sz="1400" dirty="0" smtClean="0">
            <a:latin typeface="微软雅黑" panose="020B0503020204020204" charset="-122"/>
            <a:ea typeface="微软雅黑" panose="020B050302020402020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9977</Words>
  <Application>WPS 演示</Application>
  <PresentationFormat>宽屏</PresentationFormat>
  <Paragraphs>324</Paragraphs>
  <Slides>7</Slides>
  <Notes>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7</vt:i4>
      </vt:variant>
    </vt:vector>
  </HeadingPairs>
  <TitlesOfParts>
    <vt:vector size="20" baseType="lpstr">
      <vt:lpstr>Arial</vt:lpstr>
      <vt:lpstr>宋体</vt:lpstr>
      <vt:lpstr>Wingdings</vt:lpstr>
      <vt:lpstr>微软雅黑</vt:lpstr>
      <vt:lpstr>微软雅黑 Light</vt:lpstr>
      <vt:lpstr>方正黑体简体</vt:lpstr>
      <vt:lpstr>Calibri</vt:lpstr>
      <vt:lpstr>Arial</vt:lpstr>
      <vt:lpstr>Calibri</vt:lpstr>
      <vt:lpstr>等线</vt:lpstr>
      <vt:lpstr>Arial Unicode MS</vt:lpstr>
      <vt:lpstr>Calibri Light</vt:lpstr>
      <vt:lpstr>Office Theme</vt:lpstr>
      <vt:lpstr>Study on ISAC Senarios and Charging Requirements</vt:lpstr>
      <vt:lpstr>ISAC Standard progress</vt:lpstr>
      <vt:lpstr>ISAC：Features of new scenarios</vt:lpstr>
      <vt:lpstr>Analysis of ISAC billing requirements</vt:lpstr>
      <vt:lpstr>ISAC:Evolution trend of billing objects</vt:lpstr>
      <vt:lpstr>ISAC charging key elements</vt:lpstr>
      <vt:lpstr>ISAC Hypothetical Deployment Workflow ： low-altitude airspace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ISAC Senarios and Charging Requirements</dc:title>
  <dc:creator>1</dc:creator>
  <cp:lastModifiedBy>YANGY</cp:lastModifiedBy>
  <cp:revision>224</cp:revision>
  <dcterms:created xsi:type="dcterms:W3CDTF">2024-11-21T10:57:00Z</dcterms:created>
  <dcterms:modified xsi:type="dcterms:W3CDTF">2025-08-14T04:10:33Z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2052-12.8.2.19315</vt:lpwstr>
  </property>
  <property fmtid="{D5CDD505-2E9C-101B-9397-08002B2CF9AE}" pid="3" name="ICV">
    <vt:lpwstr>CEC0040CB575480CA88776C6FD3F17DD_13</vt:lpwstr>
  </property>
</Properties>
</file>