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873" r:id="rId3"/>
    <p:sldId id="3866" r:id="rId4"/>
    <p:sldId id="3874" r:id="rId5"/>
    <p:sldId id="3855" r:id="rId6"/>
    <p:sldId id="3869" r:id="rId7"/>
    <p:sldId id="3870" r:id="rId8"/>
    <p:sldId id="3860" r:id="rId9"/>
    <p:sldId id="3875" r:id="rId10"/>
    <p:sldId id="3876" r:id="rId11"/>
    <p:sldId id="3877" r:id="rId12"/>
    <p:sldId id="3884" r:id="rId13"/>
    <p:sldId id="3878" r:id="rId14"/>
    <p:sldId id="3879" r:id="rId15"/>
    <p:sldId id="3885" r:id="rId16"/>
    <p:sldId id="3882" r:id="rId17"/>
    <p:sldId id="3886" r:id="rId18"/>
    <p:sldId id="3868" r:id="rId19"/>
    <p:sldId id="3881" r:id="rId20"/>
    <p:sldId id="365" r:id="rId21"/>
    <p:sldId id="3829" r:id="rId22"/>
  </p:sldIdLst>
  <p:sldSz cx="9144000" cy="6858000" type="screen4x3"/>
  <p:notesSz cx="6805613"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2615B-C366-4E17-BFD8-8E5685B91E4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76F8BB2-5CF9-40C6-A4A8-80E72A560A84}">
      <dgm:prSet/>
      <dgm:spPr/>
      <dgm:t>
        <a:bodyPr/>
        <a:lstStyle/>
        <a:p>
          <a:r>
            <a:rPr lang="en-US" dirty="0"/>
            <a:t>Thank </a:t>
          </a:r>
          <a:r>
            <a:rPr lang="en-US" dirty="0">
              <a:latin typeface="Calibri Light" panose="020F0302020204030204"/>
            </a:rPr>
            <a:t>You</a:t>
          </a:r>
          <a:r>
            <a:rPr lang="en-US" dirty="0"/>
            <a:t> for attending this F2F meeting within ETSI</a:t>
          </a:r>
        </a:p>
      </dgm:t>
    </dgm:pt>
    <dgm:pt modelId="{7E4DF959-87BF-4049-9F7F-00105679B9BF}" type="parTrans" cxnId="{77BFFAA9-26C8-4169-AA09-4C46DF1A8CB6}">
      <dgm:prSet/>
      <dgm:spPr/>
      <dgm:t>
        <a:bodyPr/>
        <a:lstStyle/>
        <a:p>
          <a:endParaRPr lang="en-US"/>
        </a:p>
      </dgm:t>
    </dgm:pt>
    <dgm:pt modelId="{9E870DB0-4371-4EB3-B81D-DF68083FFA1E}" type="sibTrans" cxnId="{77BFFAA9-26C8-4169-AA09-4C46DF1A8CB6}">
      <dgm:prSet/>
      <dgm:spPr/>
      <dgm:t>
        <a:bodyPr/>
        <a:lstStyle/>
        <a:p>
          <a:endParaRPr lang="en-US"/>
        </a:p>
      </dgm:t>
    </dgm:pt>
    <dgm:pt modelId="{48291225-BB2F-401B-87EB-84E480657F56}">
      <dgm:prSet/>
      <dgm:spPr/>
      <dgm:t>
        <a:bodyPr/>
        <a:lstStyle/>
        <a:p>
          <a:pPr rtl="0"/>
          <a:r>
            <a:rPr lang="en-US" dirty="0"/>
            <a:t>Have a fruitful meeting in Sophia Antipolis</a:t>
          </a:r>
        </a:p>
      </dgm:t>
    </dgm:pt>
    <dgm:pt modelId="{A44CF9DC-FBA0-4ACA-AA2F-63A55207E9BB}" type="parTrans" cxnId="{6157ACF9-90CC-40EE-9422-3204612CB78D}">
      <dgm:prSet/>
      <dgm:spPr/>
      <dgm:t>
        <a:bodyPr/>
        <a:lstStyle/>
        <a:p>
          <a:endParaRPr lang="en-US"/>
        </a:p>
      </dgm:t>
    </dgm:pt>
    <dgm:pt modelId="{5A7A382B-D706-4051-9855-F91E8BF5FB46}" type="sibTrans" cxnId="{6157ACF9-90CC-40EE-9422-3204612CB78D}">
      <dgm:prSet/>
      <dgm:spPr/>
      <dgm:t>
        <a:bodyPr/>
        <a:lstStyle/>
        <a:p>
          <a:endParaRPr lang="en-US"/>
        </a:p>
      </dgm:t>
    </dgm:pt>
    <dgm:pt modelId="{CB760564-649A-4194-A952-F85275638885}">
      <dgm:prSet/>
      <dgm:spPr/>
      <dgm:t>
        <a:bodyPr/>
        <a:lstStyle/>
        <a:p>
          <a:r>
            <a:rPr lang="en-US" dirty="0"/>
            <a:t>Take care, stay safe, and travel safe</a:t>
          </a:r>
        </a:p>
      </dgm:t>
    </dgm:pt>
    <dgm:pt modelId="{92FB038F-41A1-4C4F-A1F4-540598635A46}" type="parTrans" cxnId="{B22FCB5F-B9DB-4F35-B73B-53556C736936}">
      <dgm:prSet/>
      <dgm:spPr/>
      <dgm:t>
        <a:bodyPr/>
        <a:lstStyle/>
        <a:p>
          <a:endParaRPr lang="en-US"/>
        </a:p>
      </dgm:t>
    </dgm:pt>
    <dgm:pt modelId="{BF8F112F-1C89-4E19-ACC5-4B5FB28FDDE8}" type="sibTrans" cxnId="{B22FCB5F-B9DB-4F35-B73B-53556C736936}">
      <dgm:prSet/>
      <dgm:spPr/>
      <dgm:t>
        <a:bodyPr/>
        <a:lstStyle/>
        <a:p>
          <a:endParaRPr lang="en-US"/>
        </a:p>
      </dgm:t>
    </dgm:pt>
    <dgm:pt modelId="{D947826F-5E08-44E6-9A1F-0A546BB50D15}" type="pres">
      <dgm:prSet presAssocID="{3032615B-C366-4E17-BFD8-8E5685B91E4F}" presName="linear" presStyleCnt="0">
        <dgm:presLayoutVars>
          <dgm:animLvl val="lvl"/>
          <dgm:resizeHandles val="exact"/>
        </dgm:presLayoutVars>
      </dgm:prSet>
      <dgm:spPr/>
    </dgm:pt>
    <dgm:pt modelId="{5023ACB1-B0C7-4697-B9C8-45827CC53BC2}" type="pres">
      <dgm:prSet presAssocID="{A76F8BB2-5CF9-40C6-A4A8-80E72A560A84}" presName="parentText" presStyleLbl="node1" presStyleIdx="0" presStyleCnt="3">
        <dgm:presLayoutVars>
          <dgm:chMax val="0"/>
          <dgm:bulletEnabled val="1"/>
        </dgm:presLayoutVars>
      </dgm:prSet>
      <dgm:spPr/>
    </dgm:pt>
    <dgm:pt modelId="{0AC5C6E6-5251-437B-B3A9-2EF31A5DD194}" type="pres">
      <dgm:prSet presAssocID="{9E870DB0-4371-4EB3-B81D-DF68083FFA1E}" presName="spacer" presStyleCnt="0"/>
      <dgm:spPr/>
    </dgm:pt>
    <dgm:pt modelId="{F80E9E0C-F0B1-4473-898D-20A878B6CBEB}" type="pres">
      <dgm:prSet presAssocID="{48291225-BB2F-401B-87EB-84E480657F56}" presName="parentText" presStyleLbl="node1" presStyleIdx="1" presStyleCnt="3">
        <dgm:presLayoutVars>
          <dgm:chMax val="0"/>
          <dgm:bulletEnabled val="1"/>
        </dgm:presLayoutVars>
      </dgm:prSet>
      <dgm:spPr/>
    </dgm:pt>
    <dgm:pt modelId="{472B5FA7-E61F-4FA0-96E8-AC53BD3DDE2A}" type="pres">
      <dgm:prSet presAssocID="{5A7A382B-D706-4051-9855-F91E8BF5FB46}" presName="spacer" presStyleCnt="0"/>
      <dgm:spPr/>
    </dgm:pt>
    <dgm:pt modelId="{3705DC54-96ED-4078-A2F8-0F36A09638EF}" type="pres">
      <dgm:prSet presAssocID="{CB760564-649A-4194-A952-F85275638885}" presName="parentText" presStyleLbl="node1" presStyleIdx="2" presStyleCnt="3">
        <dgm:presLayoutVars>
          <dgm:chMax val="0"/>
          <dgm:bulletEnabled val="1"/>
        </dgm:presLayoutVars>
      </dgm:prSet>
      <dgm:spPr/>
    </dgm:pt>
  </dgm:ptLst>
  <dgm:cxnLst>
    <dgm:cxn modelId="{60ED6D12-268C-4229-BE43-FE40052BE4EF}" type="presOf" srcId="{3032615B-C366-4E17-BFD8-8E5685B91E4F}" destId="{D947826F-5E08-44E6-9A1F-0A546BB50D15}" srcOrd="0" destOrd="0" presId="urn:microsoft.com/office/officeart/2005/8/layout/vList2"/>
    <dgm:cxn modelId="{DB594740-3484-4B10-BF93-AB469A52CFDA}" type="presOf" srcId="{A76F8BB2-5CF9-40C6-A4A8-80E72A560A84}" destId="{5023ACB1-B0C7-4697-B9C8-45827CC53BC2}" srcOrd="0" destOrd="0" presId="urn:microsoft.com/office/officeart/2005/8/layout/vList2"/>
    <dgm:cxn modelId="{B22FCB5F-B9DB-4F35-B73B-53556C736936}" srcId="{3032615B-C366-4E17-BFD8-8E5685B91E4F}" destId="{CB760564-649A-4194-A952-F85275638885}" srcOrd="2" destOrd="0" parTransId="{92FB038F-41A1-4C4F-A1F4-540598635A46}" sibTransId="{BF8F112F-1C89-4E19-ACC5-4B5FB28FDDE8}"/>
    <dgm:cxn modelId="{DC383BA8-B17D-4618-A2C2-2F2E5C5B5690}" type="presOf" srcId="{CB760564-649A-4194-A952-F85275638885}" destId="{3705DC54-96ED-4078-A2F8-0F36A09638EF}" srcOrd="0" destOrd="0" presId="urn:microsoft.com/office/officeart/2005/8/layout/vList2"/>
    <dgm:cxn modelId="{77BFFAA9-26C8-4169-AA09-4C46DF1A8CB6}" srcId="{3032615B-C366-4E17-BFD8-8E5685B91E4F}" destId="{A76F8BB2-5CF9-40C6-A4A8-80E72A560A84}" srcOrd="0" destOrd="0" parTransId="{7E4DF959-87BF-4049-9F7F-00105679B9BF}" sibTransId="{9E870DB0-4371-4EB3-B81D-DF68083FFA1E}"/>
    <dgm:cxn modelId="{6157ACF9-90CC-40EE-9422-3204612CB78D}" srcId="{3032615B-C366-4E17-BFD8-8E5685B91E4F}" destId="{48291225-BB2F-401B-87EB-84E480657F56}" srcOrd="1" destOrd="0" parTransId="{A44CF9DC-FBA0-4ACA-AA2F-63A55207E9BB}" sibTransId="{5A7A382B-D706-4051-9855-F91E8BF5FB46}"/>
    <dgm:cxn modelId="{9F3B51FB-9310-4E4F-8DA4-4DF515EF1D4C}" type="presOf" srcId="{48291225-BB2F-401B-87EB-84E480657F56}" destId="{F80E9E0C-F0B1-4473-898D-20A878B6CBEB}" srcOrd="0" destOrd="0" presId="urn:microsoft.com/office/officeart/2005/8/layout/vList2"/>
    <dgm:cxn modelId="{9EA47154-E577-488F-8134-19F9024E5526}" type="presParOf" srcId="{D947826F-5E08-44E6-9A1F-0A546BB50D15}" destId="{5023ACB1-B0C7-4697-B9C8-45827CC53BC2}" srcOrd="0" destOrd="0" presId="urn:microsoft.com/office/officeart/2005/8/layout/vList2"/>
    <dgm:cxn modelId="{AB8D9762-1612-4A5D-BA0E-5B5C32C99968}" type="presParOf" srcId="{D947826F-5E08-44E6-9A1F-0A546BB50D15}" destId="{0AC5C6E6-5251-437B-B3A9-2EF31A5DD194}" srcOrd="1" destOrd="0" presId="urn:microsoft.com/office/officeart/2005/8/layout/vList2"/>
    <dgm:cxn modelId="{06EBE87A-3916-49C4-A18E-EE632CEC5AC1}" type="presParOf" srcId="{D947826F-5E08-44E6-9A1F-0A546BB50D15}" destId="{F80E9E0C-F0B1-4473-898D-20A878B6CBEB}" srcOrd="2" destOrd="0" presId="urn:microsoft.com/office/officeart/2005/8/layout/vList2"/>
    <dgm:cxn modelId="{6F630D8D-8A90-48DE-A6B0-348B590B7D29}" type="presParOf" srcId="{D947826F-5E08-44E6-9A1F-0A546BB50D15}" destId="{472B5FA7-E61F-4FA0-96E8-AC53BD3DDE2A}" srcOrd="3" destOrd="0" presId="urn:microsoft.com/office/officeart/2005/8/layout/vList2"/>
    <dgm:cxn modelId="{1FAA2317-82B9-4CCB-A9E7-0E441D0E8CA9}" type="presParOf" srcId="{D947826F-5E08-44E6-9A1F-0A546BB50D15}" destId="{3705DC54-96ED-4078-A2F8-0F36A09638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3ACB1-B0C7-4697-B9C8-45827CC53BC2}">
      <dsp:nvSpPr>
        <dsp:cNvPr id="0" name=""/>
        <dsp:cNvSpPr/>
      </dsp:nvSpPr>
      <dsp:spPr>
        <a:xfrm>
          <a:off x="0" y="440615"/>
          <a:ext cx="8881781" cy="7435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Thank </a:t>
          </a:r>
          <a:r>
            <a:rPr lang="en-US" sz="3100" kern="1200" dirty="0">
              <a:latin typeface="Calibri Light" panose="020F0302020204030204"/>
            </a:rPr>
            <a:t>You</a:t>
          </a:r>
          <a:r>
            <a:rPr lang="en-US" sz="3100" kern="1200" dirty="0"/>
            <a:t> for attending this F2F meeting within ETSI</a:t>
          </a:r>
        </a:p>
      </dsp:txBody>
      <dsp:txXfrm>
        <a:off x="36296" y="476911"/>
        <a:ext cx="8809189" cy="670943"/>
      </dsp:txXfrm>
    </dsp:sp>
    <dsp:sp modelId="{F80E9E0C-F0B1-4473-898D-20A878B6CBEB}">
      <dsp:nvSpPr>
        <dsp:cNvPr id="0" name=""/>
        <dsp:cNvSpPr/>
      </dsp:nvSpPr>
      <dsp:spPr>
        <a:xfrm>
          <a:off x="0" y="1273430"/>
          <a:ext cx="8881781" cy="74353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Have a fruitful meeting in Sophia Antipolis</a:t>
          </a:r>
        </a:p>
      </dsp:txBody>
      <dsp:txXfrm>
        <a:off x="36296" y="1309726"/>
        <a:ext cx="8809189" cy="670943"/>
      </dsp:txXfrm>
    </dsp:sp>
    <dsp:sp modelId="{3705DC54-96ED-4078-A2F8-0F36A09638EF}">
      <dsp:nvSpPr>
        <dsp:cNvPr id="0" name=""/>
        <dsp:cNvSpPr/>
      </dsp:nvSpPr>
      <dsp:spPr>
        <a:xfrm>
          <a:off x="0" y="2106245"/>
          <a:ext cx="8881781" cy="74353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Take care, stay safe, and travel safe</a:t>
          </a:r>
        </a:p>
      </dsp:txBody>
      <dsp:txXfrm>
        <a:off x="36296" y="2142541"/>
        <a:ext cx="8809189"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DFED40-57A3-27CE-C7F5-FD60E879C6B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88BE820D-EC25-2548-DD71-0447E0ADA551}"/>
              </a:ext>
            </a:extLst>
          </p:cNvPr>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pPr>
              <a:defRPr/>
            </a:pPr>
            <a:fld id="{F8EAF3DB-A008-42D2-8CDA-3018955E8EC3}" type="datetimeFigureOut">
              <a:rPr lang="en-GB"/>
              <a:pPr>
                <a:defRPr/>
              </a:pPr>
              <a:t>13/02/2025</a:t>
            </a:fld>
            <a:endParaRPr lang="en-GB"/>
          </a:p>
        </p:txBody>
      </p:sp>
      <p:sp>
        <p:nvSpPr>
          <p:cNvPr id="4" name="Slide Image Placeholder 3">
            <a:extLst>
              <a:ext uri="{FF2B5EF4-FFF2-40B4-BE49-F238E27FC236}">
                <a16:creationId xmlns:a16="http://schemas.microsoft.com/office/drawing/2014/main" id="{1300B100-1990-3784-9324-C0C4CB70DCCC}"/>
              </a:ext>
            </a:extLst>
          </p:cNvPr>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0A90487-BD95-12C5-BF45-E79C06D0E81F}"/>
              </a:ext>
            </a:extLst>
          </p:cNvPr>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3107C0-B6F7-1E1F-06FB-A8BB6D5EA381}"/>
              </a:ext>
            </a:extLst>
          </p:cNvPr>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4014540E-B2A7-DCFA-2693-80EFCEF8FB36}"/>
              </a:ext>
            </a:extLst>
          </p:cNvPr>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pPr>
              <a:defRPr/>
            </a:pPr>
            <a:fld id="{B9C5CF17-5992-4330-A6D4-FAC5385258B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81D2BC4-0CD7-5DE3-702C-0A51834CE9A9}"/>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1CD7888-116D-42B3-1D83-2585094296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p>
        </p:txBody>
      </p:sp>
      <p:sp>
        <p:nvSpPr>
          <p:cNvPr id="27652" name="Slide Number Placeholder 3">
            <a:extLst>
              <a:ext uri="{FF2B5EF4-FFF2-40B4-BE49-F238E27FC236}">
                <a16:creationId xmlns:a16="http://schemas.microsoft.com/office/drawing/2014/main" id="{774BC069-2F01-38FE-7529-6970F9A53F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FF1C6C-18E3-41B7-8EB8-185CE888C1DD}" type="slidenum">
              <a:rPr lang="en-US" altLang="en-US" smtClean="0"/>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80C781-0100-6A1F-EEE0-6A6E06F0C3AD}"/>
              </a:ext>
            </a:extLst>
          </p:cNvPr>
          <p:cNvSpPr>
            <a:spLocks noGrp="1"/>
          </p:cNvSpPr>
          <p:nvPr>
            <p:ph type="dt" sz="half" idx="10"/>
          </p:nvPr>
        </p:nvSpPr>
        <p:spPr/>
        <p:txBody>
          <a:bodyPr/>
          <a:lstStyle>
            <a:lvl1pPr>
              <a:defRPr/>
            </a:lvl1pPr>
          </a:lstStyle>
          <a:p>
            <a:pPr>
              <a:defRPr/>
            </a:pPr>
            <a:fld id="{C39CE6EC-0C48-47DB-9317-C791A1EF1EED}" type="datetimeFigureOut">
              <a:rPr lang="en-GB"/>
              <a:pPr>
                <a:defRPr/>
              </a:pPr>
              <a:t>13/02/2025</a:t>
            </a:fld>
            <a:endParaRPr lang="en-GB"/>
          </a:p>
        </p:txBody>
      </p:sp>
      <p:sp>
        <p:nvSpPr>
          <p:cNvPr id="5" name="Footer Placeholder 4">
            <a:extLst>
              <a:ext uri="{FF2B5EF4-FFF2-40B4-BE49-F238E27FC236}">
                <a16:creationId xmlns:a16="http://schemas.microsoft.com/office/drawing/2014/main" id="{93C9D4D6-3C48-D277-00DC-FF6ED1D8A8D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6F89E4-7731-E611-4635-DFED5C12500C}"/>
              </a:ext>
            </a:extLst>
          </p:cNvPr>
          <p:cNvSpPr>
            <a:spLocks noGrp="1"/>
          </p:cNvSpPr>
          <p:nvPr>
            <p:ph type="sldNum" sz="quarter" idx="12"/>
          </p:nvPr>
        </p:nvSpPr>
        <p:spPr/>
        <p:txBody>
          <a:bodyPr/>
          <a:lstStyle>
            <a:lvl1pPr>
              <a:defRPr/>
            </a:lvl1pPr>
          </a:lstStyle>
          <a:p>
            <a:pPr>
              <a:defRPr/>
            </a:pPr>
            <a:fld id="{8D2F4197-F2DF-4E8C-94E2-F7AA8A77EAA1}" type="slidenum">
              <a:rPr lang="en-GB" altLang="en-US"/>
              <a:pPr>
                <a:defRPr/>
              </a:pPr>
              <a:t>‹#›</a:t>
            </a:fld>
            <a:endParaRPr lang="en-GB" altLang="en-US"/>
          </a:p>
        </p:txBody>
      </p:sp>
    </p:spTree>
    <p:extLst>
      <p:ext uri="{BB962C8B-B14F-4D97-AF65-F5344CB8AC3E}">
        <p14:creationId xmlns:p14="http://schemas.microsoft.com/office/powerpoint/2010/main" val="78433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B4BFE3-A4CB-7884-5E5D-554F6FE730FF}"/>
              </a:ext>
            </a:extLst>
          </p:cNvPr>
          <p:cNvSpPr>
            <a:spLocks noGrp="1"/>
          </p:cNvSpPr>
          <p:nvPr>
            <p:ph type="dt" sz="half" idx="10"/>
          </p:nvPr>
        </p:nvSpPr>
        <p:spPr/>
        <p:txBody>
          <a:bodyPr/>
          <a:lstStyle>
            <a:lvl1pPr>
              <a:defRPr/>
            </a:lvl1pPr>
          </a:lstStyle>
          <a:p>
            <a:pPr>
              <a:defRPr/>
            </a:pPr>
            <a:fld id="{11001F81-9BF8-4B2E-B009-0B26E65B481F}" type="datetimeFigureOut">
              <a:rPr lang="en-GB"/>
              <a:pPr>
                <a:defRPr/>
              </a:pPr>
              <a:t>13/02/2025</a:t>
            </a:fld>
            <a:endParaRPr lang="en-GB"/>
          </a:p>
        </p:txBody>
      </p:sp>
      <p:sp>
        <p:nvSpPr>
          <p:cNvPr id="5" name="Footer Placeholder 4">
            <a:extLst>
              <a:ext uri="{FF2B5EF4-FFF2-40B4-BE49-F238E27FC236}">
                <a16:creationId xmlns:a16="http://schemas.microsoft.com/office/drawing/2014/main" id="{912FBC92-6B50-C06E-C724-09C109C643E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B425BB1-EFC8-1DCA-7B98-6A1F6ACE5CF8}"/>
              </a:ext>
            </a:extLst>
          </p:cNvPr>
          <p:cNvSpPr>
            <a:spLocks noGrp="1"/>
          </p:cNvSpPr>
          <p:nvPr>
            <p:ph type="sldNum" sz="quarter" idx="12"/>
          </p:nvPr>
        </p:nvSpPr>
        <p:spPr/>
        <p:txBody>
          <a:bodyPr/>
          <a:lstStyle>
            <a:lvl1pPr>
              <a:defRPr/>
            </a:lvl1pPr>
          </a:lstStyle>
          <a:p>
            <a:pPr>
              <a:defRPr/>
            </a:pPr>
            <a:fld id="{9B788DF2-3A11-463B-953D-DD41E8BA8DAD}" type="slidenum">
              <a:rPr lang="en-GB" altLang="en-US"/>
              <a:pPr>
                <a:defRPr/>
              </a:pPr>
              <a:t>‹#›</a:t>
            </a:fld>
            <a:endParaRPr lang="en-GB" altLang="en-US"/>
          </a:p>
        </p:txBody>
      </p:sp>
    </p:spTree>
    <p:extLst>
      <p:ext uri="{BB962C8B-B14F-4D97-AF65-F5344CB8AC3E}">
        <p14:creationId xmlns:p14="http://schemas.microsoft.com/office/powerpoint/2010/main" val="376528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AA6790-DA6B-44FB-8AF7-EB6D9F0E7A59}"/>
              </a:ext>
            </a:extLst>
          </p:cNvPr>
          <p:cNvSpPr>
            <a:spLocks noGrp="1"/>
          </p:cNvSpPr>
          <p:nvPr>
            <p:ph type="dt" sz="half" idx="10"/>
          </p:nvPr>
        </p:nvSpPr>
        <p:spPr/>
        <p:txBody>
          <a:bodyPr/>
          <a:lstStyle>
            <a:lvl1pPr>
              <a:defRPr/>
            </a:lvl1pPr>
          </a:lstStyle>
          <a:p>
            <a:pPr>
              <a:defRPr/>
            </a:pPr>
            <a:fld id="{D0A2849E-A827-425A-9882-32BB6D029690}" type="datetimeFigureOut">
              <a:rPr lang="en-GB"/>
              <a:pPr>
                <a:defRPr/>
              </a:pPr>
              <a:t>13/02/2025</a:t>
            </a:fld>
            <a:endParaRPr lang="en-GB"/>
          </a:p>
        </p:txBody>
      </p:sp>
      <p:sp>
        <p:nvSpPr>
          <p:cNvPr id="5" name="Footer Placeholder 4">
            <a:extLst>
              <a:ext uri="{FF2B5EF4-FFF2-40B4-BE49-F238E27FC236}">
                <a16:creationId xmlns:a16="http://schemas.microsoft.com/office/drawing/2014/main" id="{3A452B86-45CD-D9C0-4F2C-0077330EE95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73ECF40-7675-AE46-CE06-E896EC3FBA1D}"/>
              </a:ext>
            </a:extLst>
          </p:cNvPr>
          <p:cNvSpPr>
            <a:spLocks noGrp="1"/>
          </p:cNvSpPr>
          <p:nvPr>
            <p:ph type="sldNum" sz="quarter" idx="12"/>
          </p:nvPr>
        </p:nvSpPr>
        <p:spPr/>
        <p:txBody>
          <a:bodyPr/>
          <a:lstStyle>
            <a:lvl1pPr>
              <a:defRPr/>
            </a:lvl1pPr>
          </a:lstStyle>
          <a:p>
            <a:pPr>
              <a:defRPr/>
            </a:pPr>
            <a:fld id="{6DB26D7F-F493-41AB-B084-F319C4DED9A5}" type="slidenum">
              <a:rPr lang="en-GB" altLang="en-US"/>
              <a:pPr>
                <a:defRPr/>
              </a:pPr>
              <a:t>‹#›</a:t>
            </a:fld>
            <a:endParaRPr lang="en-GB" altLang="en-US"/>
          </a:p>
        </p:txBody>
      </p:sp>
    </p:spTree>
    <p:extLst>
      <p:ext uri="{BB962C8B-B14F-4D97-AF65-F5344CB8AC3E}">
        <p14:creationId xmlns:p14="http://schemas.microsoft.com/office/powerpoint/2010/main" val="149374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Oval 6" descr="&quot;&quot;">
            <a:extLst>
              <a:ext uri="{FF2B5EF4-FFF2-40B4-BE49-F238E27FC236}">
                <a16:creationId xmlns:a16="http://schemas.microsoft.com/office/drawing/2014/main" id="{05E85402-8CA1-9446-CEAA-B0E107F040C2}"/>
              </a:ext>
            </a:extLst>
          </p:cNvPr>
          <p:cNvSpPr/>
          <p:nvPr userDrawn="1"/>
        </p:nvSpPr>
        <p:spPr>
          <a:xfrm>
            <a:off x="8745538" y="6340475"/>
            <a:ext cx="28575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350"/>
          </a:p>
        </p:txBody>
      </p:sp>
      <p:sp>
        <p:nvSpPr>
          <p:cNvPr id="3" name="Freeform 357">
            <a:extLst>
              <a:ext uri="{FF2B5EF4-FFF2-40B4-BE49-F238E27FC236}">
                <a16:creationId xmlns:a16="http://schemas.microsoft.com/office/drawing/2014/main" id="{B46FF894-5302-7E5C-4F2F-600EAB464FA4}"/>
              </a:ext>
              <a:ext uri="{C183D7F6-B498-43B3-948B-1728B52AA6E4}">
                <adec:decorative xmlns:adec="http://schemas.microsoft.com/office/drawing/2017/decorative" val="1"/>
              </a:ext>
            </a:extLst>
          </p:cNvPr>
          <p:cNvSpPr>
            <a:spLocks/>
          </p:cNvSpPr>
          <p:nvPr/>
        </p:nvSpPr>
        <p:spPr bwMode="auto">
          <a:xfrm>
            <a:off x="1716088" y="-6350"/>
            <a:ext cx="26987" cy="28575"/>
          </a:xfrm>
          <a:custGeom>
            <a:avLst/>
            <a:gdLst>
              <a:gd name="T0" fmla="*/ 4870 w 35319"/>
              <a:gd name="T1" fmla="*/ 6481 h 28694"/>
              <a:gd name="T2" fmla="*/ 11275 w 35319"/>
              <a:gd name="T3" fmla="*/ 15638 h 28694"/>
              <a:gd name="T4" fmla="*/ 19207 w 35319"/>
              <a:gd name="T5" fmla="*/ 28575 h 28694"/>
              <a:gd name="T6" fmla="*/ 13562 w 35319"/>
              <a:gd name="T7" fmla="*/ 0 h 28694"/>
              <a:gd name="T8" fmla="*/ 0 w 35319"/>
              <a:gd name="T9" fmla="*/ 0 h 28694"/>
              <a:gd name="T10" fmla="*/ 4870 w 35319"/>
              <a:gd name="T11" fmla="*/ 6481 h 286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a:noFill/>
          </a:ln>
          <a:extLst>
            <a:ext uri="{91240B29-F687-4F45-9708-019B960494DF}">
              <a14:hiddenLine xmlns:a14="http://schemas.microsoft.com/office/drawing/2010/main" w="8132" cap="flat">
                <a:solidFill>
                  <a:srgbClr val="000000"/>
                </a:solidFill>
                <a:prstDash val="solid"/>
                <a:miter lim="800000"/>
                <a:headEnd/>
                <a:tailEnd/>
              </a14:hiddenLine>
            </a:ext>
          </a:extLst>
        </p:spPr>
        <p:txBody>
          <a:bodyPr anchor="ctr"/>
          <a:lstStyle/>
          <a:p>
            <a:endParaRPr lang="en-GB"/>
          </a:p>
        </p:txBody>
      </p:sp>
      <p:sp>
        <p:nvSpPr>
          <p:cNvPr id="4" name="Rectangle 3" descr="&quot;&quot;">
            <a:extLst>
              <a:ext uri="{FF2B5EF4-FFF2-40B4-BE49-F238E27FC236}">
                <a16:creationId xmlns:a16="http://schemas.microsoft.com/office/drawing/2014/main" id="{E188E854-C469-75F0-6995-ACE6F6BEB50E}"/>
              </a:ext>
            </a:extLst>
          </p:cNvPr>
          <p:cNvSpPr/>
          <p:nvPr userDrawn="1"/>
        </p:nvSpPr>
        <p:spPr>
          <a:xfrm>
            <a:off x="26988" y="6580188"/>
            <a:ext cx="1446212" cy="196850"/>
          </a:xfrm>
          <a:prstGeom prst="rect">
            <a:avLst/>
          </a:prstGeom>
        </p:spPr>
        <p:txBody>
          <a:bodyPr wrap="none">
            <a:spAutoFit/>
          </a:bodyPr>
          <a:lstStyle/>
          <a:p>
            <a:pPr>
              <a:defRPr/>
            </a:pPr>
            <a:r>
              <a:rPr lang="en-GB" sz="675" dirty="0">
                <a:cs typeface="Poppins" pitchFamily="2" charset="77"/>
              </a:rPr>
              <a:t>© ETSI 2025. All rights reserved.</a:t>
            </a:r>
          </a:p>
        </p:txBody>
      </p:sp>
      <p:pic>
        <p:nvPicPr>
          <p:cNvPr id="5" name="Graphic 7">
            <a:extLst>
              <a:ext uri="{FF2B5EF4-FFF2-40B4-BE49-F238E27FC236}">
                <a16:creationId xmlns:a16="http://schemas.microsoft.com/office/drawing/2014/main" id="{A3650D8B-D84E-9DAD-0A62-9E5073570C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6213" y="215900"/>
            <a:ext cx="11969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855027" y="406412"/>
            <a:ext cx="3992165" cy="546779"/>
          </a:xfrm>
          <a:prstGeom prst="rect">
            <a:avLst/>
          </a:prstGeom>
        </p:spPr>
        <p:txBody>
          <a:bodyPr rtlCol="0" anchor="t">
            <a:noAutofit/>
          </a:bodyPr>
          <a:lstStyle>
            <a:lvl1pPr>
              <a:defRPr b="1" i="0">
                <a:cs typeface="Poppins" pitchFamily="2" charset="77"/>
              </a:defRPr>
            </a:lvl1pPr>
          </a:lstStyle>
          <a:p>
            <a:r>
              <a:rPr lang="en-US" noProof="0"/>
              <a:t>Click to edit Master title style</a:t>
            </a:r>
            <a:endParaRPr lang="en-GB" noProof="0"/>
          </a:p>
        </p:txBody>
      </p:sp>
      <p:sp>
        <p:nvSpPr>
          <p:cNvPr id="138" name="Text Placeholder 137"/>
          <p:cNvSpPr>
            <a:spLocks noGrp="1"/>
          </p:cNvSpPr>
          <p:nvPr>
            <p:ph type="body" sz="quarter" idx="41"/>
          </p:nvPr>
        </p:nvSpPr>
        <p:spPr>
          <a:xfrm>
            <a:off x="2855027" y="1666875"/>
            <a:ext cx="5382492" cy="4290580"/>
          </a:xfrm>
        </p:spPr>
        <p:txBody>
          <a:bodyPr/>
          <a:lstStyle>
            <a:lvl1pPr marL="257175" indent="-257175">
              <a:lnSpc>
                <a:spcPct val="100000"/>
              </a:lnSpc>
              <a:buFontTx/>
              <a:buBlip>
                <a:blip r:embed="rId3"/>
              </a:buBlip>
              <a:defRPr lang="fr-FR" sz="1500" dirty="0">
                <a:solidFill>
                  <a:schemeClr val="tx1"/>
                </a:solidFill>
              </a:defRPr>
            </a:lvl1pPr>
            <a:lvl2pPr marL="342900" indent="0">
              <a:lnSpc>
                <a:spcPct val="100000"/>
              </a:lnSpc>
              <a:buNone/>
              <a:defRPr sz="1800"/>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362" name="Picture Placeholder  361" descr="Picture Placeholder 361."/>
          <p:cNvSpPr>
            <a:spLocks noGrp="1"/>
          </p:cNvSpPr>
          <p:nvPr>
            <p:ph type="pic" sz="quarter" idx="14"/>
          </p:nvPr>
        </p:nvSpPr>
        <p:spPr>
          <a:xfrm>
            <a:off x="1" y="4975"/>
            <a:ext cx="250868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a:noAutofit/>
          </a:bodyPr>
          <a:lstStyle>
            <a:lvl1pPr>
              <a:defRPr/>
            </a:lvl1pPr>
          </a:lstStyle>
          <a:p>
            <a:pPr lvl="0"/>
            <a:r>
              <a:rPr lang="en-US" noProof="0"/>
              <a:t>Click icon to add picture</a:t>
            </a:r>
            <a:endParaRPr lang="fr-FR" noProof="0"/>
          </a:p>
        </p:txBody>
      </p:sp>
      <p:sp>
        <p:nvSpPr>
          <p:cNvPr id="6" name="Footer Placeholder 1">
            <a:extLst>
              <a:ext uri="{FF2B5EF4-FFF2-40B4-BE49-F238E27FC236}">
                <a16:creationId xmlns:a16="http://schemas.microsoft.com/office/drawing/2014/main" id="{689268B9-C9A8-B681-283D-7CB1BDA09214}"/>
              </a:ext>
            </a:extLst>
          </p:cNvPr>
          <p:cNvSpPr>
            <a:spLocks noGrp="1"/>
          </p:cNvSpPr>
          <p:nvPr>
            <p:ph type="ftr" sz="quarter" idx="42"/>
          </p:nvPr>
        </p:nvSpPr>
        <p:spPr/>
        <p:txBody>
          <a:bodyPr/>
          <a:lstStyle>
            <a:lvl1pPr>
              <a:defRPr/>
            </a:lvl1pPr>
          </a:lstStyle>
          <a:p>
            <a:pPr>
              <a:defRPr/>
            </a:pPr>
            <a:r>
              <a:rPr lang="en-GB"/>
              <a:t>Footer</a:t>
            </a:r>
          </a:p>
        </p:txBody>
      </p:sp>
      <p:sp>
        <p:nvSpPr>
          <p:cNvPr id="7" name="Slide Number Placeholder 5">
            <a:extLst>
              <a:ext uri="{FF2B5EF4-FFF2-40B4-BE49-F238E27FC236}">
                <a16:creationId xmlns:a16="http://schemas.microsoft.com/office/drawing/2014/main" id="{0DA04CF3-BF28-37E7-E0AC-CECBB40C20C8}"/>
              </a:ext>
            </a:extLst>
          </p:cNvPr>
          <p:cNvSpPr>
            <a:spLocks noGrp="1"/>
          </p:cNvSpPr>
          <p:nvPr>
            <p:ph type="sldNum" sz="quarter" idx="43"/>
          </p:nvPr>
        </p:nvSpPr>
        <p:spPr>
          <a:xfrm>
            <a:off x="8664575" y="6340475"/>
            <a:ext cx="452438" cy="381000"/>
          </a:xfrm>
        </p:spPr>
        <p:txBody>
          <a:bodyPr rtlCol="0"/>
          <a:lstStyle>
            <a:lvl1pPr algn="ctr">
              <a:defRPr sz="1050" b="0" i="0">
                <a:solidFill>
                  <a:schemeClr val="bg1"/>
                </a:solidFill>
                <a:latin typeface="Arial" panose="020B0604020202020204" pitchFamily="34" charset="0"/>
                <a:cs typeface="Arial" panose="020B0604020202020204" pitchFamily="34" charset="0"/>
              </a:defRPr>
            </a:lvl1pPr>
          </a:lstStyle>
          <a:p>
            <a:pPr>
              <a:defRPr/>
            </a:pPr>
            <a:fld id="{10D5A02C-FD9C-429E-AD28-60DE8B1FDE7E}" type="slidenum">
              <a:rPr lang="en-GB"/>
              <a:pPr>
                <a:defRPr/>
              </a:pPr>
              <a:t>‹#›</a:t>
            </a:fld>
            <a:endParaRPr lang="en-GB"/>
          </a:p>
        </p:txBody>
      </p:sp>
    </p:spTree>
    <p:extLst>
      <p:ext uri="{BB962C8B-B14F-4D97-AF65-F5344CB8AC3E}">
        <p14:creationId xmlns:p14="http://schemas.microsoft.com/office/powerpoint/2010/main" val="169080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with globe">
    <p:spTree>
      <p:nvGrpSpPr>
        <p:cNvPr id="1" name=""/>
        <p:cNvGrpSpPr/>
        <p:nvPr/>
      </p:nvGrpSpPr>
      <p:grpSpPr>
        <a:xfrm>
          <a:off x="0" y="0"/>
          <a:ext cx="0" cy="0"/>
          <a:chOff x="0" y="0"/>
          <a:chExt cx="0" cy="0"/>
        </a:xfrm>
      </p:grpSpPr>
      <p:pic>
        <p:nvPicPr>
          <p:cNvPr id="2" name="Chart 5">
            <a:extLst>
              <a:ext uri="{FF2B5EF4-FFF2-40B4-BE49-F238E27FC236}">
                <a16:creationId xmlns:a16="http://schemas.microsoft.com/office/drawing/2014/main" id="{B831C20D-B841-47A7-2C96-4101FA65085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913" y="2035175"/>
            <a:ext cx="37480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descr="&quot;&quot;">
            <a:extLst>
              <a:ext uri="{FF2B5EF4-FFF2-40B4-BE49-F238E27FC236}">
                <a16:creationId xmlns:a16="http://schemas.microsoft.com/office/drawing/2014/main" id="{E07DD74E-46E5-CF8B-76D2-31031D966389}"/>
              </a:ext>
            </a:extLst>
          </p:cNvPr>
          <p:cNvSpPr/>
          <p:nvPr userDrawn="1"/>
        </p:nvSpPr>
        <p:spPr>
          <a:xfrm>
            <a:off x="26988" y="6580188"/>
            <a:ext cx="1446212" cy="196850"/>
          </a:xfrm>
          <a:prstGeom prst="rect">
            <a:avLst/>
          </a:prstGeom>
        </p:spPr>
        <p:txBody>
          <a:bodyPr wrap="none">
            <a:spAutoFit/>
          </a:bodyPr>
          <a:lstStyle/>
          <a:p>
            <a:pPr>
              <a:defRPr/>
            </a:pPr>
            <a:r>
              <a:rPr lang="en-GB" sz="675" dirty="0">
                <a:cs typeface="Poppins" pitchFamily="2" charset="77"/>
              </a:rPr>
              <a:t>© ETSI 2025. All rights reserved.</a:t>
            </a:r>
          </a:p>
        </p:txBody>
      </p:sp>
      <p:pic>
        <p:nvPicPr>
          <p:cNvPr id="5" name="Graphic 6">
            <a:extLst>
              <a:ext uri="{FF2B5EF4-FFF2-40B4-BE49-F238E27FC236}">
                <a16:creationId xmlns:a16="http://schemas.microsoft.com/office/drawing/2014/main" id="{918EEFD9-BC26-D33F-7AC5-0D080E3592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96213" y="215900"/>
            <a:ext cx="11969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descr="&quot;&quot;">
            <a:extLst>
              <a:ext uri="{FF2B5EF4-FFF2-40B4-BE49-F238E27FC236}">
                <a16:creationId xmlns:a16="http://schemas.microsoft.com/office/drawing/2014/main" id="{41D81596-27CC-D7C7-05DF-3B6AEDB1D0E4}"/>
              </a:ext>
            </a:extLst>
          </p:cNvPr>
          <p:cNvSpPr/>
          <p:nvPr userDrawn="1"/>
        </p:nvSpPr>
        <p:spPr>
          <a:xfrm>
            <a:off x="8745538" y="6340475"/>
            <a:ext cx="28575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350"/>
          </a:p>
        </p:txBody>
      </p:sp>
      <p:sp>
        <p:nvSpPr>
          <p:cNvPr id="4" name="Title 1"/>
          <p:cNvSpPr>
            <a:spLocks noGrp="1"/>
          </p:cNvSpPr>
          <p:nvPr>
            <p:ph type="title"/>
          </p:nvPr>
        </p:nvSpPr>
        <p:spPr>
          <a:xfrm>
            <a:off x="556770" y="342001"/>
            <a:ext cx="6915593" cy="1140607"/>
          </a:xfrm>
        </p:spPr>
        <p:txBody>
          <a:bodyPr/>
          <a:lstStyle>
            <a:lvl1pPr>
              <a:defRPr b="1"/>
            </a:lvl1pPr>
          </a:lstStyle>
          <a:p>
            <a:r>
              <a:rPr lang="en-US" noProof="0"/>
              <a:t>Click to edit Master title style</a:t>
            </a:r>
            <a:endParaRPr lang="en-US"/>
          </a:p>
        </p:txBody>
      </p:sp>
      <p:sp>
        <p:nvSpPr>
          <p:cNvPr id="69" name="Text Placeholder 139"/>
          <p:cNvSpPr>
            <a:spLocks noGrp="1"/>
          </p:cNvSpPr>
          <p:nvPr>
            <p:ph type="body" sz="quarter" idx="15"/>
          </p:nvPr>
        </p:nvSpPr>
        <p:spPr>
          <a:xfrm>
            <a:off x="556770" y="1800000"/>
            <a:ext cx="7393923" cy="1872232"/>
          </a:xfrm>
        </p:spPr>
        <p:txBody>
          <a:bodyPr>
            <a:noAutofit/>
          </a:bodyPr>
          <a:lstStyle>
            <a:lvl2pPr>
              <a:defRPr>
                <a:solidFill>
                  <a:schemeClr val="tx1"/>
                </a:solidFill>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0" name="Text Placeholder 139"/>
          <p:cNvSpPr>
            <a:spLocks noGrp="1"/>
          </p:cNvSpPr>
          <p:nvPr>
            <p:ph type="body" sz="quarter" idx="16"/>
          </p:nvPr>
        </p:nvSpPr>
        <p:spPr>
          <a:xfrm>
            <a:off x="556770" y="3921978"/>
            <a:ext cx="7393923"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Footer Placeholder 1">
            <a:extLst>
              <a:ext uri="{FF2B5EF4-FFF2-40B4-BE49-F238E27FC236}">
                <a16:creationId xmlns:a16="http://schemas.microsoft.com/office/drawing/2014/main" id="{D0215780-DC6F-C927-C9E8-9EEC800DC423}"/>
              </a:ext>
            </a:extLst>
          </p:cNvPr>
          <p:cNvSpPr>
            <a:spLocks noGrp="1"/>
          </p:cNvSpPr>
          <p:nvPr>
            <p:ph type="ftr" sz="quarter" idx="17"/>
          </p:nvPr>
        </p:nvSpPr>
        <p:spPr/>
        <p:txBody>
          <a:bodyPr/>
          <a:lstStyle>
            <a:lvl1pPr>
              <a:defRPr/>
            </a:lvl1pPr>
          </a:lstStyle>
          <a:p>
            <a:pPr>
              <a:defRPr/>
            </a:pPr>
            <a:r>
              <a:rPr lang="en-GB"/>
              <a:t>Footer</a:t>
            </a:r>
          </a:p>
        </p:txBody>
      </p:sp>
      <p:sp>
        <p:nvSpPr>
          <p:cNvPr id="8" name="Slide Number Placeholder 5">
            <a:extLst>
              <a:ext uri="{FF2B5EF4-FFF2-40B4-BE49-F238E27FC236}">
                <a16:creationId xmlns:a16="http://schemas.microsoft.com/office/drawing/2014/main" id="{ADD5E8F6-2475-C45A-B046-61BD4368BDBB}"/>
              </a:ext>
            </a:extLst>
          </p:cNvPr>
          <p:cNvSpPr>
            <a:spLocks noGrp="1"/>
          </p:cNvSpPr>
          <p:nvPr>
            <p:ph type="sldNum" sz="quarter" idx="18"/>
          </p:nvPr>
        </p:nvSpPr>
        <p:spPr>
          <a:xfrm>
            <a:off x="8664575" y="6340475"/>
            <a:ext cx="452438" cy="381000"/>
          </a:xfrm>
        </p:spPr>
        <p:txBody>
          <a:bodyPr rtlCol="0"/>
          <a:lstStyle>
            <a:lvl1pPr algn="ctr">
              <a:defRPr sz="1050" b="0" i="0">
                <a:solidFill>
                  <a:schemeClr val="bg1"/>
                </a:solidFill>
                <a:latin typeface="Arial" panose="020B0604020202020204" pitchFamily="34" charset="0"/>
                <a:cs typeface="Arial" panose="020B0604020202020204" pitchFamily="34" charset="0"/>
              </a:defRPr>
            </a:lvl1pPr>
          </a:lstStyle>
          <a:p>
            <a:pPr>
              <a:defRPr/>
            </a:pPr>
            <a:fld id="{EFC3EC21-2069-4316-8D31-5A982260DA8E}" type="slidenum">
              <a:rPr lang="en-GB"/>
              <a:pPr>
                <a:defRPr/>
              </a:pPr>
              <a:t>‹#›</a:t>
            </a:fld>
            <a:endParaRPr lang="en-GB"/>
          </a:p>
        </p:txBody>
      </p:sp>
    </p:spTree>
    <p:extLst>
      <p:ext uri="{BB962C8B-B14F-4D97-AF65-F5344CB8AC3E}">
        <p14:creationId xmlns:p14="http://schemas.microsoft.com/office/powerpoint/2010/main" val="2363153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basic">
    <p:spTree>
      <p:nvGrpSpPr>
        <p:cNvPr id="1" name=""/>
        <p:cNvGrpSpPr/>
        <p:nvPr/>
      </p:nvGrpSpPr>
      <p:grpSpPr>
        <a:xfrm>
          <a:off x="0" y="0"/>
          <a:ext cx="0" cy="0"/>
          <a:chOff x="0" y="0"/>
          <a:chExt cx="0" cy="0"/>
        </a:xfrm>
      </p:grpSpPr>
      <p:sp>
        <p:nvSpPr>
          <p:cNvPr id="2" name="Title 7" descr="&quot;&quot;">
            <a:extLst>
              <a:ext uri="{FF2B5EF4-FFF2-40B4-BE49-F238E27FC236}">
                <a16:creationId xmlns:a16="http://schemas.microsoft.com/office/drawing/2014/main" id="{E8BFD65C-0F64-12AF-7A78-28857DDAF343}"/>
              </a:ext>
            </a:extLst>
          </p:cNvPr>
          <p:cNvSpPr txBox="1">
            <a:spLocks/>
          </p:cNvSpPr>
          <p:nvPr userDrawn="1"/>
        </p:nvSpPr>
        <p:spPr>
          <a:xfrm>
            <a:off x="0" y="-490538"/>
            <a:ext cx="3357563" cy="277813"/>
          </a:xfrm>
          <a:prstGeom prst="rect">
            <a:avLst/>
          </a:prstGeom>
          <a:noFill/>
          <a:ln>
            <a:noFill/>
            <a:prstDash/>
          </a:ln>
          <a:effectLst/>
        </p:spPr>
        <p:txBody>
          <a:bodyPr lIns="68580" tIns="34290" rIns="68580" bIns="34290">
            <a:sp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pPr defTabSz="685800" fontAlgn="auto">
              <a:lnSpc>
                <a:spcPct val="100000"/>
              </a:lnSpc>
              <a:spcBef>
                <a:spcPts val="0"/>
              </a:spcBef>
              <a:spcAft>
                <a:spcPts val="0"/>
              </a:spcAft>
              <a:defRPr/>
            </a:pPr>
            <a:r>
              <a:rPr lang="fr-FR" sz="1350">
                <a:solidFill>
                  <a:schemeClr val="tx1"/>
                </a:solidFill>
                <a:latin typeface="+mn-lt"/>
                <a:ea typeface="+mn-ea"/>
                <a:cs typeface="+mn-cs"/>
              </a:rPr>
              <a:t>Content slide basic</a:t>
            </a:r>
            <a:endParaRPr lang="en-US" sz="1350">
              <a:solidFill>
                <a:schemeClr val="tx1"/>
              </a:solidFill>
              <a:latin typeface="+mn-lt"/>
              <a:ea typeface="+mn-ea"/>
              <a:cs typeface="+mn-cs"/>
            </a:endParaRPr>
          </a:p>
        </p:txBody>
      </p:sp>
      <p:sp>
        <p:nvSpPr>
          <p:cNvPr id="4" name="Rectangle 3" descr="&quot;&quot;">
            <a:extLst>
              <a:ext uri="{FF2B5EF4-FFF2-40B4-BE49-F238E27FC236}">
                <a16:creationId xmlns:a16="http://schemas.microsoft.com/office/drawing/2014/main" id="{9A012C80-77B2-8374-6912-45007EA34C6B}"/>
              </a:ext>
            </a:extLst>
          </p:cNvPr>
          <p:cNvSpPr/>
          <p:nvPr userDrawn="1"/>
        </p:nvSpPr>
        <p:spPr>
          <a:xfrm>
            <a:off x="26988" y="6580188"/>
            <a:ext cx="1446212" cy="196850"/>
          </a:xfrm>
          <a:prstGeom prst="rect">
            <a:avLst/>
          </a:prstGeom>
        </p:spPr>
        <p:txBody>
          <a:bodyPr wrap="none">
            <a:spAutoFit/>
          </a:bodyPr>
          <a:lstStyle/>
          <a:p>
            <a:pPr>
              <a:defRPr/>
            </a:pPr>
            <a:r>
              <a:rPr lang="en-GB" sz="675" dirty="0">
                <a:cs typeface="Poppins" pitchFamily="2" charset="77"/>
              </a:rPr>
              <a:t>© ETSI 2025. All rights reserved.</a:t>
            </a:r>
          </a:p>
        </p:txBody>
      </p:sp>
      <p:pic>
        <p:nvPicPr>
          <p:cNvPr id="5" name="Graphic 6">
            <a:extLst>
              <a:ext uri="{FF2B5EF4-FFF2-40B4-BE49-F238E27FC236}">
                <a16:creationId xmlns:a16="http://schemas.microsoft.com/office/drawing/2014/main" id="{4D928829-73EF-FAF6-B1AD-D17F59AE9E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6213" y="215900"/>
            <a:ext cx="11969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descr="&quot;&quot;">
            <a:extLst>
              <a:ext uri="{FF2B5EF4-FFF2-40B4-BE49-F238E27FC236}">
                <a16:creationId xmlns:a16="http://schemas.microsoft.com/office/drawing/2014/main" id="{5C58D837-CB26-30A9-38F0-6662CADB5063}"/>
              </a:ext>
            </a:extLst>
          </p:cNvPr>
          <p:cNvSpPr/>
          <p:nvPr userDrawn="1"/>
        </p:nvSpPr>
        <p:spPr>
          <a:xfrm>
            <a:off x="8745538" y="6340475"/>
            <a:ext cx="28575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350"/>
          </a:p>
        </p:txBody>
      </p:sp>
      <p:sp>
        <p:nvSpPr>
          <p:cNvPr id="3" name="Title 1"/>
          <p:cNvSpPr>
            <a:spLocks noGrp="1"/>
          </p:cNvSpPr>
          <p:nvPr>
            <p:ph type="title"/>
          </p:nvPr>
        </p:nvSpPr>
        <p:spPr>
          <a:xfrm>
            <a:off x="561847" y="342001"/>
            <a:ext cx="6953378" cy="1140607"/>
          </a:xfrm>
        </p:spPr>
        <p:txBody>
          <a:bodyPr/>
          <a:lstStyle>
            <a:lvl1pPr>
              <a:defRPr b="1"/>
            </a:lvl1pPr>
          </a:lstStyle>
          <a:p>
            <a:r>
              <a:rPr lang="en-US" noProof="0"/>
              <a:t>Click to edit Master title style</a:t>
            </a:r>
            <a:endParaRPr lang="en-US"/>
          </a:p>
        </p:txBody>
      </p:sp>
      <p:sp>
        <p:nvSpPr>
          <p:cNvPr id="10" name="Text Placeholder 139"/>
          <p:cNvSpPr>
            <a:spLocks noGrp="1"/>
          </p:cNvSpPr>
          <p:nvPr>
            <p:ph type="body" sz="quarter" idx="15"/>
          </p:nvPr>
        </p:nvSpPr>
        <p:spPr>
          <a:xfrm>
            <a:off x="561847" y="1800000"/>
            <a:ext cx="7488611" cy="1920424"/>
          </a:xfrm>
        </p:spPr>
        <p:txBody>
          <a:bodyPr>
            <a:noAutofit/>
          </a:bodyPr>
          <a:lstStyle>
            <a:lvl2pPr>
              <a:defRPr>
                <a:solidFill>
                  <a:schemeClr val="tx1"/>
                </a:solidFill>
              </a:defRPr>
            </a:lvl2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ext Placeholder 139"/>
          <p:cNvSpPr>
            <a:spLocks noGrp="1"/>
          </p:cNvSpPr>
          <p:nvPr>
            <p:ph type="body" sz="quarter" idx="16"/>
          </p:nvPr>
        </p:nvSpPr>
        <p:spPr>
          <a:xfrm>
            <a:off x="561847" y="3921978"/>
            <a:ext cx="7488611" cy="2121978"/>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Footer Placeholder 1">
            <a:extLst>
              <a:ext uri="{FF2B5EF4-FFF2-40B4-BE49-F238E27FC236}">
                <a16:creationId xmlns:a16="http://schemas.microsoft.com/office/drawing/2014/main" id="{7E41F3BF-D525-C73A-5218-4D85C3FAAED2}"/>
              </a:ext>
            </a:extLst>
          </p:cNvPr>
          <p:cNvSpPr>
            <a:spLocks noGrp="1"/>
          </p:cNvSpPr>
          <p:nvPr>
            <p:ph type="ftr" sz="quarter" idx="17"/>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D60C7352-58A2-B56F-F861-7EF9DEB84EF1}"/>
              </a:ext>
            </a:extLst>
          </p:cNvPr>
          <p:cNvSpPr>
            <a:spLocks noGrp="1"/>
          </p:cNvSpPr>
          <p:nvPr>
            <p:ph type="sldNum" sz="quarter" idx="18"/>
          </p:nvPr>
        </p:nvSpPr>
        <p:spPr>
          <a:xfrm>
            <a:off x="8664575" y="6340475"/>
            <a:ext cx="452438" cy="381000"/>
          </a:xfrm>
        </p:spPr>
        <p:txBody>
          <a:bodyPr rtlCol="0"/>
          <a:lstStyle>
            <a:lvl1pPr algn="ctr">
              <a:defRPr sz="1050" b="0" i="0">
                <a:solidFill>
                  <a:schemeClr val="bg1"/>
                </a:solidFill>
                <a:latin typeface="Arial" panose="020B0604020202020204" pitchFamily="34" charset="0"/>
                <a:cs typeface="Arial" panose="020B0604020202020204" pitchFamily="34" charset="0"/>
              </a:defRPr>
            </a:lvl1pPr>
          </a:lstStyle>
          <a:p>
            <a:pPr>
              <a:defRPr/>
            </a:pPr>
            <a:fld id="{1BFD3F9E-D0B1-4BD5-A5F1-D8A3B6D608D0}" type="slidenum">
              <a:rPr lang="en-GB"/>
              <a:pPr>
                <a:defRPr/>
              </a:pPr>
              <a:t>‹#›</a:t>
            </a:fld>
            <a:endParaRPr lang="en-GB"/>
          </a:p>
        </p:txBody>
      </p:sp>
    </p:spTree>
    <p:extLst>
      <p:ext uri="{BB962C8B-B14F-4D97-AF65-F5344CB8AC3E}">
        <p14:creationId xmlns:p14="http://schemas.microsoft.com/office/powerpoint/2010/main" val="2792720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74D1E081-4EBD-FB82-8EDC-B4980110FE10}"/>
              </a:ext>
            </a:extLst>
          </p:cNvPr>
          <p:cNvSpPr/>
          <p:nvPr userDrawn="1"/>
        </p:nvSpPr>
        <p:spPr>
          <a:xfrm>
            <a:off x="26988" y="6580188"/>
            <a:ext cx="1446212" cy="196850"/>
          </a:xfrm>
          <a:prstGeom prst="rect">
            <a:avLst/>
          </a:prstGeom>
        </p:spPr>
        <p:txBody>
          <a:bodyPr wrap="none">
            <a:spAutoFit/>
          </a:bodyPr>
          <a:lstStyle/>
          <a:p>
            <a:pPr>
              <a:defRPr/>
            </a:pPr>
            <a:r>
              <a:rPr lang="en-GB" sz="675" dirty="0">
                <a:cs typeface="Poppins" pitchFamily="2" charset="77"/>
              </a:rPr>
              <a:t>© ETSI 2025. All rights reserved.</a:t>
            </a:r>
          </a:p>
        </p:txBody>
      </p:sp>
      <p:pic>
        <p:nvPicPr>
          <p:cNvPr id="3" name="Graphic 2">
            <a:extLst>
              <a:ext uri="{FF2B5EF4-FFF2-40B4-BE49-F238E27FC236}">
                <a16:creationId xmlns:a16="http://schemas.microsoft.com/office/drawing/2014/main" id="{F7B1865F-17A6-734B-CA1D-E03848478F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3913" y="4200525"/>
            <a:ext cx="26193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descr="&quot;&quot;">
            <a:extLst>
              <a:ext uri="{FF2B5EF4-FFF2-40B4-BE49-F238E27FC236}">
                <a16:creationId xmlns:a16="http://schemas.microsoft.com/office/drawing/2014/main" id="{BCDB2A63-7B38-398F-2D9C-FD0418E65998}"/>
              </a:ext>
            </a:extLst>
          </p:cNvPr>
          <p:cNvSpPr/>
          <p:nvPr userDrawn="1"/>
        </p:nvSpPr>
        <p:spPr>
          <a:xfrm>
            <a:off x="8745538" y="6340475"/>
            <a:ext cx="28575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en-US" sz="1350"/>
          </a:p>
        </p:txBody>
      </p:sp>
      <p:sp>
        <p:nvSpPr>
          <p:cNvPr id="16" name="Title 1"/>
          <p:cNvSpPr>
            <a:spLocks noGrp="1"/>
          </p:cNvSpPr>
          <p:nvPr>
            <p:ph type="title"/>
          </p:nvPr>
        </p:nvSpPr>
        <p:spPr>
          <a:xfrm>
            <a:off x="3996851" y="4468835"/>
            <a:ext cx="4670290" cy="547842"/>
          </a:xfrm>
          <a:prstGeom prst="rect">
            <a:avLst/>
          </a:prstGeom>
        </p:spPr>
        <p:txBody>
          <a:bodyPr rtlCol="0" anchor="t">
            <a:noAutofit/>
          </a:bodyPr>
          <a:lstStyle>
            <a:lvl1pPr>
              <a:defRPr b="1" i="0">
                <a:cs typeface="Poppins" pitchFamily="2" charset="77"/>
              </a:defRPr>
            </a:lvl1pPr>
          </a:lstStyle>
          <a:p>
            <a:r>
              <a:rPr lang="en-US" noProof="0"/>
              <a:t>Click to edit Master title style</a:t>
            </a:r>
            <a:endParaRPr lang="en-US"/>
          </a:p>
        </p:txBody>
      </p:sp>
      <p:sp>
        <p:nvSpPr>
          <p:cNvPr id="9" name="Picture Placeholder 8" descr="Picture Placeholder 36."/>
          <p:cNvSpPr>
            <a:spLocks noGrp="1"/>
          </p:cNvSpPr>
          <p:nvPr>
            <p:ph type="pic" sz="quarter" idx="55"/>
          </p:nvPr>
        </p:nvSpPr>
        <p:spPr>
          <a:xfrm>
            <a:off x="0" y="2"/>
            <a:ext cx="9144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anchor="ctr">
            <a:noAutofit/>
          </a:bodyPr>
          <a:lstStyle>
            <a:lvl1pPr marL="0" indent="0" algn="ctr">
              <a:buFontTx/>
              <a:buNone/>
              <a:defRPr sz="900">
                <a:solidFill>
                  <a:schemeClr val="tx1"/>
                </a:solidFill>
              </a:defRPr>
            </a:lvl1pPr>
          </a:lstStyle>
          <a:p>
            <a:pPr lvl="0"/>
            <a:r>
              <a:rPr lang="en-US" noProof="0"/>
              <a:t>Click icon to add picture</a:t>
            </a:r>
          </a:p>
        </p:txBody>
      </p:sp>
      <p:sp>
        <p:nvSpPr>
          <p:cNvPr id="5" name="Footer Placeholder 1">
            <a:extLst>
              <a:ext uri="{FF2B5EF4-FFF2-40B4-BE49-F238E27FC236}">
                <a16:creationId xmlns:a16="http://schemas.microsoft.com/office/drawing/2014/main" id="{F7B1D792-3C93-DD9C-A212-D9BF23259ED6}"/>
              </a:ext>
            </a:extLst>
          </p:cNvPr>
          <p:cNvSpPr>
            <a:spLocks noGrp="1"/>
          </p:cNvSpPr>
          <p:nvPr>
            <p:ph type="ftr" sz="quarter" idx="56"/>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73A09E-0D13-5D60-DF41-4CDA10D39DE2}"/>
              </a:ext>
            </a:extLst>
          </p:cNvPr>
          <p:cNvSpPr>
            <a:spLocks noGrp="1"/>
          </p:cNvSpPr>
          <p:nvPr>
            <p:ph type="sldNum" sz="quarter" idx="57"/>
          </p:nvPr>
        </p:nvSpPr>
        <p:spPr>
          <a:xfrm>
            <a:off x="8664575" y="6340475"/>
            <a:ext cx="452438" cy="381000"/>
          </a:xfrm>
        </p:spPr>
        <p:txBody>
          <a:bodyPr rtlCol="0"/>
          <a:lstStyle>
            <a:lvl1pPr algn="ctr">
              <a:defRPr sz="1050" b="0" i="0">
                <a:solidFill>
                  <a:schemeClr val="bg1"/>
                </a:solidFill>
                <a:latin typeface="+mj-lt"/>
                <a:cs typeface="Arial" panose="020B0604020202020204" pitchFamily="34" charset="0"/>
              </a:defRPr>
            </a:lvl1pPr>
          </a:lstStyle>
          <a:p>
            <a:pPr>
              <a:defRPr/>
            </a:pPr>
            <a:fld id="{CD2192FD-D144-4B7C-B9BD-4212C6D365BF}" type="slidenum">
              <a:rPr lang="en-GB"/>
              <a:pPr>
                <a:defRPr/>
              </a:pPr>
              <a:t>‹#›</a:t>
            </a:fld>
            <a:endParaRPr lang="en-GB"/>
          </a:p>
        </p:txBody>
      </p:sp>
    </p:spTree>
    <p:extLst>
      <p:ext uri="{BB962C8B-B14F-4D97-AF65-F5344CB8AC3E}">
        <p14:creationId xmlns:p14="http://schemas.microsoft.com/office/powerpoint/2010/main" val="49752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6ABBC8-11DA-3F23-405A-5E3487EB3759}"/>
              </a:ext>
            </a:extLst>
          </p:cNvPr>
          <p:cNvSpPr>
            <a:spLocks noGrp="1"/>
          </p:cNvSpPr>
          <p:nvPr>
            <p:ph type="dt" sz="half" idx="10"/>
          </p:nvPr>
        </p:nvSpPr>
        <p:spPr/>
        <p:txBody>
          <a:bodyPr/>
          <a:lstStyle>
            <a:lvl1pPr>
              <a:defRPr/>
            </a:lvl1pPr>
          </a:lstStyle>
          <a:p>
            <a:pPr>
              <a:defRPr/>
            </a:pPr>
            <a:fld id="{E1B211A2-0EAD-430D-94C0-2573214287ED}" type="datetimeFigureOut">
              <a:rPr lang="en-GB"/>
              <a:pPr>
                <a:defRPr/>
              </a:pPr>
              <a:t>13/02/2025</a:t>
            </a:fld>
            <a:endParaRPr lang="en-GB"/>
          </a:p>
        </p:txBody>
      </p:sp>
      <p:sp>
        <p:nvSpPr>
          <p:cNvPr id="5" name="Footer Placeholder 4">
            <a:extLst>
              <a:ext uri="{FF2B5EF4-FFF2-40B4-BE49-F238E27FC236}">
                <a16:creationId xmlns:a16="http://schemas.microsoft.com/office/drawing/2014/main" id="{257745CF-D7FC-3666-CDA3-B6A38012041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B173E23-BCBF-CE6E-4F88-908624C4EEFA}"/>
              </a:ext>
            </a:extLst>
          </p:cNvPr>
          <p:cNvSpPr>
            <a:spLocks noGrp="1"/>
          </p:cNvSpPr>
          <p:nvPr>
            <p:ph type="sldNum" sz="quarter" idx="12"/>
          </p:nvPr>
        </p:nvSpPr>
        <p:spPr/>
        <p:txBody>
          <a:bodyPr/>
          <a:lstStyle>
            <a:lvl1pPr>
              <a:defRPr/>
            </a:lvl1pPr>
          </a:lstStyle>
          <a:p>
            <a:pPr>
              <a:defRPr/>
            </a:pPr>
            <a:fld id="{DB41FED6-AE0E-4482-8CCD-4D6B687A699B}" type="slidenum">
              <a:rPr lang="en-GB" altLang="en-US"/>
              <a:pPr>
                <a:defRPr/>
              </a:pPr>
              <a:t>‹#›</a:t>
            </a:fld>
            <a:endParaRPr lang="en-GB" altLang="en-US"/>
          </a:p>
        </p:txBody>
      </p:sp>
    </p:spTree>
    <p:extLst>
      <p:ext uri="{BB962C8B-B14F-4D97-AF65-F5344CB8AC3E}">
        <p14:creationId xmlns:p14="http://schemas.microsoft.com/office/powerpoint/2010/main" val="411533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0EF33D-4769-ACF6-68EB-83FACD6949F6}"/>
              </a:ext>
            </a:extLst>
          </p:cNvPr>
          <p:cNvSpPr>
            <a:spLocks noGrp="1"/>
          </p:cNvSpPr>
          <p:nvPr>
            <p:ph type="dt" sz="half" idx="10"/>
          </p:nvPr>
        </p:nvSpPr>
        <p:spPr/>
        <p:txBody>
          <a:bodyPr/>
          <a:lstStyle>
            <a:lvl1pPr>
              <a:defRPr/>
            </a:lvl1pPr>
          </a:lstStyle>
          <a:p>
            <a:pPr>
              <a:defRPr/>
            </a:pPr>
            <a:fld id="{60F0CF10-07A0-483D-9EB7-6D2301334BED}" type="datetimeFigureOut">
              <a:rPr lang="en-GB"/>
              <a:pPr>
                <a:defRPr/>
              </a:pPr>
              <a:t>13/02/2025</a:t>
            </a:fld>
            <a:endParaRPr lang="en-GB"/>
          </a:p>
        </p:txBody>
      </p:sp>
      <p:sp>
        <p:nvSpPr>
          <p:cNvPr id="5" name="Footer Placeholder 4">
            <a:extLst>
              <a:ext uri="{FF2B5EF4-FFF2-40B4-BE49-F238E27FC236}">
                <a16:creationId xmlns:a16="http://schemas.microsoft.com/office/drawing/2014/main" id="{3CB4B924-6E96-132C-A894-0F9A2A2FBED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99507C-5CC1-B1F6-5128-C0BE5EBE5D3A}"/>
              </a:ext>
            </a:extLst>
          </p:cNvPr>
          <p:cNvSpPr>
            <a:spLocks noGrp="1"/>
          </p:cNvSpPr>
          <p:nvPr>
            <p:ph type="sldNum" sz="quarter" idx="12"/>
          </p:nvPr>
        </p:nvSpPr>
        <p:spPr/>
        <p:txBody>
          <a:bodyPr/>
          <a:lstStyle>
            <a:lvl1pPr>
              <a:defRPr/>
            </a:lvl1pPr>
          </a:lstStyle>
          <a:p>
            <a:pPr>
              <a:defRPr/>
            </a:pPr>
            <a:fld id="{915A1EFB-C689-4851-9733-92C5664B6053}" type="slidenum">
              <a:rPr lang="en-GB" altLang="en-US"/>
              <a:pPr>
                <a:defRPr/>
              </a:pPr>
              <a:t>‹#›</a:t>
            </a:fld>
            <a:endParaRPr lang="en-GB" altLang="en-US"/>
          </a:p>
        </p:txBody>
      </p:sp>
    </p:spTree>
    <p:extLst>
      <p:ext uri="{BB962C8B-B14F-4D97-AF65-F5344CB8AC3E}">
        <p14:creationId xmlns:p14="http://schemas.microsoft.com/office/powerpoint/2010/main" val="184665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2DC1A1B-667A-292E-92CC-0FC69EF2D2EF}"/>
              </a:ext>
            </a:extLst>
          </p:cNvPr>
          <p:cNvSpPr>
            <a:spLocks noGrp="1"/>
          </p:cNvSpPr>
          <p:nvPr>
            <p:ph type="dt" sz="half" idx="10"/>
          </p:nvPr>
        </p:nvSpPr>
        <p:spPr/>
        <p:txBody>
          <a:bodyPr/>
          <a:lstStyle>
            <a:lvl1pPr>
              <a:defRPr/>
            </a:lvl1pPr>
          </a:lstStyle>
          <a:p>
            <a:pPr>
              <a:defRPr/>
            </a:pPr>
            <a:fld id="{4179AEA5-1BD5-474B-9E93-5A06EA4223B8}" type="datetimeFigureOut">
              <a:rPr lang="en-GB"/>
              <a:pPr>
                <a:defRPr/>
              </a:pPr>
              <a:t>13/02/2025</a:t>
            </a:fld>
            <a:endParaRPr lang="en-GB"/>
          </a:p>
        </p:txBody>
      </p:sp>
      <p:sp>
        <p:nvSpPr>
          <p:cNvPr id="6" name="Footer Placeholder 4">
            <a:extLst>
              <a:ext uri="{FF2B5EF4-FFF2-40B4-BE49-F238E27FC236}">
                <a16:creationId xmlns:a16="http://schemas.microsoft.com/office/drawing/2014/main" id="{90C58F5F-FE17-F62D-239F-BDD87A383C6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F787DB4-E776-F968-41C9-A376A58C6CC6}"/>
              </a:ext>
            </a:extLst>
          </p:cNvPr>
          <p:cNvSpPr>
            <a:spLocks noGrp="1"/>
          </p:cNvSpPr>
          <p:nvPr>
            <p:ph type="sldNum" sz="quarter" idx="12"/>
          </p:nvPr>
        </p:nvSpPr>
        <p:spPr/>
        <p:txBody>
          <a:bodyPr/>
          <a:lstStyle>
            <a:lvl1pPr>
              <a:defRPr/>
            </a:lvl1pPr>
          </a:lstStyle>
          <a:p>
            <a:pPr>
              <a:defRPr/>
            </a:pPr>
            <a:fld id="{3E72FA02-4134-441D-8D5B-1A5283EF2570}" type="slidenum">
              <a:rPr lang="en-GB" altLang="en-US"/>
              <a:pPr>
                <a:defRPr/>
              </a:pPr>
              <a:t>‹#›</a:t>
            </a:fld>
            <a:endParaRPr lang="en-GB" altLang="en-US"/>
          </a:p>
        </p:txBody>
      </p:sp>
    </p:spTree>
    <p:extLst>
      <p:ext uri="{BB962C8B-B14F-4D97-AF65-F5344CB8AC3E}">
        <p14:creationId xmlns:p14="http://schemas.microsoft.com/office/powerpoint/2010/main" val="401837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1278B40-1301-A533-D24F-DF951E0F52F1}"/>
              </a:ext>
            </a:extLst>
          </p:cNvPr>
          <p:cNvSpPr>
            <a:spLocks noGrp="1"/>
          </p:cNvSpPr>
          <p:nvPr>
            <p:ph type="dt" sz="half" idx="10"/>
          </p:nvPr>
        </p:nvSpPr>
        <p:spPr/>
        <p:txBody>
          <a:bodyPr/>
          <a:lstStyle>
            <a:lvl1pPr>
              <a:defRPr/>
            </a:lvl1pPr>
          </a:lstStyle>
          <a:p>
            <a:pPr>
              <a:defRPr/>
            </a:pPr>
            <a:fld id="{DD8BB379-5B49-40D0-972F-8D8861F8C4C7}" type="datetimeFigureOut">
              <a:rPr lang="en-GB"/>
              <a:pPr>
                <a:defRPr/>
              </a:pPr>
              <a:t>13/02/2025</a:t>
            </a:fld>
            <a:endParaRPr lang="en-GB"/>
          </a:p>
        </p:txBody>
      </p:sp>
      <p:sp>
        <p:nvSpPr>
          <p:cNvPr id="8" name="Footer Placeholder 4">
            <a:extLst>
              <a:ext uri="{FF2B5EF4-FFF2-40B4-BE49-F238E27FC236}">
                <a16:creationId xmlns:a16="http://schemas.microsoft.com/office/drawing/2014/main" id="{3E93775F-C34B-4CA2-2C21-7291BEC5A7D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06F1C24-DEB2-84B8-5417-8E7DE67AC32D}"/>
              </a:ext>
            </a:extLst>
          </p:cNvPr>
          <p:cNvSpPr>
            <a:spLocks noGrp="1"/>
          </p:cNvSpPr>
          <p:nvPr>
            <p:ph type="sldNum" sz="quarter" idx="12"/>
          </p:nvPr>
        </p:nvSpPr>
        <p:spPr/>
        <p:txBody>
          <a:bodyPr/>
          <a:lstStyle>
            <a:lvl1pPr>
              <a:defRPr/>
            </a:lvl1pPr>
          </a:lstStyle>
          <a:p>
            <a:pPr>
              <a:defRPr/>
            </a:pPr>
            <a:fld id="{16D22872-B8FD-4CC0-8A5C-A201AE366F62}" type="slidenum">
              <a:rPr lang="en-GB" altLang="en-US"/>
              <a:pPr>
                <a:defRPr/>
              </a:pPr>
              <a:t>‹#›</a:t>
            </a:fld>
            <a:endParaRPr lang="en-GB" altLang="en-US"/>
          </a:p>
        </p:txBody>
      </p:sp>
    </p:spTree>
    <p:extLst>
      <p:ext uri="{BB962C8B-B14F-4D97-AF65-F5344CB8AC3E}">
        <p14:creationId xmlns:p14="http://schemas.microsoft.com/office/powerpoint/2010/main" val="21824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7C9E3807-0F1C-232C-E25C-73FDC13D3CEB}"/>
              </a:ext>
            </a:extLst>
          </p:cNvPr>
          <p:cNvSpPr>
            <a:spLocks noGrp="1"/>
          </p:cNvSpPr>
          <p:nvPr>
            <p:ph type="dt" sz="half" idx="10"/>
          </p:nvPr>
        </p:nvSpPr>
        <p:spPr/>
        <p:txBody>
          <a:bodyPr/>
          <a:lstStyle>
            <a:lvl1pPr>
              <a:defRPr/>
            </a:lvl1pPr>
          </a:lstStyle>
          <a:p>
            <a:pPr>
              <a:defRPr/>
            </a:pPr>
            <a:fld id="{69C4D96A-DB1E-4724-9A9B-9AE5B42CA5EF}" type="datetimeFigureOut">
              <a:rPr lang="en-GB"/>
              <a:pPr>
                <a:defRPr/>
              </a:pPr>
              <a:t>13/02/2025</a:t>
            </a:fld>
            <a:endParaRPr lang="en-GB"/>
          </a:p>
        </p:txBody>
      </p:sp>
      <p:sp>
        <p:nvSpPr>
          <p:cNvPr id="4" name="Footer Placeholder 4">
            <a:extLst>
              <a:ext uri="{FF2B5EF4-FFF2-40B4-BE49-F238E27FC236}">
                <a16:creationId xmlns:a16="http://schemas.microsoft.com/office/drawing/2014/main" id="{172238A2-3AC6-E9B2-3094-778D20ACF8F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ED045E6-08AD-FBEC-06CF-35D083337BBE}"/>
              </a:ext>
            </a:extLst>
          </p:cNvPr>
          <p:cNvSpPr>
            <a:spLocks noGrp="1"/>
          </p:cNvSpPr>
          <p:nvPr>
            <p:ph type="sldNum" sz="quarter" idx="12"/>
          </p:nvPr>
        </p:nvSpPr>
        <p:spPr/>
        <p:txBody>
          <a:bodyPr/>
          <a:lstStyle>
            <a:lvl1pPr>
              <a:defRPr/>
            </a:lvl1pPr>
          </a:lstStyle>
          <a:p>
            <a:pPr>
              <a:defRPr/>
            </a:pPr>
            <a:fld id="{2104F408-144B-4390-9DC7-B5A5880941DC}" type="slidenum">
              <a:rPr lang="en-GB" altLang="en-US"/>
              <a:pPr>
                <a:defRPr/>
              </a:pPr>
              <a:t>‹#›</a:t>
            </a:fld>
            <a:endParaRPr lang="en-GB" altLang="en-US"/>
          </a:p>
        </p:txBody>
      </p:sp>
    </p:spTree>
    <p:extLst>
      <p:ext uri="{BB962C8B-B14F-4D97-AF65-F5344CB8AC3E}">
        <p14:creationId xmlns:p14="http://schemas.microsoft.com/office/powerpoint/2010/main" val="56346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010107-3CCC-95CE-C634-33F458DCE2F1}"/>
              </a:ext>
            </a:extLst>
          </p:cNvPr>
          <p:cNvSpPr>
            <a:spLocks noGrp="1"/>
          </p:cNvSpPr>
          <p:nvPr>
            <p:ph type="dt" sz="half" idx="10"/>
          </p:nvPr>
        </p:nvSpPr>
        <p:spPr/>
        <p:txBody>
          <a:bodyPr/>
          <a:lstStyle>
            <a:lvl1pPr>
              <a:defRPr/>
            </a:lvl1pPr>
          </a:lstStyle>
          <a:p>
            <a:pPr>
              <a:defRPr/>
            </a:pPr>
            <a:fld id="{BC66E9E8-54DE-43C2-9BFD-EE0F90625A28}" type="datetimeFigureOut">
              <a:rPr lang="en-GB"/>
              <a:pPr>
                <a:defRPr/>
              </a:pPr>
              <a:t>13/02/2025</a:t>
            </a:fld>
            <a:endParaRPr lang="en-GB"/>
          </a:p>
        </p:txBody>
      </p:sp>
      <p:sp>
        <p:nvSpPr>
          <p:cNvPr id="3" name="Footer Placeholder 4">
            <a:extLst>
              <a:ext uri="{FF2B5EF4-FFF2-40B4-BE49-F238E27FC236}">
                <a16:creationId xmlns:a16="http://schemas.microsoft.com/office/drawing/2014/main" id="{6A84864B-07E8-588E-5C55-336436F9740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7DD6396-8EB9-DDB3-4B35-92ADCDA801C5}"/>
              </a:ext>
            </a:extLst>
          </p:cNvPr>
          <p:cNvSpPr>
            <a:spLocks noGrp="1"/>
          </p:cNvSpPr>
          <p:nvPr>
            <p:ph type="sldNum" sz="quarter" idx="12"/>
          </p:nvPr>
        </p:nvSpPr>
        <p:spPr/>
        <p:txBody>
          <a:bodyPr/>
          <a:lstStyle>
            <a:lvl1pPr>
              <a:defRPr/>
            </a:lvl1pPr>
          </a:lstStyle>
          <a:p>
            <a:pPr>
              <a:defRPr/>
            </a:pPr>
            <a:fld id="{6C9868BC-BFA4-4EB2-8CFF-123BC546ED24}" type="slidenum">
              <a:rPr lang="en-GB" altLang="en-US"/>
              <a:pPr>
                <a:defRPr/>
              </a:pPr>
              <a:t>‹#›</a:t>
            </a:fld>
            <a:endParaRPr lang="en-GB" altLang="en-US"/>
          </a:p>
        </p:txBody>
      </p:sp>
    </p:spTree>
    <p:extLst>
      <p:ext uri="{BB962C8B-B14F-4D97-AF65-F5344CB8AC3E}">
        <p14:creationId xmlns:p14="http://schemas.microsoft.com/office/powerpoint/2010/main" val="68863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D9F8B1-83E9-5972-18FE-9FEA0518AE81}"/>
              </a:ext>
            </a:extLst>
          </p:cNvPr>
          <p:cNvSpPr>
            <a:spLocks noGrp="1"/>
          </p:cNvSpPr>
          <p:nvPr>
            <p:ph type="dt" sz="half" idx="10"/>
          </p:nvPr>
        </p:nvSpPr>
        <p:spPr/>
        <p:txBody>
          <a:bodyPr/>
          <a:lstStyle>
            <a:lvl1pPr>
              <a:defRPr/>
            </a:lvl1pPr>
          </a:lstStyle>
          <a:p>
            <a:pPr>
              <a:defRPr/>
            </a:pPr>
            <a:fld id="{3ED9694E-A2CC-420C-9C19-96440C89F685}" type="datetimeFigureOut">
              <a:rPr lang="en-GB"/>
              <a:pPr>
                <a:defRPr/>
              </a:pPr>
              <a:t>13/02/2025</a:t>
            </a:fld>
            <a:endParaRPr lang="en-GB"/>
          </a:p>
        </p:txBody>
      </p:sp>
      <p:sp>
        <p:nvSpPr>
          <p:cNvPr id="6" name="Footer Placeholder 4">
            <a:extLst>
              <a:ext uri="{FF2B5EF4-FFF2-40B4-BE49-F238E27FC236}">
                <a16:creationId xmlns:a16="http://schemas.microsoft.com/office/drawing/2014/main" id="{1070A334-2159-45F5-365B-2C487270FAB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EAFD074-33FB-FA87-0075-D977E905930F}"/>
              </a:ext>
            </a:extLst>
          </p:cNvPr>
          <p:cNvSpPr>
            <a:spLocks noGrp="1"/>
          </p:cNvSpPr>
          <p:nvPr>
            <p:ph type="sldNum" sz="quarter" idx="12"/>
          </p:nvPr>
        </p:nvSpPr>
        <p:spPr/>
        <p:txBody>
          <a:bodyPr/>
          <a:lstStyle>
            <a:lvl1pPr>
              <a:defRPr/>
            </a:lvl1pPr>
          </a:lstStyle>
          <a:p>
            <a:pPr>
              <a:defRPr/>
            </a:pPr>
            <a:fld id="{449B6728-D594-481C-A679-92BD62FA4632}" type="slidenum">
              <a:rPr lang="en-GB" altLang="en-US"/>
              <a:pPr>
                <a:defRPr/>
              </a:pPr>
              <a:t>‹#›</a:t>
            </a:fld>
            <a:endParaRPr lang="en-GB" altLang="en-US"/>
          </a:p>
        </p:txBody>
      </p:sp>
    </p:spTree>
    <p:extLst>
      <p:ext uri="{BB962C8B-B14F-4D97-AF65-F5344CB8AC3E}">
        <p14:creationId xmlns:p14="http://schemas.microsoft.com/office/powerpoint/2010/main" val="224984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B36A48-5EAB-5FA0-A282-4A666AB25FB9}"/>
              </a:ext>
            </a:extLst>
          </p:cNvPr>
          <p:cNvSpPr>
            <a:spLocks noGrp="1"/>
          </p:cNvSpPr>
          <p:nvPr>
            <p:ph type="dt" sz="half" idx="10"/>
          </p:nvPr>
        </p:nvSpPr>
        <p:spPr/>
        <p:txBody>
          <a:bodyPr/>
          <a:lstStyle>
            <a:lvl1pPr>
              <a:defRPr/>
            </a:lvl1pPr>
          </a:lstStyle>
          <a:p>
            <a:pPr>
              <a:defRPr/>
            </a:pPr>
            <a:fld id="{081BF25D-AF7A-4CAF-95D1-23DDBC47BD37}" type="datetimeFigureOut">
              <a:rPr lang="en-GB"/>
              <a:pPr>
                <a:defRPr/>
              </a:pPr>
              <a:t>13/02/2025</a:t>
            </a:fld>
            <a:endParaRPr lang="en-GB"/>
          </a:p>
        </p:txBody>
      </p:sp>
      <p:sp>
        <p:nvSpPr>
          <p:cNvPr id="6" name="Footer Placeholder 4">
            <a:extLst>
              <a:ext uri="{FF2B5EF4-FFF2-40B4-BE49-F238E27FC236}">
                <a16:creationId xmlns:a16="http://schemas.microsoft.com/office/drawing/2014/main" id="{C0B5EC41-F227-D491-630C-D2F1AF62ED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9A6DD28-DEF4-9880-4166-BE2F8A781DDB}"/>
              </a:ext>
            </a:extLst>
          </p:cNvPr>
          <p:cNvSpPr>
            <a:spLocks noGrp="1"/>
          </p:cNvSpPr>
          <p:nvPr>
            <p:ph type="sldNum" sz="quarter" idx="12"/>
          </p:nvPr>
        </p:nvSpPr>
        <p:spPr/>
        <p:txBody>
          <a:bodyPr/>
          <a:lstStyle>
            <a:lvl1pPr>
              <a:defRPr/>
            </a:lvl1pPr>
          </a:lstStyle>
          <a:p>
            <a:pPr>
              <a:defRPr/>
            </a:pPr>
            <a:fld id="{0FE5948B-D210-4EBF-BA85-5D1947872E91}" type="slidenum">
              <a:rPr lang="en-GB" altLang="en-US"/>
              <a:pPr>
                <a:defRPr/>
              </a:pPr>
              <a:t>‹#›</a:t>
            </a:fld>
            <a:endParaRPr lang="en-GB" altLang="en-US"/>
          </a:p>
        </p:txBody>
      </p:sp>
    </p:spTree>
    <p:extLst>
      <p:ext uri="{BB962C8B-B14F-4D97-AF65-F5344CB8AC3E}">
        <p14:creationId xmlns:p14="http://schemas.microsoft.com/office/powerpoint/2010/main" val="254491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9587E0-D25C-1369-D358-CB38AC9CBC8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AC80F7A-6545-95AA-2831-28625373451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D7CF023-8BDA-0C4F-CD72-2850E411974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1A3BD0-B406-4701-AC12-F447A2464CE3}" type="datetimeFigureOut">
              <a:rPr lang="en-GB"/>
              <a:pPr>
                <a:defRPr/>
              </a:pPr>
              <a:t>13/02/2025</a:t>
            </a:fld>
            <a:endParaRPr lang="en-GB"/>
          </a:p>
        </p:txBody>
      </p:sp>
      <p:sp>
        <p:nvSpPr>
          <p:cNvPr id="5" name="Footer Placeholder 4">
            <a:extLst>
              <a:ext uri="{FF2B5EF4-FFF2-40B4-BE49-F238E27FC236}">
                <a16:creationId xmlns:a16="http://schemas.microsoft.com/office/drawing/2014/main" id="{C6A70EF7-AC9A-DCD7-703E-FA586CF8A6E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3FBAE0DA-B052-EA79-75B5-C86933B006C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9A19564-1E80-44DC-AF9D-E5D52FA44C9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snacksophiaantipolis.fr/" TargetMode="External"/><Relationship Id="rId2" Type="http://schemas.openxmlformats.org/officeDocument/2006/relationships/hyperlink" Target="https://www.facebook.com/people/Manon-Kiosque/100090369588357" TargetMode="External"/><Relationship Id="rId1" Type="http://schemas.openxmlformats.org/officeDocument/2006/relationships/slideLayout" Target="../slideLayouts/slideLayout13.xml"/><Relationship Id="rId4" Type="http://schemas.openxmlformats.org/officeDocument/2006/relationships/hyperlink" Target="https://app.eatself.com/1842/carte/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ushiforyou.fr/" TargetMode="External"/><Relationship Id="rId2" Type="http://schemas.openxmlformats.org/officeDocument/2006/relationships/hyperlink" Target="https://ladolcevita-restaurant.fr/" TargetMode="External"/><Relationship Id="rId1" Type="http://schemas.openxmlformats.org/officeDocument/2006/relationships/slideLayout" Target="../slideLayouts/slideLayout13.xml"/><Relationship Id="rId5" Type="http://schemas.openxmlformats.org/officeDocument/2006/relationships/hyperlink" Target="https://www.novafoodsophia.com/" TargetMode="External"/><Relationship Id="rId4" Type="http://schemas.openxmlformats.org/officeDocument/2006/relationships/hyperlink" Target="https://kuisine.f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illside.brasseriemaison.fr/" TargetMode="External"/><Relationship Id="rId2" Type="http://schemas.openxmlformats.org/officeDocument/2006/relationships/hyperlink" Target="https://www.la-boucherie.fr/restaurant-viande/valbonne/" TargetMode="External"/><Relationship Id="rId1" Type="http://schemas.openxmlformats.org/officeDocument/2006/relationships/slideLayout" Target="../slideLayouts/slideLayout13.xml"/><Relationship Id="rId4" Type="http://schemas.openxmlformats.org/officeDocument/2006/relationships/hyperlink" Target="https://www.lembleme-restaurant.com/f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172.28.11.2/" TargetMode="External"/><Relationship Id="rId2" Type="http://schemas.openxmlformats.org/officeDocument/2006/relationships/hyperlink" Target="ftp://172.28.11.2/"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www.etsi.org/find-us" TargetMode="External"/><Relationship Id="rId2" Type="http://schemas.openxmlformats.org/officeDocument/2006/relationships/hyperlink" Target="https://www.envibus.fr/"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Helpdesk@etsi.org" TargetMode="External"/><Relationship Id="rId2" Type="http://schemas.openxmlformats.org/officeDocument/2006/relationships/hyperlink" Target="mailto:Receptionist@etsi.org" TargetMode="External"/><Relationship Id="rId1" Type="http://schemas.openxmlformats.org/officeDocument/2006/relationships/slideLayout" Target="../slideLayouts/slideLayout13.xml"/><Relationship Id="rId4" Type="http://schemas.openxmlformats.org/officeDocument/2006/relationships/hyperlink" Target="mailto:Meetings@etsi.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ETSI_STANDARDS" TargetMode="External"/><Relationship Id="rId3" Type="http://schemas.openxmlformats.org/officeDocument/2006/relationships/image" Target="../media/image13.jpeg"/><Relationship Id="rId7"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hyperlink" Target="https://www.facebook.com/etsi.standards" TargetMode="External"/><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hyperlink" Target="https://www.youtube.com/user/ETSIstandards" TargetMode="External"/><Relationship Id="rId4" Type="http://schemas.openxmlformats.org/officeDocument/2006/relationships/hyperlink" Target="https://www.linkedin.com/company/etsi?trk=biz-companies-cym" TargetMode="External"/><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Helpdesk@etsi.org" TargetMode="External"/><Relationship Id="rId2" Type="http://schemas.openxmlformats.org/officeDocument/2006/relationships/hyperlink" Target="mailto:Meetings@etsi.org"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bynoreply@3gpp.or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A4697-5BEF-C051-24D3-F39E3141E51E}"/>
              </a:ext>
            </a:extLst>
          </p:cNvPr>
          <p:cNvSpPr>
            <a:spLocks noGrp="1"/>
          </p:cNvSpPr>
          <p:nvPr>
            <p:ph type="ctrTitle"/>
          </p:nvPr>
        </p:nvSpPr>
        <p:spPr>
          <a:xfrm>
            <a:off x="674688" y="2603500"/>
            <a:ext cx="7772400" cy="5545138"/>
          </a:xfrm>
        </p:spPr>
        <p:txBody>
          <a:bodyPr rtlCol="0">
            <a:normAutofit/>
          </a:bodyPr>
          <a:lstStyle/>
          <a:p>
            <a:pPr eaLnBrk="1" fontAlgn="auto" hangingPunct="1">
              <a:spcAft>
                <a:spcPts val="0"/>
              </a:spcAft>
              <a:defRPr/>
            </a:pPr>
            <a:br>
              <a:rPr lang="en-US" sz="2800" b="1" dirty="0"/>
            </a:br>
            <a:br>
              <a:rPr lang="en-US" sz="2800" b="1" dirty="0"/>
            </a:br>
            <a:br>
              <a:rPr lang="en-US" sz="2800" b="1" dirty="0"/>
            </a:br>
            <a:br>
              <a:rPr lang="en-US" sz="2800" b="1" dirty="0"/>
            </a:br>
            <a:br>
              <a:rPr lang="en-US" sz="2000" dirty="0"/>
            </a:br>
            <a:br>
              <a:rPr lang="en-US" sz="2000" dirty="0"/>
            </a:br>
            <a:br>
              <a:rPr lang="en-US" sz="2000" dirty="0"/>
            </a:br>
            <a:br>
              <a:rPr lang="en-US" sz="2000" dirty="0"/>
            </a:br>
            <a:br>
              <a:rPr lang="en-US" sz="2000" dirty="0"/>
            </a:br>
            <a:br>
              <a:rPr lang="en-US" sz="2000" dirty="0"/>
            </a:br>
            <a:br>
              <a:rPr lang="en-US" sz="2000" dirty="0"/>
            </a:br>
            <a:br>
              <a:rPr lang="en-GB" sz="2200" b="1" dirty="0"/>
            </a:br>
            <a:endParaRPr lang="en-GB" sz="1600" dirty="0">
              <a:latin typeface="+mn-lt"/>
            </a:endParaRPr>
          </a:p>
        </p:txBody>
      </p:sp>
      <p:pic>
        <p:nvPicPr>
          <p:cNvPr id="3" name="Picture 2">
            <a:extLst>
              <a:ext uri="{FF2B5EF4-FFF2-40B4-BE49-F238E27FC236}">
                <a16:creationId xmlns:a16="http://schemas.microsoft.com/office/drawing/2014/main" id="{07F362BC-AA61-8959-05C8-0043B53425B0}"/>
              </a:ext>
            </a:extLst>
          </p:cNvPr>
          <p:cNvPicPr>
            <a:picLocks noChangeAspect="1"/>
          </p:cNvPicPr>
          <p:nvPr/>
        </p:nvPicPr>
        <p:blipFill>
          <a:blip r:embed="rId2">
            <a:extLst>
              <a:ext uri="{28A0092B-C50C-407E-A947-70E740481C1C}">
                <a14:useLocalDpi xmlns:a14="http://schemas.microsoft.com/office/drawing/2010/main" val="0"/>
              </a:ext>
            </a:extLst>
          </a:blip>
          <a:srcRect t="22912" b="22912"/>
          <a:stretch/>
        </p:blipFill>
        <p:spPr>
          <a:xfrm>
            <a:off x="-11102" y="-74015"/>
            <a:ext cx="9143980" cy="278295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172" name="Title 1">
            <a:extLst>
              <a:ext uri="{FF2B5EF4-FFF2-40B4-BE49-F238E27FC236}">
                <a16:creationId xmlns:a16="http://schemas.microsoft.com/office/drawing/2014/main" id="{3C149BD5-1425-9F53-F258-67C602B87977}"/>
              </a:ext>
            </a:extLst>
          </p:cNvPr>
          <p:cNvSpPr txBox="1">
            <a:spLocks noChangeArrowheads="1"/>
          </p:cNvSpPr>
          <p:nvPr/>
        </p:nvSpPr>
        <p:spPr bwMode="auto">
          <a:xfrm>
            <a:off x="972344" y="3708487"/>
            <a:ext cx="71993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0070C0"/>
                </a:solidFill>
                <a:cs typeface="Calibri" panose="020F0502020204030204" pitchFamily="34" charset="0"/>
              </a:rPr>
              <a:t>The guide for a smooth</a:t>
            </a:r>
            <a:br>
              <a:rPr lang="en-US" altLang="en-US" sz="4800" b="1" dirty="0">
                <a:solidFill>
                  <a:srgbClr val="0070C0"/>
                </a:solidFill>
                <a:cs typeface="Calibri" panose="020F0502020204030204" pitchFamily="34" charset="0"/>
              </a:rPr>
            </a:br>
            <a:r>
              <a:rPr lang="en-US" altLang="en-US" sz="4800" b="1" dirty="0">
                <a:solidFill>
                  <a:srgbClr val="0070C0"/>
                </a:solidFill>
                <a:cs typeface="Calibri" panose="020F0502020204030204" pitchFamily="34" charset="0"/>
              </a:rPr>
              <a:t>3GPP SA5#159</a:t>
            </a:r>
          </a:p>
          <a:p>
            <a:pPr algn="ctr" eaLnBrk="1" hangingPunct="1">
              <a:spcBef>
                <a:spcPct val="0"/>
              </a:spcBef>
              <a:buFontTx/>
              <a:buNone/>
            </a:pPr>
            <a:r>
              <a:rPr lang="en-US" altLang="en-US" sz="4800" b="1" dirty="0">
                <a:solidFill>
                  <a:srgbClr val="0070C0"/>
                </a:solidFill>
                <a:cs typeface="Calibri" panose="020F0502020204030204" pitchFamily="34" charset="0"/>
              </a:rPr>
              <a:t>in ETSI premises (Sophia-Antipolis, France)</a:t>
            </a:r>
          </a:p>
        </p:txBody>
      </p:sp>
      <p:pic>
        <p:nvPicPr>
          <p:cNvPr id="7174" name="Picture 4">
            <a:extLst>
              <a:ext uri="{FF2B5EF4-FFF2-40B4-BE49-F238E27FC236}">
                <a16:creationId xmlns:a16="http://schemas.microsoft.com/office/drawing/2014/main" id="{D8578F43-C875-0DB2-D725-B9008A7D5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2690813"/>
            <a:ext cx="2589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A black and red logo&#10;&#10;Description automatically generated">
            <a:extLst>
              <a:ext uri="{FF2B5EF4-FFF2-40B4-BE49-F238E27FC236}">
                <a16:creationId xmlns:a16="http://schemas.microsoft.com/office/drawing/2014/main" id="{B0513FEA-CFFB-1E75-B7D8-B44A9C0B4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2095500"/>
            <a:ext cx="24828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a:extLst>
              <a:ext uri="{FF2B5EF4-FFF2-40B4-BE49-F238E27FC236}">
                <a16:creationId xmlns:a16="http://schemas.microsoft.com/office/drawing/2014/main" id="{AEC70092-27A8-E96B-626F-5E7ED3085BA9}"/>
              </a:ext>
            </a:extLst>
          </p:cNvPr>
          <p:cNvSpPr>
            <a:spLocks noGrp="1"/>
          </p:cNvSpPr>
          <p:nvPr>
            <p:ph type="title"/>
          </p:nvPr>
        </p:nvSpPr>
        <p:spPr>
          <a:xfrm>
            <a:off x="1114425" y="188640"/>
            <a:ext cx="6915150" cy="1141412"/>
          </a:xfrm>
        </p:spPr>
        <p:txBody>
          <a:bodyPr/>
          <a:lstStyle/>
          <a:p>
            <a:r>
              <a:rPr lang="en-GB" altLang="en-US" dirty="0">
                <a:solidFill>
                  <a:srgbClr val="0070C0"/>
                </a:solidFill>
                <a:cs typeface="Calibri" panose="020F0502020204030204" pitchFamily="34" charset="0"/>
              </a:rPr>
              <a:t>3GPP coffee break &amp; water</a:t>
            </a:r>
            <a:endParaRPr lang="en-US" altLang="en-US" dirty="0">
              <a:solidFill>
                <a:srgbClr val="0070C0"/>
              </a:solidFill>
            </a:endParaRPr>
          </a:p>
        </p:txBody>
      </p:sp>
      <p:sp>
        <p:nvSpPr>
          <p:cNvPr id="5" name="TextBox 4">
            <a:extLst>
              <a:ext uri="{FF2B5EF4-FFF2-40B4-BE49-F238E27FC236}">
                <a16:creationId xmlns:a16="http://schemas.microsoft.com/office/drawing/2014/main" id="{6188B58D-8233-BFE3-492E-DAD31F1479CC}"/>
              </a:ext>
            </a:extLst>
          </p:cNvPr>
          <p:cNvSpPr txBox="1"/>
          <p:nvPr/>
        </p:nvSpPr>
        <p:spPr>
          <a:xfrm>
            <a:off x="827088" y="1196975"/>
            <a:ext cx="7202487" cy="5614357"/>
          </a:xfrm>
          <a:prstGeom prst="rect">
            <a:avLst/>
          </a:prstGeom>
          <a:noFill/>
        </p:spPr>
        <p:txBody>
          <a:bodyPr wrap="square">
            <a:spAutoFit/>
          </a:bodyPr>
          <a:lstStyle/>
          <a:p>
            <a:pPr>
              <a:buFont typeface="Wingdings" panose="05000000000000000000" pitchFamily="2" charset="2"/>
              <a:buChar char="ü"/>
              <a:defRPr/>
            </a:pPr>
            <a:endParaRPr lang="fr-FR" sz="28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ü"/>
              <a:defRPr/>
            </a:pPr>
            <a:r>
              <a:rPr lang="fr-FR" sz="2800" dirty="0">
                <a:latin typeface="Calibri" panose="020F0502020204030204" pitchFamily="34" charset="0"/>
                <a:ea typeface="Calibri" panose="020F0502020204030204" pitchFamily="34" charset="0"/>
                <a:cs typeface="Calibri" panose="020F0502020204030204" pitchFamily="34" charset="0"/>
              </a:rPr>
              <a:t>3GPP coffee breaks (</a:t>
            </a:r>
            <a:r>
              <a:rPr lang="fr-FR" sz="2800" dirty="0" err="1">
                <a:latin typeface="Calibri" panose="020F0502020204030204" pitchFamily="34" charset="0"/>
                <a:ea typeface="Calibri" panose="020F0502020204030204" pitchFamily="34" charset="0"/>
                <a:cs typeface="Calibri" panose="020F0502020204030204" pitchFamily="34" charset="0"/>
              </a:rPr>
              <a:t>sponsored</a:t>
            </a:r>
            <a:r>
              <a:rPr lang="fr-FR" sz="2800" dirty="0">
                <a:latin typeface="Calibri" panose="020F0502020204030204" pitchFamily="34" charset="0"/>
                <a:ea typeface="Calibri" panose="020F0502020204030204" pitchFamily="34" charset="0"/>
                <a:cs typeface="Calibri" panose="020F0502020204030204" pitchFamily="34" charset="0"/>
              </a:rPr>
              <a:t> by E3MAG): 10:30-11:00 and 15:30-16:00 </a:t>
            </a:r>
          </a:p>
          <a:p>
            <a:pPr>
              <a:buFont typeface="Wingdings" panose="05000000000000000000" pitchFamily="2" charset="2"/>
              <a:buChar char="ü"/>
              <a:defRPr/>
            </a:pPr>
            <a:r>
              <a:rPr lang="fr-FR" sz="2800" dirty="0" err="1">
                <a:latin typeface="Calibri" panose="020F0502020204030204" pitchFamily="34" charset="0"/>
                <a:ea typeface="Calibri" panose="020F0502020204030204" pitchFamily="34" charset="0"/>
                <a:cs typeface="Calibri" panose="020F0502020204030204" pitchFamily="34" charset="0"/>
              </a:rPr>
              <a:t>Where</a:t>
            </a:r>
            <a:r>
              <a:rPr lang="fr-FR" sz="2800" dirty="0">
                <a:latin typeface="Calibri" panose="020F0502020204030204" pitchFamily="34" charset="0"/>
                <a:ea typeface="Calibri" panose="020F0502020204030204" pitchFamily="34" charset="0"/>
                <a:cs typeface="Calibri" panose="020F0502020204030204" pitchFamily="34" charset="0"/>
              </a:rPr>
              <a:t>: In the Lobby area</a:t>
            </a:r>
          </a:p>
          <a:p>
            <a:pPr>
              <a:defRPr/>
            </a:pPr>
            <a:endParaRPr lang="fr-FR" sz="2800" dirty="0">
              <a:solidFill>
                <a:srgbClr val="FF00FF"/>
              </a:solidFill>
              <a:latin typeface="Calibri" panose="020F0502020204030204" pitchFamily="34" charset="0"/>
              <a:ea typeface="Calibri" panose="020F0502020204030204" pitchFamily="34" charset="0"/>
              <a:cs typeface="Calibri" panose="020F0502020204030204" pitchFamily="34" charset="0"/>
            </a:endParaRPr>
          </a:p>
          <a:p>
            <a:pPr marL="114300">
              <a:spcBef>
                <a:spcPts val="500"/>
              </a:spcBef>
              <a:defRPr/>
            </a:pPr>
            <a:r>
              <a:rPr lang="fr-FR" sz="2000" b="1" dirty="0">
                <a:solidFill>
                  <a:schemeClr val="tx2"/>
                </a:solidFill>
              </a:rPr>
              <a:t>Water</a:t>
            </a:r>
          </a:p>
          <a:p>
            <a:pPr marL="114300">
              <a:spcBef>
                <a:spcPts val="500"/>
              </a:spcBef>
              <a:defRPr/>
            </a:pPr>
            <a:r>
              <a:rPr lang="en-GB" sz="2000" dirty="0">
                <a:ea typeface="MS PGothic" panose="020B0600070205080204" pitchFamily="34" charset="-128"/>
              </a:rPr>
              <a:t>Water fountains to fill in the water jugs are in the main lobby behind the reception and in the jungle, in the corridor next to IRIS G4, in the corridor between IRIS B3 and IRIS B4, and in front of the </a:t>
            </a:r>
            <a:r>
              <a:rPr lang="en-GB" sz="2000" dirty="0" err="1">
                <a:ea typeface="MS PGothic" panose="020B0600070205080204" pitchFamily="34" charset="-128"/>
              </a:rPr>
              <a:t>Amphi</a:t>
            </a:r>
            <a:r>
              <a:rPr lang="en-GB" sz="2000" dirty="0">
                <a:ea typeface="MS PGothic" panose="020B0600070205080204" pitchFamily="34" charset="-128"/>
              </a:rPr>
              <a:t>. Athena and </a:t>
            </a:r>
            <a:r>
              <a:rPr lang="en-GB" sz="2000" dirty="0" err="1">
                <a:ea typeface="MS PGothic" panose="020B0600070205080204" pitchFamily="34" charset="-128"/>
              </a:rPr>
              <a:t>Amphi</a:t>
            </a:r>
            <a:r>
              <a:rPr lang="en-GB" sz="2000" dirty="0">
                <a:ea typeface="MS PGothic" panose="020B0600070205080204" pitchFamily="34" charset="-128"/>
              </a:rPr>
              <a:t>. Iris.</a:t>
            </a:r>
          </a:p>
          <a:p>
            <a:pPr marL="114300">
              <a:spcBef>
                <a:spcPts val="500"/>
              </a:spcBef>
              <a:defRPr/>
            </a:pPr>
            <a:r>
              <a:rPr lang="en-GB" sz="2000" dirty="0">
                <a:ea typeface="MS PGothic" panose="020B0600070205080204" pitchFamily="34" charset="-128"/>
              </a:rPr>
              <a:t>Please note that a few kettles will be at your disposal.</a:t>
            </a:r>
          </a:p>
          <a:p>
            <a:pPr marL="114300">
              <a:spcBef>
                <a:spcPts val="500"/>
              </a:spcBef>
              <a:defRPr/>
            </a:pPr>
            <a:endParaRPr lang="en-GB" sz="2000" dirty="0">
              <a:ea typeface="MS PGothic" panose="020B0600070205080204" pitchFamily="34" charset="-128"/>
            </a:endParaRPr>
          </a:p>
          <a:p>
            <a:pPr marL="114300">
              <a:spcBef>
                <a:spcPts val="500"/>
              </a:spcBef>
              <a:defRPr/>
            </a:pPr>
            <a:r>
              <a:rPr lang="en-GB" sz="2000" b="1" dirty="0">
                <a:solidFill>
                  <a:schemeClr val="tx2"/>
                </a:solidFill>
              </a:rPr>
              <a:t>A vending machine is available in the lobby area. Cash and credit cards are accepted.</a:t>
            </a:r>
            <a:endParaRPr lang="en-GB" sz="2400" dirty="0">
              <a:solidFill>
                <a:srgbClr val="FF00FF"/>
              </a:solidFill>
              <a:latin typeface="Calibri" panose="020F0502020204030204" pitchFamily="34" charset="0"/>
              <a:ea typeface="Calibri" panose="020F0502020204030204" pitchFamily="34" charset="0"/>
              <a:cs typeface="Calibri" panose="020F0502020204030204" pitchFamily="34" charset="0"/>
            </a:endParaRPr>
          </a:p>
          <a:p>
            <a:pPr>
              <a:defRPr/>
            </a:pPr>
            <a:endParaRPr lang="en-GB" kern="100" dirty="0">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a:extLst>
              <a:ext uri="{FF2B5EF4-FFF2-40B4-BE49-F238E27FC236}">
                <a16:creationId xmlns:a16="http://schemas.microsoft.com/office/drawing/2014/main" id="{D72730E0-41AB-81B2-88BF-0C7C2ABBFF45}"/>
              </a:ext>
            </a:extLst>
          </p:cNvPr>
          <p:cNvSpPr>
            <a:spLocks noGrp="1"/>
          </p:cNvSpPr>
          <p:nvPr>
            <p:ph type="title"/>
          </p:nvPr>
        </p:nvSpPr>
        <p:spPr>
          <a:xfrm>
            <a:off x="1114425" y="116632"/>
            <a:ext cx="6915150" cy="1141412"/>
          </a:xfrm>
        </p:spPr>
        <p:txBody>
          <a:bodyPr/>
          <a:lstStyle/>
          <a:p>
            <a:r>
              <a:rPr lang="en-GB" altLang="en-US" dirty="0">
                <a:solidFill>
                  <a:srgbClr val="0070C0"/>
                </a:solidFill>
                <a:cs typeface="Calibri" panose="020F0502020204030204" pitchFamily="34" charset="0"/>
              </a:rPr>
              <a:t>Lunch</a:t>
            </a:r>
            <a:br>
              <a:rPr lang="en-GB" altLang="en-US" dirty="0">
                <a:solidFill>
                  <a:srgbClr val="FF00FF"/>
                </a:solidFill>
                <a:cs typeface="Calibri" panose="020F0502020204030204" pitchFamily="34" charset="0"/>
              </a:rPr>
            </a:br>
            <a:r>
              <a:rPr lang="en-GB" altLang="en-US" sz="2800" dirty="0">
                <a:cs typeface="Calibri" panose="020F0502020204030204" pitchFamily="34" charset="0"/>
              </a:rPr>
              <a:t>Snacking</a:t>
            </a:r>
            <a:br>
              <a:rPr lang="en-GB" altLang="en-US" dirty="0">
                <a:solidFill>
                  <a:srgbClr val="FF00FF"/>
                </a:solidFill>
                <a:cs typeface="Calibri" panose="020F0502020204030204" pitchFamily="34" charset="0"/>
              </a:rPr>
            </a:br>
            <a:r>
              <a:rPr lang="en-GB" altLang="en-US" sz="2800" dirty="0">
                <a:cs typeface="Calibri" panose="020F0502020204030204" pitchFamily="34" charset="0"/>
              </a:rPr>
              <a:t>Walking distance from ETSI premises</a:t>
            </a:r>
            <a:endParaRPr lang="en-US" altLang="en-US" dirty="0">
              <a:solidFill>
                <a:srgbClr val="FF00FF"/>
              </a:solidFill>
            </a:endParaRPr>
          </a:p>
        </p:txBody>
      </p:sp>
      <p:sp>
        <p:nvSpPr>
          <p:cNvPr id="3" name="TextBox 2">
            <a:extLst>
              <a:ext uri="{FF2B5EF4-FFF2-40B4-BE49-F238E27FC236}">
                <a16:creationId xmlns:a16="http://schemas.microsoft.com/office/drawing/2014/main" id="{D445F4E0-B567-697F-8477-98422BA71357}"/>
              </a:ext>
            </a:extLst>
          </p:cNvPr>
          <p:cNvSpPr txBox="1"/>
          <p:nvPr/>
        </p:nvSpPr>
        <p:spPr>
          <a:xfrm>
            <a:off x="684212" y="1228640"/>
            <a:ext cx="7775575" cy="4853316"/>
          </a:xfrm>
          <a:prstGeom prst="rect">
            <a:avLst/>
          </a:prstGeom>
          <a:noFill/>
        </p:spPr>
        <p:txBody>
          <a:bodyPr>
            <a:spAutoFit/>
          </a:bodyPr>
          <a:lstStyle/>
          <a:p>
            <a:pPr>
              <a:lnSpc>
                <a:spcPct val="107000"/>
              </a:lnSpc>
              <a:spcAft>
                <a:spcPts val="800"/>
              </a:spcAft>
              <a:defRPr/>
            </a:pPr>
            <a:endParaRPr lang="en-GB"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GB" sz="2000" b="1" u="sng" dirty="0">
                <a:solidFill>
                  <a:srgbClr val="0000FF"/>
                </a:solidFill>
                <a:latin typeface="Calibri" panose="020F0502020204030204" pitchFamily="34" charset="0"/>
                <a:cs typeface="Times New Roman" panose="02020603050405020304" pitchFamily="18" charset="0"/>
              </a:rPr>
              <a:t>“</a:t>
            </a:r>
            <a:r>
              <a:rPr lang="en-GB"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Le </a:t>
            </a:r>
            <a:r>
              <a:rPr lang="en-GB" sz="2000" b="1" u="sng" dirty="0" err="1">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Kiosque</a:t>
            </a:r>
            <a:r>
              <a:rPr lang="en-GB" sz="2000" b="1" u="sng" dirty="0">
                <a:solidFill>
                  <a:srgbClr val="FF00FF"/>
                </a:solidFill>
                <a:latin typeface="Calibri" panose="020F0502020204030204" pitchFamily="34" charset="0"/>
                <a:ea typeface="Calibri" panose="020F0502020204030204" pitchFamily="34" charset="0"/>
                <a:cs typeface="Times New Roman" panose="02020603050405020304" pitchFamily="18" charset="0"/>
                <a:hlinkClick r:id="rId2"/>
              </a:rPr>
              <a:t>” food truck  </a:t>
            </a:r>
            <a:r>
              <a:rPr lang="en-GB" sz="1600" b="1" kern="1400" dirty="0">
                <a:solidFill>
                  <a:schemeClr val="tx1">
                    <a:lumMod val="95000"/>
                    <a:lumOff val="5000"/>
                  </a:schemeClr>
                </a:solidFill>
                <a:latin typeface="Calibri" panose="020F0502020204030204" pitchFamily="34" charset="0"/>
                <a:ea typeface="Times New Roman" panose="02020603050405020304" pitchFamily="18" charset="0"/>
                <a:cs typeface="Times New Roman" panose="02020603050405020304" pitchFamily="18" charset="0"/>
              </a:rPr>
              <a:t>The sandwich van is in the area between the two ETSI buildings, you should turn left when you get out from the ETSI Main building and walk 2-3 min.</a:t>
            </a:r>
            <a:endParaRPr lang="en-GB" sz="1600" kern="1400" dirty="0">
              <a:solidFill>
                <a:schemeClr val="tx1">
                  <a:lumMod val="95000"/>
                  <a:lumOff val="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tabLst>
                <a:tab pos="180340" algn="l"/>
              </a:tabLst>
              <a:defRPr/>
            </a:pPr>
            <a:r>
              <a:rPr lang="en-GB" sz="1600" kern="1400" dirty="0">
                <a:solidFill>
                  <a:schemeClr val="tx1">
                    <a:lumMod val="95000"/>
                    <a:lumOff val="5000"/>
                  </a:schemeClr>
                </a:solidFill>
                <a:latin typeface="Calibri" panose="020F0502020204030204" pitchFamily="34" charset="0"/>
                <a:ea typeface="Times New Roman" panose="02020603050405020304" pitchFamily="18" charset="0"/>
                <a:cs typeface="Times New Roman" panose="02020603050405020304" pitchFamily="18" charset="0"/>
              </a:rPr>
              <a:t>A Sandwich/Salad is between 5€ and 8€ (credit cards are accepted).</a:t>
            </a:r>
          </a:p>
          <a:p>
            <a:pPr>
              <a:lnSpc>
                <a:spcPct val="107000"/>
              </a:lnSpc>
              <a:spcAft>
                <a:spcPts val="800"/>
              </a:spcAft>
              <a:tabLst>
                <a:tab pos="180340" algn="l"/>
              </a:tabLst>
              <a:defRPr/>
            </a:pPr>
            <a:r>
              <a:rPr lang="en-GB" sz="1600" kern="1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To avoid some queue, it is recommended to grab your lunch before noon. What about at AM coffee break?</a:t>
            </a:r>
          </a:p>
          <a:p>
            <a:pPr>
              <a:lnSpc>
                <a:spcPct val="107000"/>
              </a:lnSpc>
              <a:spcAft>
                <a:spcPts val="800"/>
              </a:spcAft>
              <a:tabLst>
                <a:tab pos="180340" algn="l"/>
              </a:tabLst>
              <a:defRPr/>
            </a:pPr>
            <a:r>
              <a:rPr lang="en-GB" sz="2000" b="1" u="sng" dirty="0">
                <a:solidFill>
                  <a:srgbClr val="0000FF"/>
                </a:solidFill>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Rotisserie Les Lucioles</a:t>
            </a:r>
            <a:r>
              <a:rPr lang="en-GB" sz="2000" b="1" u="sng" dirty="0">
                <a:solidFill>
                  <a:srgbClr val="0000FF"/>
                </a:solidFill>
                <a:latin typeface="Calibri" panose="020F0502020204030204" pitchFamily="34" charset="0"/>
                <a:cs typeface="Times New Roman" panose="02020603050405020304" pitchFamily="18" charset="0"/>
              </a:rPr>
              <a:t> </a:t>
            </a:r>
            <a:r>
              <a:rPr lang="en-GB" sz="1600" b="1" kern="1400" dirty="0">
                <a:solidFill>
                  <a:schemeClr val="tx1">
                    <a:lumMod val="95000"/>
                    <a:lumOff val="5000"/>
                  </a:schemeClr>
                </a:solidFill>
                <a:latin typeface="Calibri" panose="020F0502020204030204" pitchFamily="34" charset="0"/>
                <a:cs typeface="Times New Roman" panose="02020603050405020304" pitchFamily="18" charset="0"/>
              </a:rPr>
              <a:t>The sandwich van is about 5-minute walk from the ETSI main building.</a:t>
            </a:r>
          </a:p>
          <a:p>
            <a:pPr>
              <a:lnSpc>
                <a:spcPct val="107000"/>
              </a:lnSpc>
              <a:spcAft>
                <a:spcPts val="800"/>
              </a:spcAft>
              <a:tabLst>
                <a:tab pos="180340" algn="l"/>
              </a:tabLst>
              <a:defRPr/>
            </a:pPr>
            <a:r>
              <a:rPr lang="en-GB" sz="1600" kern="1400" dirty="0">
                <a:solidFill>
                  <a:schemeClr val="tx1">
                    <a:lumMod val="95000"/>
                    <a:lumOff val="5000"/>
                  </a:schemeClr>
                </a:solidFill>
                <a:latin typeface="Calibri" panose="020F0502020204030204" pitchFamily="34" charset="0"/>
                <a:cs typeface="Times New Roman" panose="02020603050405020304" pitchFamily="18" charset="0"/>
              </a:rPr>
              <a:t>A Sandwich/Wrap/Hot-Dog is about 8-11€ </a:t>
            </a:r>
            <a:r>
              <a:rPr lang="en-GB" sz="1600" kern="1400" dirty="0">
                <a:solidFill>
                  <a:schemeClr val="tx1">
                    <a:lumMod val="95000"/>
                    <a:lumOff val="5000"/>
                  </a:schemeClr>
                </a:solidFill>
                <a:latin typeface="Calibri" panose="020F0502020204030204" pitchFamily="34" charset="0"/>
                <a:ea typeface="Times New Roman" panose="02020603050405020304" pitchFamily="18" charset="0"/>
                <a:cs typeface="Times New Roman" panose="02020603050405020304" pitchFamily="18" charset="0"/>
              </a:rPr>
              <a:t>(credit cards are accepted)</a:t>
            </a:r>
            <a:r>
              <a:rPr lang="en-GB" sz="1600" kern="1400" dirty="0">
                <a:solidFill>
                  <a:schemeClr val="tx1">
                    <a:lumMod val="95000"/>
                    <a:lumOff val="5000"/>
                  </a:schemeClr>
                </a:solidFill>
                <a:latin typeface="Calibri" panose="020F0502020204030204" pitchFamily="34" charset="0"/>
                <a:cs typeface="Times New Roman" panose="02020603050405020304" pitchFamily="18" charset="0"/>
              </a:rPr>
              <a:t>. Possibility to make an online order before 11:00 am.</a:t>
            </a:r>
          </a:p>
          <a:p>
            <a:pPr>
              <a:lnSpc>
                <a:spcPct val="107000"/>
              </a:lnSpc>
              <a:spcAft>
                <a:spcPts val="800"/>
              </a:spcAft>
              <a:tabLst>
                <a:tab pos="180340" algn="l"/>
              </a:tabLst>
              <a:defRPr/>
            </a:pPr>
            <a:r>
              <a:rPr lang="en-GB" sz="2000" b="1" u="sng" dirty="0">
                <a:solidFill>
                  <a:srgbClr val="0000FF"/>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Green is better</a:t>
            </a:r>
            <a:r>
              <a:rPr lang="en-GB" sz="2000" b="1" u="sng" dirty="0">
                <a:solidFill>
                  <a:srgbClr val="0000FF"/>
                </a:solidFill>
                <a:latin typeface="Calibri" panose="020F0502020204030204" pitchFamily="34" charset="0"/>
                <a:cs typeface="Times New Roman" panose="02020603050405020304" pitchFamily="18" charset="0"/>
              </a:rPr>
              <a:t> </a:t>
            </a:r>
            <a:r>
              <a:rPr lang="en-GB" sz="1600" b="1" kern="1400" dirty="0">
                <a:solidFill>
                  <a:schemeClr val="tx1">
                    <a:lumMod val="95000"/>
                    <a:lumOff val="5000"/>
                  </a:schemeClr>
                </a:solidFill>
                <a:latin typeface="Calibri" panose="020F0502020204030204" pitchFamily="34" charset="0"/>
                <a:cs typeface="Times New Roman" panose="02020603050405020304" pitchFamily="18" charset="0"/>
              </a:rPr>
              <a:t>The salad bar is about 5-minute walk from the ETSI main building.</a:t>
            </a:r>
          </a:p>
          <a:p>
            <a:pPr>
              <a:lnSpc>
                <a:spcPct val="107000"/>
              </a:lnSpc>
              <a:spcAft>
                <a:spcPts val="800"/>
              </a:spcAft>
              <a:tabLst>
                <a:tab pos="180340" algn="l"/>
              </a:tabLst>
              <a:defRPr/>
            </a:pPr>
            <a:r>
              <a:rPr lang="en-GB" sz="1600" kern="1400" dirty="0">
                <a:solidFill>
                  <a:schemeClr val="tx1">
                    <a:lumMod val="95000"/>
                    <a:lumOff val="5000"/>
                  </a:schemeClr>
                </a:solidFill>
                <a:latin typeface="Calibri" panose="020F0502020204030204" pitchFamily="34" charset="0"/>
                <a:cs typeface="Times New Roman" panose="02020603050405020304" pitchFamily="18" charset="0"/>
              </a:rPr>
              <a:t>A salad is between 10€ and 14€</a:t>
            </a:r>
            <a:r>
              <a:rPr lang="en-GB" sz="1600" kern="1400" dirty="0">
                <a:solidFill>
                  <a:schemeClr val="tx1">
                    <a:lumMod val="95000"/>
                    <a:lumOff val="5000"/>
                  </a:schemeClr>
                </a:solidFill>
                <a:latin typeface="Calibri" panose="020F0502020204030204" pitchFamily="34" charset="0"/>
                <a:ea typeface="Times New Roman" panose="02020603050405020304" pitchFamily="18" charset="0"/>
                <a:cs typeface="Times New Roman" panose="02020603050405020304" pitchFamily="18" charset="0"/>
              </a:rPr>
              <a:t> (credit cards are accepted)</a:t>
            </a:r>
            <a:r>
              <a:rPr lang="en-GB" sz="1600" kern="1400" dirty="0">
                <a:solidFill>
                  <a:schemeClr val="tx1">
                    <a:lumMod val="95000"/>
                    <a:lumOff val="5000"/>
                  </a:schemeClr>
                </a:solidFill>
                <a:latin typeface="Calibri" panose="020F0502020204030204" pitchFamily="34" charset="0"/>
                <a:cs typeface="Times New Roman" panose="02020603050405020304" pitchFamily="18" charset="0"/>
              </a:rPr>
              <a:t>.</a:t>
            </a:r>
          </a:p>
          <a:p>
            <a:pPr>
              <a:lnSpc>
                <a:spcPct val="107000"/>
              </a:lnSpc>
              <a:spcAft>
                <a:spcPts val="800"/>
              </a:spcAft>
              <a:tabLst>
                <a:tab pos="180340" algn="l"/>
              </a:tabLst>
              <a:defRPr/>
            </a:pPr>
            <a:r>
              <a:rPr lang="en-GB" sz="1600" kern="1400" dirty="0">
                <a:solidFill>
                  <a:schemeClr val="tx1">
                    <a:lumMod val="95000"/>
                    <a:lumOff val="5000"/>
                  </a:schemeClr>
                </a:solidFill>
                <a:latin typeface="Calibri" panose="020F0502020204030204" pitchFamily="34" charset="0"/>
                <a:cs typeface="Times New Roman" panose="02020603050405020304" pitchFamily="18" charset="0"/>
              </a:rPr>
              <a:t>Possibility to make an online order.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a:extLst>
              <a:ext uri="{FF2B5EF4-FFF2-40B4-BE49-F238E27FC236}">
                <a16:creationId xmlns:a16="http://schemas.microsoft.com/office/drawing/2014/main" id="{D72730E0-41AB-81B2-88BF-0C7C2ABBFF45}"/>
              </a:ext>
            </a:extLst>
          </p:cNvPr>
          <p:cNvSpPr>
            <a:spLocks noGrp="1"/>
          </p:cNvSpPr>
          <p:nvPr>
            <p:ph type="title"/>
          </p:nvPr>
        </p:nvSpPr>
        <p:spPr>
          <a:xfrm>
            <a:off x="1114425" y="116632"/>
            <a:ext cx="6915150" cy="1141412"/>
          </a:xfrm>
        </p:spPr>
        <p:txBody>
          <a:bodyPr/>
          <a:lstStyle/>
          <a:p>
            <a:r>
              <a:rPr lang="en-GB" altLang="en-US" dirty="0">
                <a:solidFill>
                  <a:srgbClr val="0070C0"/>
                </a:solidFill>
                <a:cs typeface="Calibri" panose="020F0502020204030204" pitchFamily="34" charset="0"/>
              </a:rPr>
              <a:t>Lunch</a:t>
            </a:r>
            <a:br>
              <a:rPr lang="en-GB" altLang="en-US" dirty="0">
                <a:solidFill>
                  <a:srgbClr val="FF00FF"/>
                </a:solidFill>
                <a:cs typeface="Calibri" panose="020F0502020204030204" pitchFamily="34" charset="0"/>
              </a:rPr>
            </a:br>
            <a:r>
              <a:rPr lang="en-GB" altLang="en-US" sz="2800" dirty="0">
                <a:cs typeface="Calibri" panose="020F0502020204030204" pitchFamily="34" charset="0"/>
              </a:rPr>
              <a:t>Restaurants</a:t>
            </a:r>
            <a:br>
              <a:rPr lang="en-GB" altLang="en-US" dirty="0">
                <a:solidFill>
                  <a:srgbClr val="FF00FF"/>
                </a:solidFill>
                <a:cs typeface="Calibri" panose="020F0502020204030204" pitchFamily="34" charset="0"/>
              </a:rPr>
            </a:br>
            <a:r>
              <a:rPr lang="en-GB" altLang="en-US" sz="2800" dirty="0">
                <a:cs typeface="Calibri" panose="020F0502020204030204" pitchFamily="34" charset="0"/>
              </a:rPr>
              <a:t>Walking distance from ETSI premises</a:t>
            </a:r>
            <a:endParaRPr lang="en-US" altLang="en-US" dirty="0">
              <a:solidFill>
                <a:srgbClr val="FF00FF"/>
              </a:solidFill>
            </a:endParaRPr>
          </a:p>
        </p:txBody>
      </p:sp>
      <p:sp>
        <p:nvSpPr>
          <p:cNvPr id="3" name="TextBox 2">
            <a:extLst>
              <a:ext uri="{FF2B5EF4-FFF2-40B4-BE49-F238E27FC236}">
                <a16:creationId xmlns:a16="http://schemas.microsoft.com/office/drawing/2014/main" id="{D445F4E0-B567-697F-8477-98422BA71357}"/>
              </a:ext>
            </a:extLst>
          </p:cNvPr>
          <p:cNvSpPr txBox="1"/>
          <p:nvPr/>
        </p:nvSpPr>
        <p:spPr>
          <a:xfrm>
            <a:off x="684212" y="1228640"/>
            <a:ext cx="7775575" cy="4283801"/>
          </a:xfrm>
          <a:prstGeom prst="rect">
            <a:avLst/>
          </a:prstGeom>
          <a:noFill/>
        </p:spPr>
        <p:txBody>
          <a:bodyPr>
            <a:spAutoFit/>
          </a:bodyPr>
          <a:lstStyle/>
          <a:p>
            <a:pPr>
              <a:lnSpc>
                <a:spcPct val="107000"/>
              </a:lnSpc>
              <a:spcAft>
                <a:spcPts val="800"/>
              </a:spcAft>
              <a:defRPr/>
            </a:pPr>
            <a:endParaRPr lang="en-GB" sz="20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80340" algn="l"/>
              </a:tabLst>
              <a:defRPr/>
            </a:pPr>
            <a:r>
              <a:rPr lang="en-GB" sz="2000" b="1" u="sng" dirty="0">
                <a:latin typeface="Calibri" panose="020F0502020204030204" pitchFamily="34" charset="0"/>
                <a:cs typeface="Times New Roman" panose="02020603050405020304" pitchFamily="18" charset="0"/>
              </a:rPr>
              <a:t>Restaurants </a:t>
            </a:r>
            <a:r>
              <a:rPr lang="en-GB" sz="1600" b="1" dirty="0">
                <a:latin typeface="Calibri" panose="020F0502020204030204" pitchFamily="34" charset="0"/>
                <a:ea typeface="Calibri" panose="020F0502020204030204" pitchFamily="34" charset="0"/>
                <a:cs typeface="Times New Roman" panose="02020603050405020304" pitchFamily="18" charset="0"/>
              </a:rPr>
              <a:t>Place Sophie Lafitte Sophia Antipolis is about 5-minute walk from the ETSI main building. You should turn left when you get out from the ETSI Main building and once you reach the road, you should turn right.</a:t>
            </a:r>
          </a:p>
          <a:p>
            <a:pPr>
              <a:lnSpc>
                <a:spcPct val="107000"/>
              </a:lnSpc>
              <a:spcAft>
                <a:spcPts val="800"/>
              </a:spcAft>
              <a:tabLst>
                <a:tab pos="180340" algn="l"/>
              </a:tabLst>
              <a:defRP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80340" algn="l"/>
              </a:tabLst>
              <a:defRPr/>
            </a:pPr>
            <a:r>
              <a:rPr lang="en-GB" sz="2000" b="1" u="sng" dirty="0">
                <a:solidFill>
                  <a:srgbClr val="FF00FF"/>
                </a:solidFill>
                <a:latin typeface="Calibri" panose="020F0502020204030204" pitchFamily="34" charset="0"/>
                <a:ea typeface="Calibri" panose="020F0502020204030204" pitchFamily="34" charset="0"/>
                <a:cs typeface="Times New Roman" panose="02020603050405020304" pitchFamily="18" charset="0"/>
                <a:hlinkClick r:id="rId2"/>
              </a:rPr>
              <a:t>La Dolce Vita </a:t>
            </a:r>
            <a:r>
              <a:rPr lang="en-GB" sz="2000" kern="1400" dirty="0">
                <a:solidFill>
                  <a:srgbClr val="004A8D"/>
                </a:solidFill>
                <a:latin typeface="Calibri" panose="020F0502020204030204" pitchFamily="34" charset="0"/>
                <a:ea typeface="Times New Roman" panose="02020603050405020304" pitchFamily="18" charset="0"/>
                <a:cs typeface="Times New Roman" panose="02020603050405020304" pitchFamily="18" charset="0"/>
              </a:rPr>
              <a:t>Tel +33 4 83 15 52 83</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80340" algn="l"/>
              </a:tabLst>
              <a:defRPr/>
            </a:pPr>
            <a:r>
              <a:rPr lang="en-GB" sz="2000" b="1" u="sng" dirty="0">
                <a:solidFill>
                  <a:srgbClr val="FF00FF"/>
                </a:solidFill>
                <a:latin typeface="Calibri" panose="020F0502020204030204" pitchFamily="34" charset="0"/>
                <a:ea typeface="Calibri" panose="020F0502020204030204" pitchFamily="34" charset="0"/>
                <a:cs typeface="Times New Roman" panose="02020603050405020304" pitchFamily="18" charset="0"/>
                <a:hlinkClick r:id="rId3"/>
              </a:rPr>
              <a:t>Sushi For You</a:t>
            </a:r>
            <a:r>
              <a:rPr lang="en-GB" sz="2000" b="1" u="sng"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r>
              <a:rPr lang="fr-FR" sz="2000" kern="1400" dirty="0">
                <a:solidFill>
                  <a:srgbClr val="004A8D"/>
                </a:solidFill>
                <a:latin typeface="Calibri" panose="020F0502020204030204" pitchFamily="34" charset="0"/>
                <a:ea typeface="Times New Roman" panose="02020603050405020304" pitchFamily="18" charset="0"/>
                <a:cs typeface="Times New Roman" panose="02020603050405020304" pitchFamily="18" charset="0"/>
              </a:rPr>
              <a:t>Tel +33 4 93 67 83 16</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180340" algn="l"/>
              </a:tabLst>
              <a:defRPr/>
            </a:pPr>
            <a:r>
              <a:rPr lang="fr-FR" sz="2000" b="1" u="sng" dirty="0" err="1">
                <a:solidFill>
                  <a:srgbClr val="FF00FF"/>
                </a:solidFill>
                <a:latin typeface="Calibri" panose="020F0502020204030204" pitchFamily="34" charset="0"/>
                <a:ea typeface="Calibri" panose="020F0502020204030204" pitchFamily="34" charset="0"/>
                <a:cs typeface="Times New Roman" panose="02020603050405020304" pitchFamily="18" charset="0"/>
                <a:hlinkClick r:id="rId4"/>
              </a:rPr>
              <a:t>KuiSiNe</a:t>
            </a:r>
            <a:r>
              <a:rPr lang="fr-FR" sz="2000" b="1" u="sng"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r>
              <a:rPr lang="fr-FR" sz="2000" kern="1400" dirty="0">
                <a:solidFill>
                  <a:srgbClr val="004A8D"/>
                </a:solidFill>
                <a:latin typeface="Calibri" panose="020F0502020204030204" pitchFamily="34" charset="0"/>
                <a:ea typeface="Times New Roman" panose="02020603050405020304" pitchFamily="18" charset="0"/>
                <a:cs typeface="Times New Roman" panose="02020603050405020304" pitchFamily="18" charset="0"/>
              </a:rPr>
              <a:t>Tel +33 7 84 22 06 27</a:t>
            </a:r>
            <a:endParaRPr lang="en-GB" sz="2000" kern="1400" dirty="0">
              <a:solidFill>
                <a:srgbClr val="004A8D"/>
              </a:solidFill>
              <a:latin typeface="Calibri" panose="020F0502020204030204" pitchFamily="34" charset="0"/>
              <a:cs typeface="Times New Roman" panose="02020603050405020304" pitchFamily="18" charset="0"/>
            </a:endParaRPr>
          </a:p>
          <a:p>
            <a:pPr>
              <a:lnSpc>
                <a:spcPct val="107000"/>
              </a:lnSpc>
              <a:spcAft>
                <a:spcPts val="800"/>
              </a:spcAft>
              <a:tabLst>
                <a:tab pos="180340" algn="l"/>
              </a:tabLst>
              <a:defRPr/>
            </a:pPr>
            <a:r>
              <a:rPr lang="fr-FR" sz="2000" b="1" u="sng" dirty="0">
                <a:solidFill>
                  <a:srgbClr val="FF00FF"/>
                </a:solidFill>
                <a:latin typeface="Calibri" panose="020F0502020204030204" pitchFamily="34" charset="0"/>
                <a:ea typeface="Calibri" panose="020F0502020204030204" pitchFamily="34" charset="0"/>
                <a:cs typeface="Times New Roman" panose="02020603050405020304" pitchFamily="18" charset="0"/>
                <a:hlinkClick r:id="rId5"/>
              </a:rPr>
              <a:t>Ma Dame Nova</a:t>
            </a:r>
            <a:r>
              <a:rPr lang="fr-FR" sz="2000" b="1" u="sng" dirty="0">
                <a:solidFill>
                  <a:srgbClr val="FF00FF"/>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004A8D"/>
                </a:solidFill>
                <a:latin typeface="Calibri" panose="020F0502020204030204" pitchFamily="34" charset="0"/>
                <a:ea typeface="Times New Roman" panose="02020603050405020304" pitchFamily="18" charset="0"/>
                <a:cs typeface="Times New Roman" panose="02020603050405020304" pitchFamily="18" charset="0"/>
              </a:rPr>
              <a:t>Tel +33 6 16 66 17 21 (booking in advance is recommended especially if it is not possible to eat </a:t>
            </a:r>
            <a:r>
              <a:rPr lang="en-GB" sz="2000" dirty="0" err="1">
                <a:solidFill>
                  <a:srgbClr val="004A8D"/>
                </a:solidFill>
                <a:latin typeface="Calibri" panose="020F0502020204030204" pitchFamily="34" charset="0"/>
                <a:ea typeface="Times New Roman" panose="02020603050405020304" pitchFamily="18" charset="0"/>
                <a:cs typeface="Times New Roman" panose="02020603050405020304" pitchFamily="18" charset="0"/>
              </a:rPr>
              <a:t>ouside</a:t>
            </a:r>
            <a:r>
              <a:rPr lang="en-GB" sz="2000" dirty="0">
                <a:solidFill>
                  <a:srgbClr val="004A8D"/>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tabLst>
                <a:tab pos="180340" algn="l"/>
              </a:tabLst>
              <a:defRPr/>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5083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a:extLst>
              <a:ext uri="{FF2B5EF4-FFF2-40B4-BE49-F238E27FC236}">
                <a16:creationId xmlns:a16="http://schemas.microsoft.com/office/drawing/2014/main" id="{37AF41C2-E8A4-9DF2-F40F-C14229DCD98B}"/>
              </a:ext>
            </a:extLst>
          </p:cNvPr>
          <p:cNvSpPr>
            <a:spLocks noGrp="1"/>
          </p:cNvSpPr>
          <p:nvPr>
            <p:ph type="title"/>
          </p:nvPr>
        </p:nvSpPr>
        <p:spPr>
          <a:xfrm>
            <a:off x="557213" y="1196975"/>
            <a:ext cx="6915150" cy="285750"/>
          </a:xfrm>
        </p:spPr>
        <p:txBody>
          <a:bodyPr/>
          <a:lstStyle/>
          <a:p>
            <a:r>
              <a:rPr lang="en-GB" altLang="en-US" dirty="0">
                <a:solidFill>
                  <a:srgbClr val="0070C0"/>
                </a:solidFill>
                <a:cs typeface="Calibri" panose="020F0502020204030204" pitchFamily="34" charset="0"/>
              </a:rPr>
              <a:t>Lunch</a:t>
            </a:r>
            <a:r>
              <a:rPr lang="en-GB" altLang="en-US" dirty="0">
                <a:solidFill>
                  <a:srgbClr val="FF00FF"/>
                </a:solidFill>
                <a:cs typeface="Calibri" panose="020F0502020204030204" pitchFamily="34" charset="0"/>
              </a:rPr>
              <a:t> </a:t>
            </a:r>
            <a:r>
              <a:rPr lang="en-GB" altLang="en-US" dirty="0">
                <a:cs typeface="Calibri" panose="020F0502020204030204" pitchFamily="34" charset="0"/>
              </a:rPr>
              <a:t>(by car)</a:t>
            </a:r>
            <a:br>
              <a:rPr lang="en-GB" altLang="en-US" sz="3200" dirty="0">
                <a:cs typeface="Calibri" panose="020F0502020204030204" pitchFamily="34" charset="0"/>
              </a:rPr>
            </a:br>
            <a:br>
              <a:rPr lang="en-GB" altLang="en-US" dirty="0">
                <a:solidFill>
                  <a:srgbClr val="FF00FF"/>
                </a:solidFill>
                <a:cs typeface="Calibri" panose="020F0502020204030204" pitchFamily="34" charset="0"/>
              </a:rPr>
            </a:br>
            <a:endParaRPr lang="en-US" altLang="en-US" dirty="0">
              <a:solidFill>
                <a:srgbClr val="FF00FF"/>
              </a:solidFill>
            </a:endParaRPr>
          </a:p>
        </p:txBody>
      </p:sp>
      <p:sp>
        <p:nvSpPr>
          <p:cNvPr id="19459" name="TextBox 3">
            <a:extLst>
              <a:ext uri="{FF2B5EF4-FFF2-40B4-BE49-F238E27FC236}">
                <a16:creationId xmlns:a16="http://schemas.microsoft.com/office/drawing/2014/main" id="{9D818B23-B235-6F0B-9752-D759577796A8}"/>
              </a:ext>
            </a:extLst>
          </p:cNvPr>
          <p:cNvSpPr txBox="1">
            <a:spLocks noChangeArrowheads="1"/>
          </p:cNvSpPr>
          <p:nvPr/>
        </p:nvSpPr>
        <p:spPr bwMode="auto">
          <a:xfrm>
            <a:off x="0" y="1338318"/>
            <a:ext cx="7902575" cy="505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747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375"/>
              </a:spcBef>
              <a:buFontTx/>
              <a:buNone/>
            </a:pPr>
            <a:r>
              <a:rPr lang="en-GB" altLang="en-US" sz="2400" dirty="0">
                <a:latin typeface="+mj-lt"/>
                <a:hlinkClick r:id="rId2"/>
              </a:rPr>
              <a:t>Restaurant La Boucherie </a:t>
            </a:r>
            <a:r>
              <a:rPr lang="en-GB" altLang="en-US" sz="2400" dirty="0">
                <a:latin typeface="+mj-lt"/>
              </a:rPr>
              <a:t>(next to IBIS hotel) - 502 Rue Albert </a:t>
            </a:r>
            <a:r>
              <a:rPr lang="en-GB" altLang="en-US" sz="2400" dirty="0" err="1">
                <a:latin typeface="+mj-lt"/>
              </a:rPr>
              <a:t>Caquot</a:t>
            </a:r>
            <a:r>
              <a:rPr lang="en-GB" altLang="en-US" sz="2400" dirty="0">
                <a:latin typeface="+mj-lt"/>
              </a:rPr>
              <a:t> 06560 Valbonne - Tel +33 4 92 38 43 80 3 mins by car or around 15 minutes walking distance </a:t>
            </a:r>
          </a:p>
          <a:p>
            <a:pPr>
              <a:spcBef>
                <a:spcPts val="375"/>
              </a:spcBef>
              <a:buFontTx/>
              <a:buNone/>
            </a:pPr>
            <a:r>
              <a:rPr lang="en-GB" altLang="en-US" sz="2400" dirty="0" err="1">
                <a:latin typeface="+mj-lt"/>
                <a:hlinkClick r:id="rId3"/>
              </a:rPr>
              <a:t>HillSide</a:t>
            </a:r>
            <a:r>
              <a:rPr lang="en-GB" altLang="en-US" sz="2400" dirty="0">
                <a:latin typeface="+mj-lt"/>
                <a:hlinkClick r:id="rId3"/>
              </a:rPr>
              <a:t> Bar Lounge &amp; Resto </a:t>
            </a:r>
            <a:r>
              <a:rPr lang="en-GB" altLang="en-US" sz="2400" dirty="0">
                <a:latin typeface="+mj-lt"/>
              </a:rPr>
              <a:t>(Mercure Hotel) - Rue Albert </a:t>
            </a:r>
            <a:r>
              <a:rPr lang="en-GB" altLang="en-US" sz="2400" dirty="0" err="1">
                <a:latin typeface="+mj-lt"/>
              </a:rPr>
              <a:t>Caquot</a:t>
            </a:r>
            <a:r>
              <a:rPr lang="en-GB" altLang="en-US" sz="2400" dirty="0">
                <a:latin typeface="+mj-lt"/>
              </a:rPr>
              <a:t>, 06560 Valbonne - Tel +33 4 92 96 04 04</a:t>
            </a:r>
            <a:br>
              <a:rPr lang="en-GB" altLang="en-US" sz="2400" dirty="0">
                <a:latin typeface="+mj-lt"/>
              </a:rPr>
            </a:br>
            <a:r>
              <a:rPr lang="en-GB" altLang="en-US" sz="2400" dirty="0">
                <a:latin typeface="+mj-lt"/>
              </a:rPr>
              <a:t>- 3 mins by car or around 15 minutes walking distance </a:t>
            </a:r>
          </a:p>
          <a:p>
            <a:pPr>
              <a:spcBef>
                <a:spcPts val="375"/>
              </a:spcBef>
              <a:buFontTx/>
              <a:buNone/>
            </a:pPr>
            <a:r>
              <a:rPr lang="en-GB" altLang="en-US" sz="2400" dirty="0">
                <a:latin typeface="+mj-lt"/>
                <a:hlinkClick r:id="rId4"/>
              </a:rPr>
              <a:t>Restaurant Mouratoglou Hotel - </a:t>
            </a:r>
            <a:r>
              <a:rPr lang="en-GB" altLang="en-US" sz="2400" dirty="0" err="1">
                <a:latin typeface="+mj-lt"/>
                <a:hlinkClick r:id="rId4"/>
              </a:rPr>
              <a:t>L’embleme</a:t>
            </a:r>
            <a:r>
              <a:rPr lang="en-GB" altLang="en-US" sz="2400" dirty="0">
                <a:latin typeface="+mj-lt"/>
                <a:hlinkClick r:id="rId4"/>
              </a:rPr>
              <a:t> </a:t>
            </a:r>
            <a:r>
              <a:rPr lang="en-GB" altLang="en-US" sz="2400" dirty="0">
                <a:latin typeface="+mj-lt"/>
              </a:rPr>
              <a:t>(around 5 minutes by car) - 3550 </a:t>
            </a:r>
            <a:r>
              <a:rPr lang="en-GB" altLang="en-US" sz="2400" dirty="0" err="1">
                <a:latin typeface="+mj-lt"/>
              </a:rPr>
              <a:t>Rte</a:t>
            </a:r>
            <a:r>
              <a:rPr lang="en-GB" altLang="en-US" sz="2400" dirty="0">
                <a:latin typeface="+mj-lt"/>
              </a:rPr>
              <a:t> Dolines, 06410 </a:t>
            </a:r>
            <a:r>
              <a:rPr lang="en-GB" altLang="en-US" sz="2400" dirty="0" err="1">
                <a:latin typeface="+mj-lt"/>
              </a:rPr>
              <a:t>Biot</a:t>
            </a:r>
            <a:endParaRPr lang="en-GB" altLang="en-US" sz="2400" dirty="0">
              <a:latin typeface="+mj-lt"/>
            </a:endParaRPr>
          </a:p>
          <a:p>
            <a:pPr>
              <a:spcBef>
                <a:spcPts val="375"/>
              </a:spcBef>
              <a:buFontTx/>
              <a:buNone/>
            </a:pPr>
            <a:endParaRPr lang="en-GB" altLang="en-US" sz="2400" dirty="0">
              <a:latin typeface="+mj-lt"/>
            </a:endParaRPr>
          </a:p>
          <a:p>
            <a:pPr>
              <a:spcBef>
                <a:spcPts val="375"/>
              </a:spcBef>
              <a:buFontTx/>
              <a:buNone/>
            </a:pPr>
            <a:r>
              <a:rPr lang="en-GB" altLang="en-US" sz="2400" dirty="0">
                <a:latin typeface="+mj-lt"/>
              </a:rPr>
              <a:t>And many more options in “</a:t>
            </a:r>
            <a:r>
              <a:rPr lang="en-GB" altLang="en-US" sz="2400" dirty="0" err="1">
                <a:latin typeface="+mj-lt"/>
              </a:rPr>
              <a:t>Espace</a:t>
            </a:r>
            <a:r>
              <a:rPr lang="en-GB" altLang="en-US" sz="2400" dirty="0">
                <a:latin typeface="+mj-lt"/>
              </a:rPr>
              <a:t> commercial St-Philippe” (200 Av. </a:t>
            </a:r>
            <a:r>
              <a:rPr lang="en-GB" altLang="en-US" sz="2400" dirty="0" err="1">
                <a:latin typeface="+mj-lt"/>
              </a:rPr>
              <a:t>Roumanille</a:t>
            </a:r>
            <a:r>
              <a:rPr lang="en-GB" altLang="en-US" sz="2400" dirty="0">
                <a:latin typeface="+mj-lt"/>
              </a:rPr>
              <a:t>, 06410 </a:t>
            </a:r>
            <a:r>
              <a:rPr lang="en-GB" altLang="en-US" sz="2400" dirty="0" err="1">
                <a:latin typeface="+mj-lt"/>
              </a:rPr>
              <a:t>Biot</a:t>
            </a:r>
            <a:r>
              <a:rPr lang="en-GB" altLang="en-US" sz="2400" dirty="0">
                <a:latin typeface="+mj-lt"/>
              </a:rPr>
              <a:t>), including a supermarket.</a:t>
            </a:r>
          </a:p>
          <a:p>
            <a:pPr>
              <a:spcBef>
                <a:spcPts val="375"/>
              </a:spcBef>
              <a:buFontTx/>
              <a:buNone/>
            </a:pPr>
            <a:endParaRPr lang="en-GB" altLang="en-US" sz="1800" dirty="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a:extLst>
              <a:ext uri="{FF2B5EF4-FFF2-40B4-BE49-F238E27FC236}">
                <a16:creationId xmlns:a16="http://schemas.microsoft.com/office/drawing/2014/main" id="{43C602AD-45FC-3287-E41B-F94FE6511C2C}"/>
              </a:ext>
            </a:extLst>
          </p:cNvPr>
          <p:cNvSpPr>
            <a:spLocks noGrp="1"/>
          </p:cNvSpPr>
          <p:nvPr>
            <p:ph type="title"/>
          </p:nvPr>
        </p:nvSpPr>
        <p:spPr>
          <a:xfrm>
            <a:off x="1114425" y="6180"/>
            <a:ext cx="6915150" cy="1149350"/>
          </a:xfrm>
        </p:spPr>
        <p:txBody>
          <a:bodyPr/>
          <a:lstStyle/>
          <a:p>
            <a:r>
              <a:rPr lang="en-US" altLang="en-US" dirty="0">
                <a:solidFill>
                  <a:srgbClr val="0070C0"/>
                </a:solidFill>
                <a:cs typeface="Calibri Light" panose="020F0302020204030204" pitchFamily="34" charset="0"/>
              </a:rPr>
              <a:t>3GPP IT Settings</a:t>
            </a:r>
            <a:endParaRPr lang="en-US" altLang="en-US" dirty="0">
              <a:solidFill>
                <a:srgbClr val="0070C0"/>
              </a:solidFill>
            </a:endParaRPr>
          </a:p>
        </p:txBody>
      </p:sp>
      <p:sp>
        <p:nvSpPr>
          <p:cNvPr id="20483" name="TextBox 3">
            <a:extLst>
              <a:ext uri="{FF2B5EF4-FFF2-40B4-BE49-F238E27FC236}">
                <a16:creationId xmlns:a16="http://schemas.microsoft.com/office/drawing/2014/main" id="{627D0623-8CF0-E8B0-DAFE-2DECC55265C9}"/>
              </a:ext>
            </a:extLst>
          </p:cNvPr>
          <p:cNvSpPr txBox="1">
            <a:spLocks noChangeArrowheads="1"/>
          </p:cNvSpPr>
          <p:nvPr/>
        </p:nvSpPr>
        <p:spPr bwMode="auto">
          <a:xfrm>
            <a:off x="476250" y="1843950"/>
            <a:ext cx="81915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pPr>
            <a:r>
              <a:rPr lang="en-US" altLang="en-US" b="1" dirty="0">
                <a:solidFill>
                  <a:schemeClr val="tx2"/>
                </a:solidFill>
                <a:latin typeface="+mn-lt"/>
                <a:cs typeface="+mn-cs"/>
              </a:rPr>
              <a:t>Wireless LAN</a:t>
            </a:r>
            <a:r>
              <a:rPr lang="en-US" altLang="en-US" sz="4400" b="1" dirty="0">
                <a:latin typeface="Arial" panose="020B0604020202020204" pitchFamily="34" charset="0"/>
                <a:cs typeface="Calibri" panose="020F0502020204030204" pitchFamily="34" charset="0"/>
              </a:rPr>
              <a:t> </a:t>
            </a:r>
          </a:p>
          <a:p>
            <a:pPr marL="457200" indent="-457200">
              <a:spcBef>
                <a:spcPct val="0"/>
              </a:spcBef>
            </a:pPr>
            <a:r>
              <a:rPr lang="en-US" altLang="en-US" sz="2800" dirty="0">
                <a:latin typeface="Arial" panose="020B0604020202020204" pitchFamily="34" charset="0"/>
                <a:cs typeface="Calibri" panose="020F0502020204030204" pitchFamily="34" charset="0"/>
              </a:rPr>
              <a:t>You should select “Hidden Network” </a:t>
            </a:r>
          </a:p>
          <a:p>
            <a:pPr marL="457200" indent="-457200">
              <a:spcBef>
                <a:spcPct val="0"/>
              </a:spcBef>
            </a:pPr>
            <a:r>
              <a:rPr lang="en-US" altLang="en-US" sz="2800" dirty="0">
                <a:latin typeface="Arial" panose="020B0604020202020204" pitchFamily="34" charset="0"/>
                <a:cs typeface="Calibri" panose="020F0502020204030204" pitchFamily="34" charset="0"/>
              </a:rPr>
              <a:t>and then enter the following:</a:t>
            </a:r>
          </a:p>
          <a:p>
            <a:pPr lvl="1">
              <a:spcBef>
                <a:spcPct val="0"/>
              </a:spcBef>
              <a:buNone/>
            </a:pPr>
            <a:r>
              <a:rPr lang="en-US" altLang="en-US" dirty="0">
                <a:latin typeface="Arial" panose="020B0604020202020204" pitchFamily="34" charset="0"/>
                <a:cs typeface="Calibri" panose="020F0502020204030204" pitchFamily="34" charset="0"/>
              </a:rPr>
              <a:t>SSID: 3GPPWIFI</a:t>
            </a:r>
            <a:endParaRPr lang="en-US" altLang="en-US" dirty="0">
              <a:latin typeface="Arial" panose="020B0604020202020204" pitchFamily="34" charset="0"/>
            </a:endParaRPr>
          </a:p>
          <a:p>
            <a:pPr lvl="1">
              <a:spcBef>
                <a:spcPct val="0"/>
              </a:spcBef>
              <a:buNone/>
            </a:pPr>
            <a:r>
              <a:rPr lang="en-US" altLang="en-US" dirty="0">
                <a:latin typeface="Arial" panose="020B0604020202020204" pitchFamily="34" charset="0"/>
                <a:cs typeface="Calibri" panose="020F0502020204030204" pitchFamily="34" charset="0"/>
              </a:rPr>
              <a:t>Password: 3GPP3GPPM (CAPITAL LETTERS!)</a:t>
            </a:r>
          </a:p>
          <a:p>
            <a:pPr>
              <a:spcBef>
                <a:spcPct val="0"/>
              </a:spcBef>
              <a:buFont typeface="Arial" panose="020B0604020202020204" pitchFamily="34" charset="0"/>
              <a:buNone/>
            </a:pPr>
            <a:endParaRPr lang="en-US" altLang="en-US" sz="2000" dirty="0">
              <a:latin typeface="Arial" panose="020B0604020202020204" pitchFamily="34" charset="0"/>
              <a:cs typeface="Calibri" panose="020F0502020204030204" pitchFamily="34" charset="0"/>
            </a:endParaRPr>
          </a:p>
          <a:p>
            <a:pPr marL="457200" indent="-457200">
              <a:spcBef>
                <a:spcPct val="0"/>
              </a:spcBef>
            </a:pPr>
            <a:r>
              <a:rPr lang="en-US" altLang="en-US" b="1" dirty="0">
                <a:solidFill>
                  <a:schemeClr val="tx2"/>
                </a:solidFill>
                <a:latin typeface="+mn-lt"/>
                <a:cs typeface="+mn-cs"/>
              </a:rPr>
              <a:t>FTP Server: </a:t>
            </a:r>
          </a:p>
          <a:p>
            <a:pPr lvl="1">
              <a:spcBef>
                <a:spcPct val="0"/>
              </a:spcBef>
              <a:buNone/>
            </a:pPr>
            <a:r>
              <a:rPr lang="en-US" altLang="en-US" dirty="0">
                <a:latin typeface="+mn-lt"/>
                <a:cs typeface="+mn-cs"/>
              </a:rPr>
              <a:t>T</a:t>
            </a:r>
            <a:r>
              <a:rPr lang="en-GB" altLang="en-US" dirty="0">
                <a:latin typeface="Arial" panose="020B0604020202020204" pitchFamily="34" charset="0"/>
                <a:cs typeface="Calibri" panose="020F0502020204030204" pitchFamily="34" charset="0"/>
              </a:rPr>
              <a:t>o get access to documents: </a:t>
            </a:r>
            <a:r>
              <a:rPr lang="en-GB" altLang="en-US" dirty="0">
                <a:latin typeface="Arial" panose="020B0604020202020204" pitchFamily="34" charset="0"/>
                <a:cs typeface="Calibri" panose="020F0502020204030204" pitchFamily="34" charset="0"/>
                <a:hlinkClick r:id="rId2"/>
              </a:rPr>
              <a:t>ftp://172.28.11.2</a:t>
            </a:r>
            <a:r>
              <a:rPr lang="en-GB" altLang="en-US" dirty="0">
                <a:latin typeface="Arial" panose="020B0604020202020204" pitchFamily="34" charset="0"/>
                <a:cs typeface="Calibri" panose="020F0502020204030204" pitchFamily="34" charset="0"/>
              </a:rPr>
              <a:t>  or </a:t>
            </a:r>
            <a:r>
              <a:rPr lang="en-GB" altLang="en-US" dirty="0">
                <a:latin typeface="Arial" panose="020B0604020202020204" pitchFamily="34" charset="0"/>
                <a:cs typeface="Calibri" panose="020F0502020204030204" pitchFamily="34" charset="0"/>
                <a:hlinkClick r:id="rId3"/>
              </a:rPr>
              <a:t>http://172.28.11.2</a:t>
            </a:r>
            <a:endParaRPr lang="en-GB" altLang="en-US" dirty="0">
              <a:latin typeface="Arial" panose="020B0604020202020204" pitchFamily="34" charset="0"/>
              <a:cs typeface="Calibri" panose="020F0502020204030204" pitchFamily="34" charset="0"/>
            </a:endParaRPr>
          </a:p>
          <a:p>
            <a:pPr lvl="1">
              <a:spcBef>
                <a:spcPct val="0"/>
              </a:spcBef>
              <a:buNone/>
            </a:pPr>
            <a:r>
              <a:rPr lang="en-GB" altLang="en-US" dirty="0">
                <a:latin typeface="Arial" panose="020B0604020202020204" pitchFamily="34" charset="0"/>
                <a:cs typeface="Calibri" panose="020F0502020204030204" pitchFamily="34" charset="0"/>
              </a:rPr>
              <a:t>There is no possibility to upload files outside the 3GPP/ETSI Wi-Fi.</a:t>
            </a:r>
          </a:p>
          <a:p>
            <a:pPr>
              <a:spcBef>
                <a:spcPct val="0"/>
              </a:spcBef>
              <a:buFont typeface="Arial" panose="020B0604020202020204" pitchFamily="34" charset="0"/>
              <a:buNone/>
            </a:pPr>
            <a:endParaRPr lang="en-US" altLang="en-US" sz="4000" dirty="0">
              <a:latin typeface="Arial" panose="020B060402020202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ADFD5F8-D64A-4E90-2C63-E4B6FC5F7B47}"/>
              </a:ext>
            </a:extLst>
          </p:cNvPr>
          <p:cNvSpPr txBox="1"/>
          <p:nvPr/>
        </p:nvSpPr>
        <p:spPr>
          <a:xfrm>
            <a:off x="566941" y="1144270"/>
            <a:ext cx="8499088" cy="646331"/>
          </a:xfrm>
          <a:prstGeom prst="rect">
            <a:avLst/>
          </a:prstGeom>
          <a:noFill/>
        </p:spPr>
        <p:txBody>
          <a:bodyPr wrap="square">
            <a:spAutoFit/>
          </a:bodyPr>
          <a:lstStyle/>
          <a:p>
            <a:r>
              <a:rPr lang="en-GB" b="1" dirty="0">
                <a:solidFill>
                  <a:srgbClr val="0070C0"/>
                </a:solidFill>
              </a:rPr>
              <a:t>3GPPWIFI may not be visible and is accessible as a Hidden Network (name to be entered manually).</a:t>
            </a:r>
          </a:p>
        </p:txBody>
      </p:sp>
      <p:pic>
        <p:nvPicPr>
          <p:cNvPr id="4" name="Picture 3">
            <a:extLst>
              <a:ext uri="{FF2B5EF4-FFF2-40B4-BE49-F238E27FC236}">
                <a16:creationId xmlns:a16="http://schemas.microsoft.com/office/drawing/2014/main" id="{126AEFE8-A0C2-2BC4-E4E5-1FD82A70FBE4}"/>
              </a:ext>
            </a:extLst>
          </p:cNvPr>
          <p:cNvPicPr>
            <a:picLocks noChangeAspect="1"/>
          </p:cNvPicPr>
          <p:nvPr/>
        </p:nvPicPr>
        <p:blipFill>
          <a:blip r:embed="rId4"/>
          <a:stretch>
            <a:fillRect/>
          </a:stretch>
        </p:blipFill>
        <p:spPr>
          <a:xfrm>
            <a:off x="6732240" y="2564904"/>
            <a:ext cx="2222488" cy="5472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a:extLst>
              <a:ext uri="{FF2B5EF4-FFF2-40B4-BE49-F238E27FC236}">
                <a16:creationId xmlns:a16="http://schemas.microsoft.com/office/drawing/2014/main" id="{C6719D0D-03A3-76C7-68BE-0405B80058D4}"/>
              </a:ext>
            </a:extLst>
          </p:cNvPr>
          <p:cNvSpPr>
            <a:spLocks noGrp="1"/>
          </p:cNvSpPr>
          <p:nvPr>
            <p:ph type="title"/>
          </p:nvPr>
        </p:nvSpPr>
        <p:spPr>
          <a:xfrm>
            <a:off x="1114425" y="225661"/>
            <a:ext cx="6915150" cy="1141412"/>
          </a:xfrm>
        </p:spPr>
        <p:txBody>
          <a:bodyPr/>
          <a:lstStyle/>
          <a:p>
            <a:r>
              <a:rPr lang="en-US" altLang="en-US" dirty="0">
                <a:solidFill>
                  <a:srgbClr val="0070C0"/>
                </a:solidFill>
              </a:rPr>
              <a:t>Transportation</a:t>
            </a:r>
          </a:p>
        </p:txBody>
      </p:sp>
      <p:sp>
        <p:nvSpPr>
          <p:cNvPr id="8" name="Text Placeholder 7">
            <a:extLst>
              <a:ext uri="{FF2B5EF4-FFF2-40B4-BE49-F238E27FC236}">
                <a16:creationId xmlns:a16="http://schemas.microsoft.com/office/drawing/2014/main" id="{06BA7C1E-CD76-F77E-8190-9BC2B5C37368}"/>
              </a:ext>
            </a:extLst>
          </p:cNvPr>
          <p:cNvSpPr>
            <a:spLocks noGrp="1"/>
          </p:cNvSpPr>
          <p:nvPr>
            <p:ph type="body" sz="quarter" idx="15"/>
          </p:nvPr>
        </p:nvSpPr>
        <p:spPr>
          <a:xfrm>
            <a:off x="449263" y="1124744"/>
            <a:ext cx="7580312" cy="1460500"/>
          </a:xfrm>
        </p:spPr>
        <p:txBody>
          <a:bodyPr/>
          <a:lstStyle/>
          <a:p>
            <a:pPr marL="85725" indent="0">
              <a:spcBef>
                <a:spcPts val="375"/>
              </a:spcBef>
              <a:buFont typeface="Arial" panose="020B0604020202020204" pitchFamily="34" charset="0"/>
              <a:buNone/>
              <a:defRPr/>
            </a:pPr>
            <a:br>
              <a:rPr lang="en-US" sz="2000" dirty="0">
                <a:solidFill>
                  <a:srgbClr val="212121"/>
                </a:solidFill>
                <a:ea typeface="Calibri" panose="020F0502020204030204" pitchFamily="34" charset="0"/>
                <a:cs typeface="Times New Roman" panose="02020603050405020304" pitchFamily="18" charset="0"/>
              </a:rPr>
            </a:br>
            <a:r>
              <a:rPr lang="en-US" sz="2800" b="1" dirty="0">
                <a:solidFill>
                  <a:srgbClr val="0070C0"/>
                </a:solidFill>
                <a:hlinkClick r:id="rId2">
                  <a:extLst>
                    <a:ext uri="{A12FA001-AC4F-418D-AE19-62706E023703}">
                      <ahyp:hlinkClr xmlns:ahyp="http://schemas.microsoft.com/office/drawing/2018/hyperlinkcolor" val="tx"/>
                    </a:ext>
                  </a:extLst>
                </a:hlinkClick>
              </a:rPr>
              <a:t>Bus</a:t>
            </a:r>
            <a:r>
              <a:rPr lang="en-US" sz="2800" b="1" dirty="0"/>
              <a:t> (</a:t>
            </a:r>
            <a:r>
              <a:rPr lang="en-US" sz="2800" b="1" dirty="0" err="1"/>
              <a:t>Envibus</a:t>
            </a:r>
            <a:r>
              <a:rPr lang="en-US" sz="2800" b="1" dirty="0"/>
              <a:t>)</a:t>
            </a:r>
          </a:p>
          <a:p>
            <a:pPr marL="85725" indent="0">
              <a:spcBef>
                <a:spcPts val="375"/>
              </a:spcBef>
              <a:buFont typeface="Arial" panose="020B0604020202020204" pitchFamily="34" charset="0"/>
              <a:buNone/>
              <a:defRPr/>
            </a:pPr>
            <a:endParaRPr lang="en-US" sz="2800" b="1" dirty="0"/>
          </a:p>
          <a:p>
            <a:pPr marL="85725" indent="0">
              <a:spcBef>
                <a:spcPts val="375"/>
              </a:spcBef>
              <a:buNone/>
              <a:defRPr/>
            </a:pPr>
            <a:r>
              <a:rPr lang="en-US" sz="2800" dirty="0"/>
              <a:t>The main buses in Sophia-Antipolis/Antibes/Juan-Les-Pins are A and B.</a:t>
            </a:r>
          </a:p>
          <a:p>
            <a:pPr marL="85725" indent="0">
              <a:spcBef>
                <a:spcPts val="375"/>
              </a:spcBef>
              <a:buNone/>
              <a:defRPr/>
            </a:pPr>
            <a:r>
              <a:rPr lang="en-US" sz="2800" dirty="0"/>
              <a:t>The closest bus stop to ETSI premises is "Place Sophie </a:t>
            </a:r>
            <a:r>
              <a:rPr lang="en-US" sz="2800" dirty="0" err="1"/>
              <a:t>Laffitte</a:t>
            </a:r>
            <a:r>
              <a:rPr lang="en-US" sz="2800" dirty="0"/>
              <a:t>” (only deserved by Bus B and 09).</a:t>
            </a:r>
          </a:p>
          <a:p>
            <a:pPr marL="85725" indent="0">
              <a:spcBef>
                <a:spcPts val="375"/>
              </a:spcBef>
              <a:buNone/>
              <a:defRPr/>
            </a:pPr>
            <a:r>
              <a:rPr lang="en-US" sz="2800" dirty="0"/>
              <a:t>If you take bus A, you may want to change buses and take bus B in St-Philippe.</a:t>
            </a:r>
          </a:p>
          <a:p>
            <a:pPr marL="85725" indent="0">
              <a:spcBef>
                <a:spcPts val="375"/>
              </a:spcBef>
              <a:buFont typeface="Arial" panose="020B0604020202020204" pitchFamily="34" charset="0"/>
              <a:buNone/>
              <a:defRPr/>
            </a:pPr>
            <a:r>
              <a:rPr lang="en-US" sz="2800" b="1" dirty="0"/>
              <a:t>For more details, please have a look at: </a:t>
            </a:r>
            <a:r>
              <a:rPr lang="en-US" sz="2800" b="1" dirty="0">
                <a:solidFill>
                  <a:srgbClr val="0070C0"/>
                </a:solidFill>
                <a:hlinkClick r:id="rId3">
                  <a:extLst>
                    <a:ext uri="{A12FA001-AC4F-418D-AE19-62706E023703}">
                      <ahyp:hlinkClr xmlns:ahyp="http://schemas.microsoft.com/office/drawing/2018/hyperlinkcolor" val="tx"/>
                    </a:ext>
                  </a:extLst>
                </a:hlinkClick>
              </a:rPr>
              <a:t>https://www.etsi.org/find-us</a:t>
            </a:r>
            <a:r>
              <a:rPr lang="en-US" sz="2800" b="1" dirty="0">
                <a:solidFill>
                  <a:srgbClr val="0070C0"/>
                </a:solidFill>
              </a:rPr>
              <a:t> </a:t>
            </a:r>
          </a:p>
          <a:p>
            <a:pPr marL="0" indent="0">
              <a:spcBef>
                <a:spcPts val="375"/>
              </a:spcBef>
              <a:buFont typeface="Arial" panose="020B0604020202020204" pitchFamily="34" charset="0"/>
              <a:buNone/>
              <a:defRPr/>
            </a:pPr>
            <a:br>
              <a:rPr lang="en-US" sz="1500" dirty="0"/>
            </a:br>
            <a:endParaRPr lang="en-US" sz="2400" dirty="0"/>
          </a:p>
        </p:txBody>
      </p:sp>
    </p:spTree>
    <p:extLst>
      <p:ext uri="{BB962C8B-B14F-4D97-AF65-F5344CB8AC3E}">
        <p14:creationId xmlns:p14="http://schemas.microsoft.com/office/powerpoint/2010/main" val="410533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a:extLst>
              <a:ext uri="{FF2B5EF4-FFF2-40B4-BE49-F238E27FC236}">
                <a16:creationId xmlns:a16="http://schemas.microsoft.com/office/drawing/2014/main" id="{7131C1EE-4D3A-F6AA-24E9-5EDE5076776A}"/>
              </a:ext>
            </a:extLst>
          </p:cNvPr>
          <p:cNvSpPr>
            <a:spLocks noGrp="1"/>
          </p:cNvSpPr>
          <p:nvPr>
            <p:ph type="title"/>
          </p:nvPr>
        </p:nvSpPr>
        <p:spPr>
          <a:xfrm>
            <a:off x="557213" y="333375"/>
            <a:ext cx="6915150" cy="1149350"/>
          </a:xfrm>
        </p:spPr>
        <p:txBody>
          <a:bodyPr/>
          <a:lstStyle/>
          <a:p>
            <a:r>
              <a:rPr lang="en-US" altLang="en-US" dirty="0">
                <a:solidFill>
                  <a:srgbClr val="0070C0"/>
                </a:solidFill>
                <a:cs typeface="Calibri Light" panose="020F0302020204030204" pitchFamily="34" charset="0"/>
              </a:rPr>
              <a:t>3GPP SA5 social event</a:t>
            </a:r>
            <a:endParaRPr lang="en-US" altLang="en-US" dirty="0">
              <a:solidFill>
                <a:srgbClr val="0070C0"/>
              </a:solidFill>
            </a:endParaRPr>
          </a:p>
        </p:txBody>
      </p:sp>
      <p:sp>
        <p:nvSpPr>
          <p:cNvPr id="21507" name="TextBox 3">
            <a:extLst>
              <a:ext uri="{FF2B5EF4-FFF2-40B4-BE49-F238E27FC236}">
                <a16:creationId xmlns:a16="http://schemas.microsoft.com/office/drawing/2014/main" id="{87BD3B48-0767-DD63-6AD0-ED15ED8B658A}"/>
              </a:ext>
            </a:extLst>
          </p:cNvPr>
          <p:cNvSpPr txBox="1">
            <a:spLocks noChangeArrowheads="1"/>
          </p:cNvSpPr>
          <p:nvPr/>
        </p:nvSpPr>
        <p:spPr bwMode="auto">
          <a:xfrm>
            <a:off x="395288" y="1490663"/>
            <a:ext cx="8645525" cy="25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defRPr/>
            </a:pPr>
            <a:r>
              <a:rPr lang="en-GB" altLang="en-US" dirty="0"/>
              <a:t> Tuesday 18</a:t>
            </a:r>
            <a:r>
              <a:rPr lang="en-GB" altLang="en-US" baseline="30000" dirty="0"/>
              <a:t>th</a:t>
            </a:r>
            <a:r>
              <a:rPr lang="en-GB" altLang="en-US" dirty="0"/>
              <a:t> evening</a:t>
            </a:r>
          </a:p>
          <a:p>
            <a:pPr lvl="1">
              <a:defRPr/>
            </a:pPr>
            <a:r>
              <a:rPr lang="en-GB" altLang="en-US" dirty="0"/>
              <a:t>Restaurant “</a:t>
            </a:r>
            <a:r>
              <a:rPr lang="en-GB" altLang="en-US" dirty="0" err="1"/>
              <a:t>L’Aliva</a:t>
            </a:r>
            <a:r>
              <a:rPr lang="en-GB" altLang="en-US" dirty="0"/>
              <a:t>" in Sophia Antipolis</a:t>
            </a:r>
          </a:p>
          <a:p>
            <a:pPr lvl="1">
              <a:defRPr/>
            </a:pPr>
            <a:r>
              <a:rPr lang="en-GB" altLang="en-US" dirty="0"/>
              <a:t>3-course dinner (starter, main and dessert), with drinks </a:t>
            </a:r>
          </a:p>
          <a:p>
            <a:pPr lvl="1">
              <a:defRPr/>
            </a:pPr>
            <a:r>
              <a:rPr lang="en-GB" altLang="en-US" dirty="0"/>
              <a:t>40€ to be paid at the restaurant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a:extLst>
              <a:ext uri="{FF2B5EF4-FFF2-40B4-BE49-F238E27FC236}">
                <a16:creationId xmlns:a16="http://schemas.microsoft.com/office/drawing/2014/main" id="{7131C1EE-4D3A-F6AA-24E9-5EDE5076776A}"/>
              </a:ext>
            </a:extLst>
          </p:cNvPr>
          <p:cNvSpPr>
            <a:spLocks noGrp="1"/>
          </p:cNvSpPr>
          <p:nvPr>
            <p:ph type="title"/>
          </p:nvPr>
        </p:nvSpPr>
        <p:spPr>
          <a:xfrm>
            <a:off x="557213" y="333375"/>
            <a:ext cx="6915150" cy="1149350"/>
          </a:xfrm>
        </p:spPr>
        <p:txBody>
          <a:bodyPr/>
          <a:lstStyle/>
          <a:p>
            <a:r>
              <a:rPr lang="en-US" altLang="en-US" dirty="0">
                <a:solidFill>
                  <a:srgbClr val="0070C0"/>
                </a:solidFill>
                <a:cs typeface="Calibri Light" panose="020F0302020204030204" pitchFamily="34" charset="0"/>
              </a:rPr>
              <a:t>SA5 Group photo</a:t>
            </a:r>
            <a:endParaRPr lang="en-US" altLang="en-US" dirty="0">
              <a:solidFill>
                <a:srgbClr val="0070C0"/>
              </a:solidFill>
            </a:endParaRPr>
          </a:p>
        </p:txBody>
      </p:sp>
      <p:sp>
        <p:nvSpPr>
          <p:cNvPr id="21507" name="TextBox 3">
            <a:extLst>
              <a:ext uri="{FF2B5EF4-FFF2-40B4-BE49-F238E27FC236}">
                <a16:creationId xmlns:a16="http://schemas.microsoft.com/office/drawing/2014/main" id="{87BD3B48-0767-DD63-6AD0-ED15ED8B658A}"/>
              </a:ext>
            </a:extLst>
          </p:cNvPr>
          <p:cNvSpPr txBox="1">
            <a:spLocks noChangeArrowheads="1"/>
          </p:cNvSpPr>
          <p:nvPr/>
        </p:nvSpPr>
        <p:spPr bwMode="auto">
          <a:xfrm>
            <a:off x="395288" y="1490663"/>
            <a:ext cx="8645525"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defRPr/>
            </a:pPr>
            <a:r>
              <a:rPr lang="en-GB" altLang="en-US" dirty="0"/>
              <a:t> When: Tuesday AM coffee break</a:t>
            </a:r>
          </a:p>
          <a:p>
            <a:pPr>
              <a:defRPr/>
            </a:pPr>
            <a:r>
              <a:rPr lang="en-GB" altLang="en-US" dirty="0"/>
              <a:t> Where: In front of the main entrance (if the weather allows it)</a:t>
            </a:r>
          </a:p>
        </p:txBody>
      </p:sp>
    </p:spTree>
    <p:extLst>
      <p:ext uri="{BB962C8B-B14F-4D97-AF65-F5344CB8AC3E}">
        <p14:creationId xmlns:p14="http://schemas.microsoft.com/office/powerpoint/2010/main" val="1179829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93E5BF9-1B99-F9EF-2FE0-0965F25DD9BC}"/>
              </a:ext>
            </a:extLst>
          </p:cNvPr>
          <p:cNvSpPr>
            <a:spLocks noGrp="1"/>
          </p:cNvSpPr>
          <p:nvPr>
            <p:ph type="title"/>
          </p:nvPr>
        </p:nvSpPr>
        <p:spPr>
          <a:xfrm>
            <a:off x="1095375" y="332656"/>
            <a:ext cx="6953250" cy="1141412"/>
          </a:xfrm>
        </p:spPr>
        <p:txBody>
          <a:bodyPr/>
          <a:lstStyle/>
          <a:p>
            <a:r>
              <a:rPr lang="en-US" altLang="en-US" dirty="0">
                <a:solidFill>
                  <a:srgbClr val="0070C0"/>
                </a:solidFill>
              </a:rPr>
              <a:t>Safety Instructions / </a:t>
            </a:r>
            <a:r>
              <a:rPr lang="en-US" altLang="en-US" dirty="0" err="1">
                <a:solidFill>
                  <a:srgbClr val="0070C0"/>
                </a:solidFill>
              </a:rPr>
              <a:t>Consignes</a:t>
            </a:r>
            <a:r>
              <a:rPr lang="en-US" altLang="en-US" dirty="0">
                <a:solidFill>
                  <a:srgbClr val="0070C0"/>
                </a:solidFill>
              </a:rPr>
              <a:t> de </a:t>
            </a:r>
            <a:r>
              <a:rPr lang="en-US" altLang="en-US" dirty="0" err="1">
                <a:solidFill>
                  <a:srgbClr val="0070C0"/>
                </a:solidFill>
              </a:rPr>
              <a:t>Sécurité</a:t>
            </a:r>
            <a:br>
              <a:rPr lang="en-US" altLang="en-US" dirty="0"/>
            </a:br>
            <a:endParaRPr lang="en-US" altLang="en-US" dirty="0">
              <a:solidFill>
                <a:srgbClr val="5982C2"/>
              </a:solidFill>
            </a:endParaRPr>
          </a:p>
        </p:txBody>
      </p:sp>
      <p:sp>
        <p:nvSpPr>
          <p:cNvPr id="5" name="Slide Number Placeholder 4">
            <a:extLst>
              <a:ext uri="{FF2B5EF4-FFF2-40B4-BE49-F238E27FC236}">
                <a16:creationId xmlns:a16="http://schemas.microsoft.com/office/drawing/2014/main" id="{B9F5F901-99DB-3FCA-268B-9147C402CE65}"/>
              </a:ext>
            </a:extLst>
          </p:cNvPr>
          <p:cNvSpPr>
            <a:spLocks noGrp="1"/>
          </p:cNvSpPr>
          <p:nvPr>
            <p:ph type="sldNum" sz="quarter" idx="18"/>
          </p:nvPr>
        </p:nvSpPr>
        <p:spPr/>
        <p:txBody>
          <a:bodyPr/>
          <a:lstStyle/>
          <a:p>
            <a:pPr>
              <a:defRPr/>
            </a:pPr>
            <a:fld id="{893573D6-6196-4BA8-82A6-49B59CC2142F}" type="slidenum">
              <a:rPr lang="en-GB"/>
              <a:pPr>
                <a:defRPr/>
              </a:pPr>
              <a:t>18</a:t>
            </a:fld>
            <a:endParaRPr lang="en-GB"/>
          </a:p>
        </p:txBody>
      </p:sp>
      <p:pic>
        <p:nvPicPr>
          <p:cNvPr id="22532" name="Picture 6">
            <a:extLst>
              <a:ext uri="{FF2B5EF4-FFF2-40B4-BE49-F238E27FC236}">
                <a16:creationId xmlns:a16="http://schemas.microsoft.com/office/drawing/2014/main" id="{C7C7262B-4BFF-7E5C-304B-B2FDE1A1B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51446"/>
            <a:ext cx="3630408" cy="436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2">
            <a:extLst>
              <a:ext uri="{FF2B5EF4-FFF2-40B4-BE49-F238E27FC236}">
                <a16:creationId xmlns:a16="http://schemas.microsoft.com/office/drawing/2014/main" id="{9C402AE0-30AD-BDB7-43AC-C33E0371E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042" y="1751446"/>
            <a:ext cx="3630408" cy="438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id="{7892B501-C03F-FE96-E4C7-85BDB1943CC6}"/>
              </a:ext>
            </a:extLst>
          </p:cNvPr>
          <p:cNvSpPr>
            <a:spLocks noGrp="1"/>
          </p:cNvSpPr>
          <p:nvPr>
            <p:ph type="title"/>
          </p:nvPr>
        </p:nvSpPr>
        <p:spPr>
          <a:xfrm>
            <a:off x="1114425" y="133692"/>
            <a:ext cx="6915150" cy="1141412"/>
          </a:xfrm>
        </p:spPr>
        <p:txBody>
          <a:bodyPr/>
          <a:lstStyle/>
          <a:p>
            <a:r>
              <a:rPr lang="fr-FR" altLang="en-US" dirty="0" err="1">
                <a:solidFill>
                  <a:srgbClr val="0070C0"/>
                </a:solidFill>
              </a:rPr>
              <a:t>Summary</a:t>
            </a:r>
            <a:endParaRPr lang="en-US" altLang="en-US" dirty="0">
              <a:solidFill>
                <a:srgbClr val="0070C0"/>
              </a:solidFill>
            </a:endParaRPr>
          </a:p>
        </p:txBody>
      </p:sp>
      <p:sp>
        <p:nvSpPr>
          <p:cNvPr id="8" name="Text Placeholder 7">
            <a:extLst>
              <a:ext uri="{FF2B5EF4-FFF2-40B4-BE49-F238E27FC236}">
                <a16:creationId xmlns:a16="http://schemas.microsoft.com/office/drawing/2014/main" id="{40B0894A-73C6-9DA8-CF9A-0EFDA5336E54}"/>
              </a:ext>
            </a:extLst>
          </p:cNvPr>
          <p:cNvSpPr>
            <a:spLocks noGrp="1"/>
          </p:cNvSpPr>
          <p:nvPr>
            <p:ph type="body" sz="quarter" idx="15"/>
          </p:nvPr>
        </p:nvSpPr>
        <p:spPr>
          <a:xfrm>
            <a:off x="557213" y="1279525"/>
            <a:ext cx="7326312" cy="1963738"/>
          </a:xfrm>
        </p:spPr>
        <p:txBody>
          <a:bodyPr/>
          <a:lstStyle/>
          <a:p>
            <a:pPr marL="571500" indent="-571500">
              <a:buFont typeface="Wingdings" panose="05000000000000000000" pitchFamily="2" charset="2"/>
              <a:buChar char="ü"/>
              <a:defRPr/>
            </a:pPr>
            <a:r>
              <a:rPr lang="fr" sz="1400" dirty="0">
                <a:ea typeface="+mn-lt"/>
                <a:cs typeface="+mn-lt"/>
              </a:rPr>
              <a:t> </a:t>
            </a:r>
            <a:r>
              <a:rPr lang="en-US" altLang="en-US" sz="2800" b="1" dirty="0">
                <a:solidFill>
                  <a:srgbClr val="242424"/>
                </a:solidFill>
                <a:cs typeface="Calibri" panose="020F0502020204030204" pitchFamily="34" charset="0"/>
              </a:rPr>
              <a:t>ETSI premises is opened from 07:30 to 20:00</a:t>
            </a:r>
          </a:p>
          <a:p>
            <a:pPr marL="571500" indent="-571500">
              <a:buFont typeface="Wingdings" panose="05000000000000000000" pitchFamily="2" charset="2"/>
              <a:buChar char="ü"/>
              <a:defRPr/>
            </a:pPr>
            <a:r>
              <a:rPr lang="en-US" altLang="en-US" sz="2800" b="1" dirty="0">
                <a:solidFill>
                  <a:srgbClr val="242424"/>
                </a:solidFill>
                <a:cs typeface="Calibri" panose="020F0502020204030204" pitchFamily="34" charset="0"/>
              </a:rPr>
              <a:t>Please wear your badges</a:t>
            </a:r>
          </a:p>
          <a:p>
            <a:pPr marL="571500" indent="-571500">
              <a:buFont typeface="Wingdings" panose="05000000000000000000" pitchFamily="2" charset="2"/>
              <a:buChar char="ü"/>
              <a:defRPr/>
            </a:pPr>
            <a:r>
              <a:rPr lang="en-US" altLang="en-US" sz="2800" b="1" dirty="0">
                <a:solidFill>
                  <a:srgbClr val="242424"/>
                </a:solidFill>
                <a:cs typeface="Calibri" panose="020F0502020204030204" pitchFamily="34" charset="0"/>
              </a:rPr>
              <a:t>Coffee breaks at 10:30 and 15:30 </a:t>
            </a:r>
          </a:p>
          <a:p>
            <a:pPr marL="571500" indent="-571500">
              <a:buFont typeface="Wingdings" panose="05000000000000000000" pitchFamily="2" charset="2"/>
              <a:buChar char="ü"/>
              <a:defRPr/>
            </a:pPr>
            <a:r>
              <a:rPr lang="en-US" altLang="en-US" sz="2800" b="1" dirty="0">
                <a:solidFill>
                  <a:srgbClr val="242424"/>
                </a:solidFill>
                <a:cs typeface="Calibri" panose="020F0502020204030204" pitchFamily="34" charset="0"/>
              </a:rPr>
              <a:t>If you need a taxi, please contact the </a:t>
            </a:r>
            <a:r>
              <a:rPr lang="en-US" altLang="en-US" sz="2800" b="1" dirty="0">
                <a:solidFill>
                  <a:srgbClr val="0070C0"/>
                </a:solidFill>
                <a:cs typeface="Calibri" panose="020F0502020204030204" pitchFamily="34" charset="0"/>
              </a:rPr>
              <a:t>ETSI reception </a:t>
            </a:r>
            <a:r>
              <a:rPr lang="en-US" altLang="en-US" sz="2800" b="1" dirty="0">
                <a:solidFill>
                  <a:srgbClr val="FF00FF"/>
                </a:solidFill>
                <a:cs typeface="Calibri" panose="020F0502020204030204" pitchFamily="34" charset="0"/>
                <a:hlinkClick r:id="rId2"/>
              </a:rPr>
              <a:t>Receptionist@etsi.org</a:t>
            </a:r>
            <a:r>
              <a:rPr lang="en-US" altLang="en-US" sz="2800" b="1" dirty="0">
                <a:solidFill>
                  <a:srgbClr val="FF00FF"/>
                </a:solidFill>
                <a:cs typeface="Calibri" panose="020F0502020204030204" pitchFamily="34" charset="0"/>
              </a:rPr>
              <a:t> </a:t>
            </a:r>
          </a:p>
          <a:p>
            <a:pPr marL="571500" indent="-571500">
              <a:buFont typeface="Wingdings" panose="05000000000000000000" pitchFamily="2" charset="2"/>
              <a:buChar char="ü"/>
              <a:defRPr/>
            </a:pPr>
            <a:r>
              <a:rPr lang="en-US" altLang="en-US" sz="2800" b="1" dirty="0">
                <a:solidFill>
                  <a:srgbClr val="242424"/>
                </a:solidFill>
                <a:cs typeface="Calibri" panose="020F0502020204030204" pitchFamily="34" charset="0"/>
              </a:rPr>
              <a:t>IT support needed please contact </a:t>
            </a:r>
            <a:r>
              <a:rPr lang="fi-FI" altLang="en-US" sz="2800" b="1" dirty="0">
                <a:solidFill>
                  <a:srgbClr val="0070C0"/>
                </a:solidFill>
                <a:cs typeface="Calibri" panose="020F0502020204030204" pitchFamily="34" charset="0"/>
              </a:rPr>
              <a:t>HELPDESK ETSI </a:t>
            </a:r>
            <a:r>
              <a:rPr lang="fi-FI" altLang="en-US" sz="2800" b="1" dirty="0">
                <a:solidFill>
                  <a:srgbClr val="FF00FF"/>
                </a:solidFill>
                <a:cs typeface="Calibri" panose="020F0502020204030204" pitchFamily="34" charset="0"/>
                <a:hlinkClick r:id="rId3"/>
              </a:rPr>
              <a:t>Helpdesk@etsi.org</a:t>
            </a:r>
            <a:r>
              <a:rPr lang="fi-FI" altLang="en-US" sz="2800" b="1" dirty="0">
                <a:solidFill>
                  <a:srgbClr val="FF00FF"/>
                </a:solidFill>
                <a:cs typeface="Calibri" panose="020F0502020204030204" pitchFamily="34" charset="0"/>
              </a:rPr>
              <a:t> </a:t>
            </a:r>
            <a:endParaRPr lang="en-US" altLang="en-US" sz="2800" b="1" dirty="0">
              <a:solidFill>
                <a:srgbClr val="FF00FF"/>
              </a:solidFill>
              <a:cs typeface="Calibri" panose="020F0502020204030204" pitchFamily="34" charset="0"/>
            </a:endParaRPr>
          </a:p>
          <a:p>
            <a:pPr marL="571500" indent="-571500">
              <a:buFont typeface="Wingdings" panose="05000000000000000000" pitchFamily="2" charset="2"/>
              <a:buChar char="ü"/>
              <a:defRPr/>
            </a:pPr>
            <a:r>
              <a:rPr lang="en-US" altLang="en-US" sz="2800" b="1" dirty="0">
                <a:solidFill>
                  <a:srgbClr val="242424"/>
                </a:solidFill>
                <a:cs typeface="Calibri" panose="020F0502020204030204" pitchFamily="34" charset="0"/>
              </a:rPr>
              <a:t>General support please contact </a:t>
            </a:r>
            <a:r>
              <a:rPr lang="en-GB" altLang="en-US" sz="2800" b="1" dirty="0">
                <a:solidFill>
                  <a:srgbClr val="0070C0"/>
                </a:solidFill>
                <a:cs typeface="Calibri" panose="020F0502020204030204" pitchFamily="34" charset="0"/>
              </a:rPr>
              <a:t>ETSI_Meetings </a:t>
            </a:r>
            <a:r>
              <a:rPr lang="en-GB" altLang="en-US" sz="2800" b="1" dirty="0">
                <a:solidFill>
                  <a:srgbClr val="FF00FF"/>
                </a:solidFill>
                <a:cs typeface="Calibri" panose="020F0502020204030204" pitchFamily="34" charset="0"/>
                <a:hlinkClick r:id="rId4"/>
              </a:rPr>
              <a:t>Meetings@etsi.org</a:t>
            </a:r>
            <a:r>
              <a:rPr lang="en-GB" altLang="en-US" sz="2800" b="1" dirty="0">
                <a:solidFill>
                  <a:srgbClr val="FF00FF"/>
                </a:solidFill>
                <a:cs typeface="Calibri" panose="020F0502020204030204" pitchFamily="34" charset="0"/>
              </a:rPr>
              <a:t> </a:t>
            </a:r>
            <a:endParaRPr lang="en-US" altLang="en-US" sz="2800" b="1" dirty="0">
              <a:solidFill>
                <a:srgbClr val="FF00FF"/>
              </a:solidFill>
              <a:cs typeface="Calibri" panose="020F0502020204030204" pitchFamily="34" charset="0"/>
            </a:endParaRPr>
          </a:p>
          <a:p>
            <a:pPr>
              <a:defRPr/>
            </a:pPr>
            <a:endParaRPr lang="en-US" sz="2800" dirty="0">
              <a:ea typeface="+mn-lt"/>
              <a:cs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a:extLst>
              <a:ext uri="{FF2B5EF4-FFF2-40B4-BE49-F238E27FC236}">
                <a16:creationId xmlns:a16="http://schemas.microsoft.com/office/drawing/2014/main" id="{C5A52E62-F7D8-B33A-4DBE-436ACA6A6D29}"/>
              </a:ext>
            </a:extLst>
          </p:cNvPr>
          <p:cNvSpPr>
            <a:spLocks noGrp="1"/>
          </p:cNvSpPr>
          <p:nvPr>
            <p:ph type="title"/>
          </p:nvPr>
        </p:nvSpPr>
        <p:spPr>
          <a:xfrm>
            <a:off x="557213" y="341313"/>
            <a:ext cx="6915150" cy="1141412"/>
          </a:xfrm>
        </p:spPr>
        <p:txBody>
          <a:bodyPr/>
          <a:lstStyle/>
          <a:p>
            <a:r>
              <a:rPr lang="en-GB" altLang="en-US" dirty="0">
                <a:solidFill>
                  <a:srgbClr val="0070C0"/>
                </a:solidFill>
              </a:rPr>
              <a:t>Outline</a:t>
            </a:r>
            <a:endParaRPr lang="en-US" altLang="en-US" dirty="0">
              <a:solidFill>
                <a:srgbClr val="0070C0"/>
              </a:solidFill>
            </a:endParaRPr>
          </a:p>
        </p:txBody>
      </p:sp>
      <p:sp>
        <p:nvSpPr>
          <p:cNvPr id="2" name="Text Placeholder 1">
            <a:extLst>
              <a:ext uri="{FF2B5EF4-FFF2-40B4-BE49-F238E27FC236}">
                <a16:creationId xmlns:a16="http://schemas.microsoft.com/office/drawing/2014/main" id="{D89AF3C8-D6E7-DEBB-E630-EC7C6C7724BE}"/>
              </a:ext>
            </a:extLst>
          </p:cNvPr>
          <p:cNvSpPr>
            <a:spLocks noGrp="1"/>
          </p:cNvSpPr>
          <p:nvPr>
            <p:ph type="body" sz="quarter" idx="15"/>
          </p:nvPr>
        </p:nvSpPr>
        <p:spPr>
          <a:xfrm>
            <a:off x="557213" y="1800225"/>
            <a:ext cx="7392987" cy="1871663"/>
          </a:xfrm>
        </p:spPr>
        <p:txBody>
          <a:bodyPr/>
          <a:lstStyle/>
          <a:p>
            <a:pPr marL="457200" indent="-457200">
              <a:buFont typeface="Wingdings" panose="05000000000000000000" pitchFamily="2" charset="2"/>
              <a:buChar char="ü"/>
              <a:defRPr/>
            </a:pPr>
            <a:r>
              <a:rPr lang="en-US" altLang="en-US" b="1" dirty="0"/>
              <a:t>ETSI</a:t>
            </a:r>
            <a:r>
              <a:rPr lang="en-US" altLang="en-US" dirty="0"/>
              <a:t> is happy to welcome you in Sophia Antipolis </a:t>
            </a:r>
          </a:p>
          <a:p>
            <a:pPr marL="457200" indent="-457200">
              <a:buFont typeface="Wingdings" panose="05000000000000000000" pitchFamily="2" charset="2"/>
              <a:buChar char="ü"/>
              <a:defRPr/>
            </a:pPr>
            <a:r>
              <a:rPr lang="en-US" altLang="en-US" dirty="0"/>
              <a:t>The goal of this guide is to describe the architecture of this event: 3GPP SA5. Let’s zoom on the logistic to make your daily life in Sophia-Antipolis much easier. </a:t>
            </a:r>
          </a:p>
          <a:p>
            <a:pPr marL="457200" indent="-457200">
              <a:buFont typeface="Wingdings" panose="05000000000000000000" pitchFamily="2" charset="2"/>
              <a:buChar char="ü"/>
              <a:defRPr/>
            </a:pPr>
            <a:r>
              <a:rPr lang="en-US" altLang="en-US" dirty="0"/>
              <a:t>This guide is dedicated to the 3GPP Delegates and Chairs.</a:t>
            </a:r>
          </a:p>
          <a:p>
            <a:pPr>
              <a:defRPr/>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C84A047-090B-43B9-AE66-237E79FB98F4}"/>
              </a:ext>
            </a:extLst>
          </p:cNvPr>
          <p:cNvSpPr>
            <a:spLocks noGrp="1"/>
          </p:cNvSpPr>
          <p:nvPr>
            <p:ph type="title"/>
          </p:nvPr>
        </p:nvSpPr>
        <p:spPr/>
        <p:txBody>
          <a:bodyPr/>
          <a:lstStyle/>
          <a:p>
            <a:r>
              <a:rPr lang="en-GB" altLang="en-US" b="1" dirty="0">
                <a:solidFill>
                  <a:srgbClr val="0070C0"/>
                </a:solidFill>
              </a:rPr>
              <a:t>Summary</a:t>
            </a:r>
          </a:p>
        </p:txBody>
      </p:sp>
      <p:graphicFrame>
        <p:nvGraphicFramePr>
          <p:cNvPr id="8198" name="Content Placeholder 2">
            <a:extLst>
              <a:ext uri="{FF2B5EF4-FFF2-40B4-BE49-F238E27FC236}">
                <a16:creationId xmlns:a16="http://schemas.microsoft.com/office/drawing/2014/main" id="{3F6B8984-3A8C-4145-9284-D835B8DD4FF9}"/>
              </a:ext>
            </a:extLst>
          </p:cNvPr>
          <p:cNvGraphicFramePr>
            <a:graphicFrameLocks noGrp="1"/>
          </p:cNvGraphicFramePr>
          <p:nvPr>
            <p:ph idx="1"/>
            <p:extLst>
              <p:ext uri="{D42A27DB-BD31-4B8C-83A1-F6EECF244321}">
                <p14:modId xmlns:p14="http://schemas.microsoft.com/office/powerpoint/2010/main" val="3213785134"/>
              </p:ext>
            </p:extLst>
          </p:nvPr>
        </p:nvGraphicFramePr>
        <p:xfrm>
          <a:off x="131109" y="2217738"/>
          <a:ext cx="8881781" cy="329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4" name="Picture 3" descr="A green circle with black text and a silver ribbon&#10;&#10;Description automatically generated">
            <a:extLst>
              <a:ext uri="{FF2B5EF4-FFF2-40B4-BE49-F238E27FC236}">
                <a16:creationId xmlns:a16="http://schemas.microsoft.com/office/drawing/2014/main" id="{C067C5B3-145E-80F1-2701-3C446E43C8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0"/>
            <a:ext cx="2047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a:extLst>
              <a:ext uri="{FF2B5EF4-FFF2-40B4-BE49-F238E27FC236}">
                <a16:creationId xmlns:a16="http://schemas.microsoft.com/office/drawing/2014/main" id="{FF03CA9F-8D3F-9DB6-8DA7-DA55B79636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3025" y="585788"/>
            <a:ext cx="2589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924C1A8-73DF-6595-5202-23BEC8716ECB}"/>
              </a:ext>
            </a:extLst>
          </p:cNvPr>
          <p:cNvSpPr>
            <a:spLocks noGrp="1"/>
          </p:cNvSpPr>
          <p:nvPr>
            <p:ph type="title"/>
          </p:nvPr>
        </p:nvSpPr>
        <p:spPr>
          <a:xfrm>
            <a:off x="4003675" y="4248150"/>
            <a:ext cx="4670425" cy="409575"/>
          </a:xfrm>
        </p:spPr>
        <p:txBody>
          <a:bodyPr/>
          <a:lstStyle/>
          <a:p>
            <a:r>
              <a:rPr lang="fr-FR" altLang="en-US">
                <a:cs typeface="Poppins" panose="00000500000000000000" pitchFamily="2" charset="0"/>
              </a:rPr>
              <a:t>Thank you for your attention</a:t>
            </a:r>
            <a:endParaRPr lang="en-US" altLang="en-US">
              <a:cs typeface="Poppins" panose="00000500000000000000" pitchFamily="2" charset="0"/>
            </a:endParaRPr>
          </a:p>
        </p:txBody>
      </p:sp>
      <p:pic>
        <p:nvPicPr>
          <p:cNvPr id="7" name="Picture Placeholder  6" descr="&quot;&quot;">
            <a:extLst>
              <a:ext uri="{FF2B5EF4-FFF2-40B4-BE49-F238E27FC236}">
                <a16:creationId xmlns:a16="http://schemas.microsoft.com/office/drawing/2014/main" id="{393ED117-5EE8-CA82-1DAE-DE4212C00181}"/>
              </a:ext>
            </a:extLst>
          </p:cNvPr>
          <p:cNvPicPr>
            <a:picLocks noGrp="1" noChangeAspect="1"/>
          </p:cNvPicPr>
          <p:nvPr>
            <p:ph type="pic" sz="quarter" idx="55"/>
          </p:nvPr>
        </p:nvPicPr>
        <p:blipFill rotWithShape="1">
          <a:blip r:embed="rId3"/>
          <a:srcRect t="21875" b="21875"/>
          <a:stretch/>
        </p:blipFill>
        <p:spPr/>
      </p:pic>
      <p:sp>
        <p:nvSpPr>
          <p:cNvPr id="13" name="Text Box 12">
            <a:extLst>
              <a:ext uri="{FF2B5EF4-FFF2-40B4-BE49-F238E27FC236}">
                <a16:creationId xmlns:a16="http://schemas.microsoft.com/office/drawing/2014/main" id="{E8AA06B7-D030-11E4-B145-A549F00C7FC2}"/>
              </a:ext>
            </a:extLst>
          </p:cNvPr>
          <p:cNvSpPr txBox="1"/>
          <p:nvPr/>
        </p:nvSpPr>
        <p:spPr>
          <a:xfrm>
            <a:off x="5730875" y="5562600"/>
            <a:ext cx="1608138" cy="434975"/>
          </a:xfrm>
          <a:prstGeom prst="rect">
            <a:avLst/>
          </a:prstGeom>
          <a:noFill/>
        </p:spPr>
        <p:txBody>
          <a:bodyPr wrap="none">
            <a:spAutoFit/>
          </a:bodyPr>
          <a:lstStyle/>
          <a:p>
            <a:pPr algn="ctr">
              <a:lnSpc>
                <a:spcPct val="140000"/>
              </a:lnSpc>
              <a:defRPr/>
            </a:pPr>
            <a:r>
              <a:rPr lang="en-US">
                <a:solidFill>
                  <a:schemeClr val="accent3"/>
                </a:solidFill>
                <a:cs typeface="Poppins" pitchFamily="2" charset="77"/>
              </a:rPr>
              <a:t>Follow us on: </a:t>
            </a:r>
          </a:p>
        </p:txBody>
      </p:sp>
      <p:pic>
        <p:nvPicPr>
          <p:cNvPr id="26629" name="Picture 11" descr="LinkedIn Icon.">
            <a:hlinkClick r:id="rId4"/>
            <a:extLst>
              <a:ext uri="{FF2B5EF4-FFF2-40B4-BE49-F238E27FC236}">
                <a16:creationId xmlns:a16="http://schemas.microsoft.com/office/drawing/2014/main" id="{C7F5D2FC-9D6F-7936-FC3D-F7A8BEAC5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8350" y="564673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Facebook Icon.">
            <a:hlinkClick r:id="rId6"/>
            <a:extLst>
              <a:ext uri="{FF2B5EF4-FFF2-40B4-BE49-F238E27FC236}">
                <a16:creationId xmlns:a16="http://schemas.microsoft.com/office/drawing/2014/main" id="{32BC3F2A-0D5A-D261-5397-251B1A75F9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3150" y="564673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9" descr="Twitter Icon.">
            <a:hlinkClick r:id="rId8"/>
            <a:extLst>
              <a:ext uri="{FF2B5EF4-FFF2-40B4-BE49-F238E27FC236}">
                <a16:creationId xmlns:a16="http://schemas.microsoft.com/office/drawing/2014/main" id="{C5DF8AAF-CC81-272F-ACC9-F8FA0E7D86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4775" y="5646738"/>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YouTube Icon">
            <a:hlinkClick r:id="rId10"/>
            <a:extLst>
              <a:ext uri="{FF2B5EF4-FFF2-40B4-BE49-F238E27FC236}">
                <a16:creationId xmlns:a16="http://schemas.microsoft.com/office/drawing/2014/main" id="{F45D61BD-066E-F855-9A7A-DE254C4693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7988" y="5638800"/>
            <a:ext cx="236537"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a:extLst>
              <a:ext uri="{FF2B5EF4-FFF2-40B4-BE49-F238E27FC236}">
                <a16:creationId xmlns:a16="http://schemas.microsoft.com/office/drawing/2014/main" id="{C0DBA1C0-0FEC-29CB-DC29-D746E912B944}"/>
              </a:ext>
            </a:extLst>
          </p:cNvPr>
          <p:cNvSpPr>
            <a:spLocks noGrp="1"/>
          </p:cNvSpPr>
          <p:nvPr>
            <p:ph type="sldNum" sz="quarter" idx="57"/>
          </p:nvPr>
        </p:nvSpPr>
        <p:spPr>
          <a:xfrm>
            <a:off x="8664575" y="5611813"/>
            <a:ext cx="452438" cy="285750"/>
          </a:xfrm>
        </p:spPr>
        <p:txBody>
          <a:bodyPr/>
          <a:lstStyle/>
          <a:p>
            <a:pPr>
              <a:defRPr/>
            </a:pPr>
            <a:fld id="{C91A4828-E138-43C1-A757-5127410B564B}" type="slidenum">
              <a:rPr lang="en-GB"/>
              <a:pPr>
                <a:defRPr/>
              </a:pPr>
              <a:t>21</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a:extLst>
              <a:ext uri="{FF2B5EF4-FFF2-40B4-BE49-F238E27FC236}">
                <a16:creationId xmlns:a16="http://schemas.microsoft.com/office/drawing/2014/main" id="{929F445C-A183-141F-9B04-28C15174D843}"/>
              </a:ext>
            </a:extLst>
          </p:cNvPr>
          <p:cNvSpPr>
            <a:spLocks noGrp="1"/>
          </p:cNvSpPr>
          <p:nvPr>
            <p:ph type="title"/>
          </p:nvPr>
        </p:nvSpPr>
        <p:spPr>
          <a:xfrm>
            <a:off x="2854325" y="406400"/>
            <a:ext cx="3992563" cy="546100"/>
          </a:xfrm>
        </p:spPr>
        <p:txBody>
          <a:bodyPr/>
          <a:lstStyle/>
          <a:p>
            <a:r>
              <a:rPr lang="en-US" altLang="en-US" dirty="0">
                <a:solidFill>
                  <a:srgbClr val="0070C0"/>
                </a:solidFill>
                <a:cs typeface="Poppins" panose="00000500000000000000" pitchFamily="2" charset="0"/>
              </a:rPr>
              <a:t>Agenda</a:t>
            </a:r>
          </a:p>
        </p:txBody>
      </p:sp>
      <p:sp>
        <p:nvSpPr>
          <p:cNvPr id="9219" name="Text Placeholder 8">
            <a:extLst>
              <a:ext uri="{FF2B5EF4-FFF2-40B4-BE49-F238E27FC236}">
                <a16:creationId xmlns:a16="http://schemas.microsoft.com/office/drawing/2014/main" id="{CB2A8EA6-AE7D-38B3-8E3B-0597834FBE23}"/>
              </a:ext>
            </a:extLst>
          </p:cNvPr>
          <p:cNvSpPr>
            <a:spLocks noGrp="1"/>
          </p:cNvSpPr>
          <p:nvPr>
            <p:ph type="body" sz="quarter" idx="41"/>
          </p:nvPr>
        </p:nvSpPr>
        <p:spPr>
          <a:xfrm>
            <a:off x="2854325" y="1666875"/>
            <a:ext cx="5383213" cy="4291013"/>
          </a:xfrm>
        </p:spPr>
        <p:txBody>
          <a:bodyPr/>
          <a:lstStyle/>
          <a:p>
            <a:endParaRPr lang="en-US" altLang="en-US" dirty="0"/>
          </a:p>
          <a:p>
            <a:r>
              <a:rPr lang="en-US" altLang="en-US" dirty="0"/>
              <a:t>Welcome</a:t>
            </a:r>
          </a:p>
          <a:p>
            <a:r>
              <a:rPr lang="en-US" altLang="en-US" dirty="0"/>
              <a:t>General Information</a:t>
            </a:r>
          </a:p>
          <a:p>
            <a:r>
              <a:rPr lang="en-US" altLang="en-US" dirty="0"/>
              <a:t>Meeting Room Set-up</a:t>
            </a:r>
          </a:p>
          <a:p>
            <a:r>
              <a:rPr lang="en-US" altLang="en-US" dirty="0"/>
              <a:t>SA5 meeting rooms</a:t>
            </a:r>
          </a:p>
          <a:p>
            <a:r>
              <a:rPr lang="en-US" altLang="en-US" dirty="0"/>
              <a:t>Coffee breaks</a:t>
            </a:r>
          </a:p>
          <a:p>
            <a:r>
              <a:rPr lang="en-US" altLang="en-US" dirty="0"/>
              <a:t>Lunch</a:t>
            </a:r>
          </a:p>
          <a:p>
            <a:r>
              <a:rPr lang="en-US" altLang="en-US" dirty="0"/>
              <a:t>3GPP wireless</a:t>
            </a:r>
          </a:p>
          <a:p>
            <a:r>
              <a:rPr lang="en-US" altLang="en-US" dirty="0"/>
              <a:t>3GPP SA5 social event</a:t>
            </a:r>
          </a:p>
          <a:p>
            <a:r>
              <a:rPr lang="en-US" altLang="en-US" dirty="0"/>
              <a:t>Safety instructions</a:t>
            </a:r>
          </a:p>
          <a:p>
            <a:r>
              <a:rPr lang="en-US" altLang="en-US" dirty="0"/>
              <a:t>Survey</a:t>
            </a:r>
          </a:p>
          <a:p>
            <a:r>
              <a:rPr lang="en-US" altLang="en-US" dirty="0"/>
              <a:t>Summary</a:t>
            </a:r>
          </a:p>
        </p:txBody>
      </p:sp>
      <p:pic>
        <p:nvPicPr>
          <p:cNvPr id="3" name="Picture Placeholder 2" descr="A group of people looking at a tablet&#10;&#10;Description automatically generated">
            <a:extLst>
              <a:ext uri="{FF2B5EF4-FFF2-40B4-BE49-F238E27FC236}">
                <a16:creationId xmlns:a16="http://schemas.microsoft.com/office/drawing/2014/main" id="{9F59D817-A164-33BF-FB5C-BC1D237D0F78}"/>
              </a:ext>
            </a:extLst>
          </p:cNvPr>
          <p:cNvPicPr>
            <a:picLocks noGrp="1" noChangeAspect="1"/>
          </p:cNvPicPr>
          <p:nvPr>
            <p:ph type="pic" sz="quarter" idx="14"/>
          </p:nvPr>
        </p:nvPicPr>
        <p:blipFill>
          <a:blip r:embed="rId2"/>
          <a:srcRect l="19631" r="19631"/>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a:extLst>
              <a:ext uri="{FF2B5EF4-FFF2-40B4-BE49-F238E27FC236}">
                <a16:creationId xmlns:a16="http://schemas.microsoft.com/office/drawing/2014/main" id="{5A86B021-4427-DAD8-DDD2-4B4B38AFC3C1}"/>
              </a:ext>
            </a:extLst>
          </p:cNvPr>
          <p:cNvSpPr>
            <a:spLocks noGrp="1"/>
          </p:cNvSpPr>
          <p:nvPr>
            <p:ph type="title"/>
          </p:nvPr>
        </p:nvSpPr>
        <p:spPr>
          <a:xfrm>
            <a:off x="1114425" y="116632"/>
            <a:ext cx="6915150" cy="1141412"/>
          </a:xfrm>
        </p:spPr>
        <p:txBody>
          <a:bodyPr/>
          <a:lstStyle/>
          <a:p>
            <a:r>
              <a:rPr lang="en-GB" altLang="en-US" dirty="0">
                <a:solidFill>
                  <a:srgbClr val="0070C0"/>
                </a:solidFill>
              </a:rPr>
              <a:t>Welcome</a:t>
            </a:r>
            <a:endParaRPr lang="en-US" altLang="en-US" dirty="0">
              <a:solidFill>
                <a:srgbClr val="0070C0"/>
              </a:solidFill>
            </a:endParaRPr>
          </a:p>
        </p:txBody>
      </p:sp>
      <p:sp>
        <p:nvSpPr>
          <p:cNvPr id="2" name="Text Placeholder 1">
            <a:extLst>
              <a:ext uri="{FF2B5EF4-FFF2-40B4-BE49-F238E27FC236}">
                <a16:creationId xmlns:a16="http://schemas.microsoft.com/office/drawing/2014/main" id="{381EA9E1-4745-C7F6-08AA-F3645A41BA96}"/>
              </a:ext>
            </a:extLst>
          </p:cNvPr>
          <p:cNvSpPr>
            <a:spLocks noGrp="1"/>
          </p:cNvSpPr>
          <p:nvPr>
            <p:ph type="body" sz="quarter" idx="15"/>
          </p:nvPr>
        </p:nvSpPr>
        <p:spPr>
          <a:xfrm>
            <a:off x="875506" y="1340768"/>
            <a:ext cx="7392987" cy="1871663"/>
          </a:xfrm>
        </p:spPr>
        <p:txBody>
          <a:bodyPr/>
          <a:lstStyle/>
          <a:p>
            <a:pPr marL="457200" indent="-457200">
              <a:buFont typeface="Wingdings" panose="05000000000000000000" pitchFamily="2" charset="2"/>
              <a:buChar char="ü"/>
              <a:defRPr/>
            </a:pPr>
            <a:r>
              <a:rPr lang="en-US" altLang="en-US" sz="2800" b="1" dirty="0"/>
              <a:t>Welcome from ETSI meeting support team</a:t>
            </a:r>
          </a:p>
          <a:p>
            <a:pPr marL="457200" indent="-457200">
              <a:buFont typeface="Wingdings" panose="05000000000000000000" pitchFamily="2" charset="2"/>
              <a:buChar char="ü"/>
              <a:defRPr/>
            </a:pPr>
            <a:endParaRPr lang="en-US" altLang="en-US" sz="2400" b="1" dirty="0"/>
          </a:p>
          <a:p>
            <a:pPr marL="542925" indent="-457200">
              <a:spcBef>
                <a:spcPts val="0"/>
              </a:spcBef>
              <a:defRPr/>
            </a:pPr>
            <a:r>
              <a:rPr lang="en-US" sz="2800" b="1" dirty="0">
                <a:solidFill>
                  <a:schemeClr val="tx2"/>
                </a:solidFill>
              </a:rPr>
              <a:t>Meeting Support services </a:t>
            </a:r>
            <a:br>
              <a:rPr lang="en-US" sz="2800" b="1" dirty="0">
                <a:solidFill>
                  <a:schemeClr val="tx2"/>
                </a:solidFill>
              </a:rPr>
            </a:br>
            <a:r>
              <a:rPr lang="en-GB" sz="2400" spc="-4" dirty="0">
                <a:ea typeface="Calibri" panose="020F0502020204030204" pitchFamily="34" charset="0"/>
                <a:cs typeface="Calibri" panose="020F0502020204030204" pitchFamily="34" charset="0"/>
              </a:rPr>
              <a:t>Meeting Support team: Yvette Pachoud</a:t>
            </a:r>
            <a:br>
              <a:rPr lang="en-GB" sz="2400" spc="-4" dirty="0">
                <a:ea typeface="Calibri" panose="020F0502020204030204" pitchFamily="34" charset="0"/>
                <a:cs typeface="Calibri" panose="020F0502020204030204" pitchFamily="34" charset="0"/>
              </a:rPr>
            </a:br>
            <a:r>
              <a:rPr lang="en-GB" sz="2400" spc="-4" dirty="0">
                <a:ea typeface="Calibri" panose="020F0502020204030204" pitchFamily="34" charset="0"/>
                <a:cs typeface="Calibri" panose="020F0502020204030204" pitchFamily="34" charset="0"/>
              </a:rPr>
              <a:t>Tel: (+33) </a:t>
            </a:r>
            <a:r>
              <a:rPr lang="en-US" sz="2400" dirty="0">
                <a:ea typeface="Times New Roman" panose="02020603050405020304" pitchFamily="18" charset="0"/>
              </a:rPr>
              <a:t>04.92.94.42.50</a:t>
            </a:r>
            <a:br>
              <a:rPr lang="en-GB" sz="2400" spc="-4" dirty="0">
                <a:ea typeface="Calibri" panose="020F0502020204030204" pitchFamily="34" charset="0"/>
                <a:cs typeface="Calibri" panose="020F0502020204030204" pitchFamily="34" charset="0"/>
              </a:rPr>
            </a:br>
            <a:r>
              <a:rPr lang="en-GB" sz="2400" spc="-4" dirty="0">
                <a:ea typeface="Calibri" panose="020F0502020204030204" pitchFamily="34" charset="0"/>
                <a:cs typeface="Calibri" panose="020F0502020204030204" pitchFamily="34" charset="0"/>
              </a:rPr>
              <a:t>E-mail: </a:t>
            </a:r>
            <a:r>
              <a:rPr lang="en-GB" sz="2400" u="sng" spc="-4" dirty="0">
                <a:solidFill>
                  <a:srgbClr val="0000FF"/>
                </a:solidFill>
                <a:ea typeface="Calibri" panose="020F0502020204030204" pitchFamily="34" charset="0"/>
                <a:cs typeface="Calibri" panose="020F0502020204030204" pitchFamily="34" charset="0"/>
                <a:hlinkClick r:id="rId2"/>
              </a:rPr>
              <a:t>Meetings@etsi.org</a:t>
            </a:r>
            <a:r>
              <a:rPr lang="en-GB" sz="2400" spc="-4" dirty="0">
                <a:ea typeface="Calibri" panose="020F0502020204030204" pitchFamily="34" charset="0"/>
                <a:cs typeface="Calibri" panose="020F0502020204030204" pitchFamily="34" charset="0"/>
              </a:rPr>
              <a:t> </a:t>
            </a:r>
            <a:endParaRPr lang="en-GB" sz="2400" dirty="0">
              <a:ea typeface="Calibri" panose="020F0502020204030204" pitchFamily="34" charset="0"/>
              <a:cs typeface="Times New Roman" panose="02020603050405020304" pitchFamily="18" charset="0"/>
            </a:endParaRPr>
          </a:p>
          <a:p>
            <a:pPr marL="267891">
              <a:spcBef>
                <a:spcPts val="375"/>
              </a:spcBef>
              <a:defRPr/>
            </a:pPr>
            <a:endParaRPr lang="fr-FR" sz="2400" b="1" dirty="0">
              <a:solidFill>
                <a:schemeClr val="tx2"/>
              </a:solidFill>
            </a:endParaRPr>
          </a:p>
          <a:p>
            <a:pPr marL="542925" indent="-457200">
              <a:spcBef>
                <a:spcPts val="375"/>
              </a:spcBef>
              <a:defRPr/>
            </a:pPr>
            <a:r>
              <a:rPr lang="en-US" sz="2800" b="1" dirty="0">
                <a:solidFill>
                  <a:schemeClr val="tx2"/>
                </a:solidFill>
              </a:rPr>
              <a:t>Helpdesk for </a:t>
            </a:r>
            <a:r>
              <a:rPr lang="en-US" sz="2800" b="1" u="sng" dirty="0">
                <a:solidFill>
                  <a:schemeClr val="tx2"/>
                </a:solidFill>
              </a:rPr>
              <a:t>onsite IT support </a:t>
            </a:r>
            <a:br>
              <a:rPr lang="en-US" sz="2800" b="1" dirty="0">
                <a:solidFill>
                  <a:schemeClr val="tx2"/>
                </a:solidFill>
              </a:rPr>
            </a:br>
            <a:r>
              <a:rPr lang="en-US" sz="2400" spc="-4" dirty="0">
                <a:ea typeface="Calibri" panose="020F0502020204030204" pitchFamily="34" charset="0"/>
                <a:cs typeface="Calibri" panose="020F0502020204030204" pitchFamily="34" charset="0"/>
              </a:rPr>
              <a:t>Opening hours: 08:30 -12:30 and 13:30 -16:30</a:t>
            </a:r>
            <a:br>
              <a:rPr lang="en-US" sz="2400" spc="-4" dirty="0">
                <a:ea typeface="Calibri" panose="020F0502020204030204" pitchFamily="34" charset="0"/>
                <a:cs typeface="Calibri" panose="020F0502020204030204" pitchFamily="34" charset="0"/>
              </a:rPr>
            </a:br>
            <a:r>
              <a:rPr lang="en-US" sz="2400" spc="-4" dirty="0">
                <a:ea typeface="Calibri" panose="020F0502020204030204" pitchFamily="34" charset="0"/>
                <a:cs typeface="Calibri" panose="020F0502020204030204" pitchFamily="34" charset="0"/>
              </a:rPr>
              <a:t>Tel: </a:t>
            </a:r>
            <a:r>
              <a:rPr lang="en-GB" sz="2400" spc="-4" dirty="0">
                <a:ea typeface="Calibri" panose="020F0502020204030204" pitchFamily="34" charset="0"/>
                <a:cs typeface="Calibri" panose="020F0502020204030204" pitchFamily="34" charset="0"/>
              </a:rPr>
              <a:t>(+33) </a:t>
            </a:r>
            <a:r>
              <a:rPr lang="en-US" sz="2400" spc="-4" dirty="0">
                <a:ea typeface="Calibri" panose="020F0502020204030204" pitchFamily="34" charset="0"/>
                <a:cs typeface="Calibri" panose="020F0502020204030204" pitchFamily="34" charset="0"/>
              </a:rPr>
              <a:t>04.92.94.49.00</a:t>
            </a:r>
            <a:br>
              <a:rPr lang="en-US" sz="2400" spc="-4" dirty="0">
                <a:ea typeface="Calibri" panose="020F0502020204030204" pitchFamily="34" charset="0"/>
                <a:cs typeface="Calibri" panose="020F0502020204030204" pitchFamily="34" charset="0"/>
              </a:rPr>
            </a:br>
            <a:r>
              <a:rPr lang="en-US" sz="2400" spc="-4" dirty="0">
                <a:ea typeface="Calibri" panose="020F0502020204030204" pitchFamily="34" charset="0"/>
                <a:cs typeface="Calibri" panose="020F0502020204030204" pitchFamily="34" charset="0"/>
              </a:rPr>
              <a:t>E-mail: </a:t>
            </a:r>
            <a:r>
              <a:rPr lang="en-US" sz="2400" spc="-4" dirty="0">
                <a:ea typeface="Calibri" panose="020F0502020204030204" pitchFamily="34" charset="0"/>
                <a:cs typeface="Calibri" panose="020F0502020204030204" pitchFamily="34" charset="0"/>
                <a:hlinkClick r:id="rId3"/>
              </a:rPr>
              <a:t>Helpdesk@etsi.org</a:t>
            </a:r>
            <a:r>
              <a:rPr lang="en-US" sz="2400" spc="-4" dirty="0">
                <a:ea typeface="Calibri" panose="020F0502020204030204" pitchFamily="34" charset="0"/>
                <a:cs typeface="Calibri" panose="020F0502020204030204" pitchFamily="34" charset="0"/>
              </a:rPr>
              <a:t> </a:t>
            </a:r>
            <a:endParaRPr lang="en-GB" sz="2400" dirty="0">
              <a:ea typeface="Calibri" panose="020F0502020204030204" pitchFamily="34" charset="0"/>
              <a:cs typeface="Times New Roman" panose="02020603050405020304" pitchFamily="18" charset="0"/>
            </a:endParaRPr>
          </a:p>
          <a:p>
            <a:pPr>
              <a:defRPr/>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a:extLst>
              <a:ext uri="{FF2B5EF4-FFF2-40B4-BE49-F238E27FC236}">
                <a16:creationId xmlns:a16="http://schemas.microsoft.com/office/drawing/2014/main" id="{D0E33AC2-BC0D-15F5-2210-53AC862555A3}"/>
              </a:ext>
            </a:extLst>
          </p:cNvPr>
          <p:cNvSpPr>
            <a:spLocks noGrp="1"/>
          </p:cNvSpPr>
          <p:nvPr>
            <p:ph type="title"/>
          </p:nvPr>
        </p:nvSpPr>
        <p:spPr>
          <a:xfrm>
            <a:off x="1203325" y="260648"/>
            <a:ext cx="6915150" cy="1141412"/>
          </a:xfrm>
        </p:spPr>
        <p:txBody>
          <a:bodyPr/>
          <a:lstStyle/>
          <a:p>
            <a:r>
              <a:rPr lang="en-US" altLang="en-US" dirty="0">
                <a:solidFill>
                  <a:srgbClr val="0070C0"/>
                </a:solidFill>
              </a:rPr>
              <a:t>General Information</a:t>
            </a:r>
          </a:p>
        </p:txBody>
      </p:sp>
      <p:sp>
        <p:nvSpPr>
          <p:cNvPr id="11267" name="Text Placeholder 7">
            <a:extLst>
              <a:ext uri="{FF2B5EF4-FFF2-40B4-BE49-F238E27FC236}">
                <a16:creationId xmlns:a16="http://schemas.microsoft.com/office/drawing/2014/main" id="{7BEEB892-F0AC-DF7A-82CE-547C3AA82FB5}"/>
              </a:ext>
            </a:extLst>
          </p:cNvPr>
          <p:cNvSpPr>
            <a:spLocks noGrp="1"/>
          </p:cNvSpPr>
          <p:nvPr>
            <p:ph type="body" sz="quarter" idx="15"/>
          </p:nvPr>
        </p:nvSpPr>
        <p:spPr>
          <a:xfrm>
            <a:off x="557212" y="1196752"/>
            <a:ext cx="8207375" cy="1641475"/>
          </a:xfrm>
        </p:spPr>
        <p:txBody>
          <a:bodyPr/>
          <a:lstStyle/>
          <a:p>
            <a:pPr marL="542925" indent="-457200">
              <a:spcBef>
                <a:spcPts val="375"/>
              </a:spcBef>
              <a:spcAft>
                <a:spcPts val="900"/>
              </a:spcAft>
            </a:pPr>
            <a:r>
              <a:rPr lang="en-US" altLang="en-US" sz="2800" b="1" dirty="0">
                <a:solidFill>
                  <a:schemeClr val="tx2"/>
                </a:solidFill>
              </a:rPr>
              <a:t>Opening hours &amp; access</a:t>
            </a:r>
            <a:br>
              <a:rPr lang="en-US" altLang="en-US" dirty="0"/>
            </a:br>
            <a:r>
              <a:rPr lang="en-US" altLang="en-US" sz="2800" dirty="0"/>
              <a:t>The ETSI official opening hours are from </a:t>
            </a:r>
            <a:r>
              <a:rPr lang="en-US" altLang="en-US" sz="2800" b="1" dirty="0"/>
              <a:t>08:00 to 20:00 </a:t>
            </a:r>
            <a:r>
              <a:rPr lang="en-US" altLang="en-US" sz="2800" dirty="0"/>
              <a:t>but 3GPP SA5 gets a special access to the ETSI main building from 07:30 but access is limited to the Lobby area until one of the Chairs or ETSI Staff/MCC is present in the meeting room.</a:t>
            </a:r>
            <a:endParaRPr lang="en-GB" altLang="en-US" sz="2800" dirty="0"/>
          </a:p>
          <a:p>
            <a:pPr marL="542925" indent="-457200">
              <a:spcBef>
                <a:spcPts val="375"/>
              </a:spcBef>
            </a:pPr>
            <a:r>
              <a:rPr lang="en-US" altLang="en-US" sz="2800" b="1" dirty="0">
                <a:solidFill>
                  <a:schemeClr val="tx2"/>
                </a:solidFill>
              </a:rPr>
              <a:t>Check-in</a:t>
            </a:r>
            <a:br>
              <a:rPr lang="en-US" altLang="en-US" dirty="0"/>
            </a:br>
            <a:r>
              <a:rPr lang="en-US" altLang="en-US" sz="2800" dirty="0" err="1"/>
              <a:t>Check-in</a:t>
            </a:r>
            <a:r>
              <a:rPr lang="en-US" altLang="en-US" sz="2800" dirty="0"/>
              <a:t> opens from 07:30 on Monday morning. Please anticipate arriving before the start of the meeting as this may take some time if everyone arrives at the same time.</a:t>
            </a:r>
            <a:endParaRPr lang="en-US" altLang="en-US" sz="26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a:extLst>
              <a:ext uri="{FF2B5EF4-FFF2-40B4-BE49-F238E27FC236}">
                <a16:creationId xmlns:a16="http://schemas.microsoft.com/office/drawing/2014/main" id="{9158670A-73E8-947E-958C-877A7BAC9D7F}"/>
              </a:ext>
            </a:extLst>
          </p:cNvPr>
          <p:cNvSpPr>
            <a:spLocks noGrp="1"/>
          </p:cNvSpPr>
          <p:nvPr>
            <p:ph type="title"/>
          </p:nvPr>
        </p:nvSpPr>
        <p:spPr>
          <a:xfrm>
            <a:off x="1114425" y="260648"/>
            <a:ext cx="6915150" cy="1141412"/>
          </a:xfrm>
        </p:spPr>
        <p:txBody>
          <a:bodyPr/>
          <a:lstStyle/>
          <a:p>
            <a:r>
              <a:rPr lang="en-US" altLang="en-US" dirty="0">
                <a:solidFill>
                  <a:srgbClr val="0070C0"/>
                </a:solidFill>
              </a:rPr>
              <a:t>General Information</a:t>
            </a:r>
          </a:p>
        </p:txBody>
      </p:sp>
      <p:sp>
        <p:nvSpPr>
          <p:cNvPr id="8" name="Text Placeholder 7">
            <a:extLst>
              <a:ext uri="{FF2B5EF4-FFF2-40B4-BE49-F238E27FC236}">
                <a16:creationId xmlns:a16="http://schemas.microsoft.com/office/drawing/2014/main" id="{5802253D-D13A-7051-4F88-7C40331200DF}"/>
              </a:ext>
            </a:extLst>
          </p:cNvPr>
          <p:cNvSpPr>
            <a:spLocks noGrp="1"/>
          </p:cNvSpPr>
          <p:nvPr>
            <p:ph type="body" sz="quarter" idx="15"/>
          </p:nvPr>
        </p:nvSpPr>
        <p:spPr>
          <a:xfrm>
            <a:off x="468313" y="1616075"/>
            <a:ext cx="8207375" cy="1643063"/>
          </a:xfrm>
        </p:spPr>
        <p:txBody>
          <a:bodyPr/>
          <a:lstStyle/>
          <a:p>
            <a:pPr>
              <a:defRPr/>
            </a:pPr>
            <a:r>
              <a:rPr lang="en-US" sz="2800" b="1" dirty="0">
                <a:solidFill>
                  <a:schemeClr val="tx2"/>
                </a:solidFill>
              </a:rPr>
              <a:t>Check-in process (1/2)</a:t>
            </a:r>
            <a:br>
              <a:rPr lang="en-US" sz="1500" dirty="0"/>
            </a:br>
            <a:r>
              <a:rPr lang="en-GB" sz="2400" dirty="0"/>
              <a:t>To ease the check-in process, please either prepare your QR code on your phone or print it out for the check in. </a:t>
            </a:r>
          </a:p>
          <a:p>
            <a:pPr marL="0" indent="0">
              <a:buNone/>
              <a:defRPr/>
            </a:pPr>
            <a:r>
              <a:rPr lang="en-GB" sz="2400" dirty="0"/>
              <a:t>      Please find below the steps when a delegate arrives in ETSI: </a:t>
            </a:r>
          </a:p>
          <a:p>
            <a:pPr>
              <a:defRPr/>
            </a:pPr>
            <a:r>
              <a:rPr lang="en-GB" sz="2400" dirty="0"/>
              <a:t>Upon registration for a meeting in face-to-face, the delegate receives a confirmation email that includes a QR code image. This code allows the delegate to do a self-check-in when arriving at ETSI. </a:t>
            </a:r>
          </a:p>
          <a:p>
            <a:pPr>
              <a:defRPr/>
            </a:pPr>
            <a:r>
              <a:rPr lang="en-GB" sz="2400" dirty="0"/>
              <a:t>The delegate scans the QR code either from a smartphone or from a print of your registration confirmation mail at one of the self-check-in stations. The badge will be printed and the attendance for the meeting is recorded automatically in our database.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a:extLst>
              <a:ext uri="{FF2B5EF4-FFF2-40B4-BE49-F238E27FC236}">
                <a16:creationId xmlns:a16="http://schemas.microsoft.com/office/drawing/2014/main" id="{7BCA1F32-04C4-B112-9653-1B659A91A342}"/>
              </a:ext>
            </a:extLst>
          </p:cNvPr>
          <p:cNvSpPr>
            <a:spLocks noGrp="1"/>
          </p:cNvSpPr>
          <p:nvPr>
            <p:ph type="title"/>
          </p:nvPr>
        </p:nvSpPr>
        <p:spPr>
          <a:xfrm>
            <a:off x="1114425" y="260648"/>
            <a:ext cx="6915150" cy="1141412"/>
          </a:xfrm>
        </p:spPr>
        <p:txBody>
          <a:bodyPr/>
          <a:lstStyle/>
          <a:p>
            <a:r>
              <a:rPr lang="en-US" altLang="en-US" dirty="0">
                <a:solidFill>
                  <a:srgbClr val="0070C0"/>
                </a:solidFill>
              </a:rPr>
              <a:t>General Information</a:t>
            </a:r>
          </a:p>
        </p:txBody>
      </p:sp>
      <p:sp>
        <p:nvSpPr>
          <p:cNvPr id="13315" name="Text Placeholder 7">
            <a:extLst>
              <a:ext uri="{FF2B5EF4-FFF2-40B4-BE49-F238E27FC236}">
                <a16:creationId xmlns:a16="http://schemas.microsoft.com/office/drawing/2014/main" id="{BFC78546-6E8A-62E2-E149-3F0929549B6B}"/>
              </a:ext>
            </a:extLst>
          </p:cNvPr>
          <p:cNvSpPr>
            <a:spLocks noGrp="1"/>
          </p:cNvSpPr>
          <p:nvPr>
            <p:ph type="body" sz="quarter" idx="15"/>
          </p:nvPr>
        </p:nvSpPr>
        <p:spPr>
          <a:xfrm>
            <a:off x="468313" y="1616075"/>
            <a:ext cx="8207375" cy="1643063"/>
          </a:xfrm>
        </p:spPr>
        <p:txBody>
          <a:bodyPr/>
          <a:lstStyle/>
          <a:p>
            <a:r>
              <a:rPr lang="en-US" sz="2800" b="1" dirty="0">
                <a:solidFill>
                  <a:schemeClr val="tx2"/>
                </a:solidFill>
              </a:rPr>
              <a:t>Check-in process (2/2)</a:t>
            </a:r>
          </a:p>
          <a:p>
            <a:pPr marL="400050" lvl="1" indent="0">
              <a:buNone/>
            </a:pPr>
            <a:r>
              <a:rPr lang="en-GB" sz="2000" dirty="0">
                <a:latin typeface="Calibri" panose="020F0502020204030204" pitchFamily="34" charset="0"/>
                <a:ea typeface="Calibri" panose="020F0502020204030204" pitchFamily="34" charset="0"/>
              </a:rPr>
              <a:t>In case the delegate no longer has the confirmation email sent </a:t>
            </a:r>
            <a:r>
              <a:rPr lang="en-GB" sz="2000" dirty="0">
                <a:latin typeface="Calibri" panose="020F0502020204030204" pitchFamily="34" charset="0"/>
              </a:rPr>
              <a:t>by</a:t>
            </a:r>
            <a:r>
              <a:rPr lang="en-GB" sz="2000" dirty="0">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a:t>
            </a:r>
            <a:r>
              <a:rPr lang="en-GB" sz="2000" dirty="0">
                <a:solidFill>
                  <a:srgbClr val="0070C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noreply@3gpp.org</a:t>
            </a:r>
            <a:r>
              <a:rPr lang="en-GB" sz="2000" dirty="0">
                <a:solidFill>
                  <a:srgbClr val="0070C0"/>
                </a:solidFill>
                <a:latin typeface="Calibri" panose="020F0502020204030204" pitchFamily="34" charset="0"/>
                <a:ea typeface="Calibri" panose="020F0502020204030204" pitchFamily="34" charset="0"/>
              </a:rPr>
              <a:t> </a:t>
            </a:r>
            <a:r>
              <a:rPr lang="en-GB" sz="2000" dirty="0">
                <a:latin typeface="Calibri" panose="020F0502020204030204" pitchFamily="34" charset="0"/>
                <a:ea typeface="Calibri" panose="020F0502020204030204" pitchFamily="34" charset="0"/>
              </a:rPr>
              <a:t>with the following subject “</a:t>
            </a:r>
            <a:r>
              <a:rPr lang="it-IT" sz="2000" dirty="0">
                <a:latin typeface="Calibri" panose="020F0502020204030204" pitchFamily="34" charset="0"/>
                <a:ea typeface="Calibri" panose="020F0502020204030204" pitchFamily="34" charset="0"/>
              </a:rPr>
              <a:t>3GPP Registration - 3GPPSA5#159 (Sophia-Antipolis - FRANCE)</a:t>
            </a:r>
            <a:r>
              <a:rPr lang="en-GB" sz="2000" dirty="0">
                <a:latin typeface="Calibri" panose="020F0502020204030204" pitchFamily="34" charset="0"/>
                <a:ea typeface="Calibri" panose="020F0502020204030204" pitchFamily="34" charset="0"/>
              </a:rPr>
              <a:t>”, the QR code is easily accessible on 3GU (see example below where to view the QR Code). </a:t>
            </a:r>
          </a:p>
          <a:p>
            <a:endParaRPr lang="en-US" altLang="en-US" b="1" dirty="0">
              <a:solidFill>
                <a:schemeClr val="tx2"/>
              </a:solidFill>
            </a:endParaRPr>
          </a:p>
          <a:p>
            <a:endParaRPr lang="en-US" altLang="en-US" sz="1500" b="1" dirty="0">
              <a:solidFill>
                <a:schemeClr val="tx2"/>
              </a:solidFill>
            </a:endParaRPr>
          </a:p>
          <a:p>
            <a:endParaRPr lang="en-US" altLang="en-US" sz="1500" b="1" dirty="0">
              <a:solidFill>
                <a:schemeClr val="tx2"/>
              </a:solidFill>
            </a:endParaRPr>
          </a:p>
          <a:p>
            <a:endParaRPr lang="en-US" altLang="en-US" sz="1500" b="1" dirty="0">
              <a:solidFill>
                <a:schemeClr val="tx2"/>
              </a:solidFill>
            </a:endParaRPr>
          </a:p>
          <a:p>
            <a:br>
              <a:rPr lang="en-US" altLang="en-US" sz="1500" dirty="0"/>
            </a:br>
            <a:endParaRPr lang="en-US" altLang="en-US" sz="1500" i="1" dirty="0"/>
          </a:p>
        </p:txBody>
      </p:sp>
      <p:pic>
        <p:nvPicPr>
          <p:cNvPr id="3" name="Picture 2">
            <a:extLst>
              <a:ext uri="{FF2B5EF4-FFF2-40B4-BE49-F238E27FC236}">
                <a16:creationId xmlns:a16="http://schemas.microsoft.com/office/drawing/2014/main" id="{A6FE0B8C-E30F-BF7D-E37A-CA550D50482B}"/>
              </a:ext>
            </a:extLst>
          </p:cNvPr>
          <p:cNvPicPr>
            <a:picLocks noChangeAspect="1"/>
          </p:cNvPicPr>
          <p:nvPr/>
        </p:nvPicPr>
        <p:blipFill>
          <a:blip r:embed="rId3"/>
          <a:stretch>
            <a:fillRect/>
          </a:stretch>
        </p:blipFill>
        <p:spPr>
          <a:xfrm>
            <a:off x="971600" y="3589464"/>
            <a:ext cx="6890993" cy="24482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a:extLst>
              <a:ext uri="{FF2B5EF4-FFF2-40B4-BE49-F238E27FC236}">
                <a16:creationId xmlns:a16="http://schemas.microsoft.com/office/drawing/2014/main" id="{C6719D0D-03A3-76C7-68BE-0405B80058D4}"/>
              </a:ext>
            </a:extLst>
          </p:cNvPr>
          <p:cNvSpPr>
            <a:spLocks noGrp="1"/>
          </p:cNvSpPr>
          <p:nvPr>
            <p:ph type="title"/>
          </p:nvPr>
        </p:nvSpPr>
        <p:spPr>
          <a:xfrm>
            <a:off x="1114425" y="225661"/>
            <a:ext cx="6915150" cy="1141412"/>
          </a:xfrm>
        </p:spPr>
        <p:txBody>
          <a:bodyPr/>
          <a:lstStyle/>
          <a:p>
            <a:r>
              <a:rPr lang="en-US" altLang="en-US" dirty="0">
                <a:solidFill>
                  <a:srgbClr val="0070C0"/>
                </a:solidFill>
              </a:rPr>
              <a:t>General Information </a:t>
            </a:r>
          </a:p>
        </p:txBody>
      </p:sp>
      <p:sp>
        <p:nvSpPr>
          <p:cNvPr id="8" name="Text Placeholder 7">
            <a:extLst>
              <a:ext uri="{FF2B5EF4-FFF2-40B4-BE49-F238E27FC236}">
                <a16:creationId xmlns:a16="http://schemas.microsoft.com/office/drawing/2014/main" id="{06BA7C1E-CD76-F77E-8190-9BC2B5C37368}"/>
              </a:ext>
            </a:extLst>
          </p:cNvPr>
          <p:cNvSpPr>
            <a:spLocks noGrp="1"/>
          </p:cNvSpPr>
          <p:nvPr>
            <p:ph type="body" sz="quarter" idx="15"/>
          </p:nvPr>
        </p:nvSpPr>
        <p:spPr>
          <a:xfrm>
            <a:off x="560388" y="1341438"/>
            <a:ext cx="7580312" cy="1460500"/>
          </a:xfrm>
        </p:spPr>
        <p:txBody>
          <a:bodyPr/>
          <a:lstStyle/>
          <a:p>
            <a:pPr marL="85725" indent="0">
              <a:spcBef>
                <a:spcPts val="375"/>
              </a:spcBef>
              <a:buFont typeface="Arial" panose="020B0604020202020204" pitchFamily="34" charset="0"/>
              <a:buNone/>
              <a:defRPr/>
            </a:pPr>
            <a:r>
              <a:rPr lang="en-US" sz="2800" b="1" dirty="0">
                <a:solidFill>
                  <a:schemeClr val="tx2"/>
                </a:solidFill>
              </a:rPr>
              <a:t>Badges</a:t>
            </a:r>
          </a:p>
          <a:p>
            <a:pPr marL="85725" indent="0">
              <a:spcBef>
                <a:spcPts val="375"/>
              </a:spcBef>
              <a:buFont typeface="Arial" panose="020B0604020202020204" pitchFamily="34" charset="0"/>
              <a:buNone/>
              <a:defRPr/>
            </a:pPr>
            <a:r>
              <a:rPr lang="en-US" sz="2400" b="1" dirty="0">
                <a:solidFill>
                  <a:srgbClr val="FF0000"/>
                </a:solidFill>
                <a:ea typeface="Calibri" panose="020F0502020204030204" pitchFamily="34" charset="0"/>
                <a:cs typeface="Times New Roman" panose="02020603050405020304" pitchFamily="18" charset="0"/>
              </a:rPr>
              <a:t>Access to meeting rooms is NOT allowed without a badge.</a:t>
            </a:r>
            <a:br>
              <a:rPr lang="en-US" sz="2400" b="1" dirty="0">
                <a:solidFill>
                  <a:srgbClr val="FF0000"/>
                </a:solidFill>
                <a:ea typeface="Calibri" panose="020F0502020204030204" pitchFamily="34" charset="0"/>
                <a:cs typeface="Times New Roman" panose="02020603050405020304" pitchFamily="18" charset="0"/>
              </a:rPr>
            </a:br>
            <a:r>
              <a:rPr lang="en-US" sz="2400" b="1" dirty="0">
                <a:solidFill>
                  <a:srgbClr val="FF0000"/>
                </a:solidFill>
                <a:ea typeface="Calibri" panose="020F0502020204030204" pitchFamily="34" charset="0"/>
                <a:cs typeface="Times New Roman" panose="02020603050405020304" pitchFamily="18" charset="0"/>
              </a:rPr>
              <a:t>Delegates are requested to always wear their badge visibly</a:t>
            </a:r>
            <a:r>
              <a:rPr lang="en-US" sz="2400" dirty="0">
                <a:solidFill>
                  <a:srgbClr val="FF0000"/>
                </a:solidFill>
                <a:ea typeface="Calibri" panose="020F0502020204030204" pitchFamily="34" charset="0"/>
                <a:cs typeface="Times New Roman" panose="02020603050405020304" pitchFamily="18" charset="0"/>
              </a:rPr>
              <a:t>:</a:t>
            </a:r>
            <a:endParaRPr lang="en-GB" sz="2400" dirty="0">
              <a:solidFill>
                <a:srgbClr val="FF0000"/>
              </a:solidFill>
              <a:ea typeface="Calibri" panose="020F0502020204030204" pitchFamily="34" charset="0"/>
              <a:cs typeface="Times New Roman" panose="02020603050405020304" pitchFamily="18" charset="0"/>
            </a:endParaRPr>
          </a:p>
          <a:p>
            <a:pPr marL="557213" lvl="1" indent="-214313">
              <a:buFont typeface="Calibri Light" panose="020F0302020204030204" pitchFamily="34" charset="0"/>
              <a:buChar char="·"/>
              <a:defRPr/>
            </a:pPr>
            <a:r>
              <a:rPr lang="en-US" sz="2000" dirty="0">
                <a:solidFill>
                  <a:srgbClr val="212121"/>
                </a:solidFill>
                <a:ea typeface="Calibri" panose="020F0502020204030204" pitchFamily="34" charset="0"/>
                <a:cs typeface="Times New Roman" panose="02020603050405020304" pitchFamily="18" charset="0"/>
              </a:rPr>
              <a:t>to show they are eligible to access meeting rooms,</a:t>
            </a:r>
            <a:endParaRPr lang="en-GB" sz="2000" dirty="0">
              <a:ea typeface="Calibri" panose="020F0502020204030204" pitchFamily="34" charset="0"/>
              <a:cs typeface="Times New Roman" panose="02020603050405020304" pitchFamily="18" charset="0"/>
            </a:endParaRPr>
          </a:p>
          <a:p>
            <a:pPr marL="557213" lvl="1" indent="-214313">
              <a:buFont typeface="Calibri Light" panose="020F0302020204030204" pitchFamily="34" charset="0"/>
              <a:buChar char="·"/>
              <a:defRPr/>
            </a:pPr>
            <a:r>
              <a:rPr lang="en-US" sz="2000" dirty="0">
                <a:solidFill>
                  <a:srgbClr val="212121"/>
                </a:solidFill>
                <a:ea typeface="Calibri" panose="020F0502020204030204" pitchFamily="34" charset="0"/>
                <a:cs typeface="Times New Roman" panose="02020603050405020304" pitchFamily="18" charset="0"/>
              </a:rPr>
              <a:t>for security/safety reasons so that delegates/visitors can be identified.</a:t>
            </a:r>
          </a:p>
          <a:p>
            <a:pPr marL="0" indent="-57150">
              <a:buNone/>
              <a:defRPr/>
            </a:pPr>
            <a:r>
              <a:rPr lang="en-US" sz="2400" b="1" dirty="0">
                <a:solidFill>
                  <a:srgbClr val="FF0000"/>
                </a:solidFill>
                <a:ea typeface="Calibri" panose="020F0502020204030204" pitchFamily="34" charset="0"/>
                <a:cs typeface="Times New Roman" panose="02020603050405020304" pitchFamily="18" charset="0"/>
              </a:rPr>
              <a:t>IMPORTANT: You need to print out your badge to record your attendance.</a:t>
            </a:r>
          </a:p>
          <a:p>
            <a:pPr marL="85725" indent="0">
              <a:spcBef>
                <a:spcPts val="375"/>
              </a:spcBef>
              <a:buFont typeface="Arial" panose="020B0604020202020204" pitchFamily="34" charset="0"/>
              <a:buNone/>
              <a:defRPr/>
            </a:pPr>
            <a:endParaRPr lang="en-US" sz="2000" b="1" dirty="0">
              <a:solidFill>
                <a:schemeClr val="tx2"/>
              </a:solidFill>
              <a:ea typeface="Calibri" panose="020F0502020204030204" pitchFamily="34" charset="0"/>
              <a:cs typeface="Times New Roman" panose="02020603050405020304" pitchFamily="18" charset="0"/>
            </a:endParaRPr>
          </a:p>
          <a:p>
            <a:pPr marL="85725" indent="0">
              <a:spcBef>
                <a:spcPts val="375"/>
              </a:spcBef>
              <a:buNone/>
              <a:defRPr/>
            </a:pPr>
            <a:r>
              <a:rPr lang="en-US" sz="2800" b="1" dirty="0">
                <a:solidFill>
                  <a:schemeClr val="tx2"/>
                </a:solidFill>
              </a:rPr>
              <a:t>Taxi</a:t>
            </a:r>
          </a:p>
          <a:p>
            <a:pPr marL="342900" lvl="1" indent="0">
              <a:buFont typeface="Arial" panose="020B0604020202020204" pitchFamily="34" charset="0"/>
              <a:buNone/>
              <a:defRPr/>
            </a:pPr>
            <a:r>
              <a:rPr lang="en-US" sz="2000" dirty="0">
                <a:solidFill>
                  <a:srgbClr val="212121"/>
                </a:solidFill>
                <a:ea typeface="Calibri" panose="020F0502020204030204" pitchFamily="34" charset="0"/>
                <a:cs typeface="Times New Roman" panose="02020603050405020304" pitchFamily="18" charset="0"/>
              </a:rPr>
              <a:t>Please contact the ETSI reception</a:t>
            </a:r>
            <a:endParaRPr lang="en-GB" sz="2000" dirty="0">
              <a:ea typeface="Calibri" panose="020F0502020204030204" pitchFamily="34" charset="0"/>
              <a:cs typeface="Times New Roman" panose="02020603050405020304" pitchFamily="18" charset="0"/>
            </a:endParaRPr>
          </a:p>
          <a:p>
            <a:pPr marL="0" indent="0">
              <a:spcBef>
                <a:spcPts val="375"/>
              </a:spcBef>
              <a:buFont typeface="Arial" panose="020B0604020202020204" pitchFamily="34" charset="0"/>
              <a:buNone/>
              <a:defRPr/>
            </a:pPr>
            <a:br>
              <a:rPr lang="en-US" sz="1500" dirty="0"/>
            </a:b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a:extLst>
              <a:ext uri="{FF2B5EF4-FFF2-40B4-BE49-F238E27FC236}">
                <a16:creationId xmlns:a16="http://schemas.microsoft.com/office/drawing/2014/main" id="{8112BBAD-94BB-E6EA-8F43-25BC6ACD2A29}"/>
              </a:ext>
            </a:extLst>
          </p:cNvPr>
          <p:cNvSpPr>
            <a:spLocks noGrp="1"/>
          </p:cNvSpPr>
          <p:nvPr>
            <p:ph type="title"/>
          </p:nvPr>
        </p:nvSpPr>
        <p:spPr>
          <a:xfrm>
            <a:off x="1114425" y="260648"/>
            <a:ext cx="6915150" cy="1141412"/>
          </a:xfrm>
        </p:spPr>
        <p:txBody>
          <a:bodyPr/>
          <a:lstStyle/>
          <a:p>
            <a:r>
              <a:rPr lang="en-US" altLang="en-US" dirty="0">
                <a:solidFill>
                  <a:srgbClr val="0070C0"/>
                </a:solidFill>
              </a:rPr>
              <a:t>SA5 Meeting Rooms</a:t>
            </a:r>
          </a:p>
        </p:txBody>
      </p:sp>
      <p:sp>
        <p:nvSpPr>
          <p:cNvPr id="5" name="TextBox 4">
            <a:extLst>
              <a:ext uri="{FF2B5EF4-FFF2-40B4-BE49-F238E27FC236}">
                <a16:creationId xmlns:a16="http://schemas.microsoft.com/office/drawing/2014/main" id="{72B02006-DD53-785A-04AD-2D92740A3023}"/>
              </a:ext>
            </a:extLst>
          </p:cNvPr>
          <p:cNvSpPr txBox="1"/>
          <p:nvPr/>
        </p:nvSpPr>
        <p:spPr>
          <a:xfrm>
            <a:off x="1114425" y="1628800"/>
            <a:ext cx="6915150" cy="3785652"/>
          </a:xfrm>
          <a:prstGeom prst="rect">
            <a:avLst/>
          </a:prstGeom>
          <a:noFill/>
        </p:spPr>
        <p:txBody>
          <a:bodyPr wrap="square">
            <a:spAutoFit/>
          </a:bodyPr>
          <a:lstStyle/>
          <a:p>
            <a:pPr algn="ctr">
              <a:defRPr/>
            </a:pPr>
            <a:r>
              <a:rPr lang="en-GB" kern="100" dirty="0">
                <a:ea typeface="Times New Roman" panose="02020603050405020304" pitchFamily="18" charset="0"/>
                <a:cs typeface="Times New Roman" panose="02020603050405020304" pitchFamily="18" charset="0"/>
              </a:rPr>
              <a:t>---------------------------------------------------------</a:t>
            </a:r>
          </a:p>
          <a:p>
            <a:pPr algn="ctr">
              <a:defRPr/>
            </a:pPr>
            <a:r>
              <a:rPr lang="en-GB" sz="2000" b="1" kern="100" dirty="0">
                <a:ea typeface="Times New Roman" panose="02020603050405020304" pitchFamily="18" charset="0"/>
                <a:cs typeface="Times New Roman" panose="02020603050405020304" pitchFamily="18" charset="0"/>
              </a:rPr>
              <a:t>Room 1: AMPHI. ATHENA (SA5 Main, 244 pax)</a:t>
            </a:r>
          </a:p>
          <a:p>
            <a:pPr algn="ctr">
              <a:defRPr/>
            </a:pPr>
            <a:r>
              <a:rPr lang="en-GB" kern="100" dirty="0">
                <a:ea typeface="Times New Roman" panose="02020603050405020304" pitchFamily="18" charset="0"/>
                <a:cs typeface="Times New Roman" panose="02020603050405020304" pitchFamily="18" charset="0"/>
              </a:rPr>
              <a:t>On Monday morning and Friday</a:t>
            </a:r>
          </a:p>
          <a:p>
            <a:pPr algn="ctr">
              <a:defRPr/>
            </a:pPr>
            <a:r>
              <a:rPr lang="en-GB" kern="100" dirty="0">
                <a:ea typeface="Times New Roman" panose="02020603050405020304" pitchFamily="18" charset="0"/>
                <a:cs typeface="Times New Roman" panose="02020603050405020304" pitchFamily="18" charset="0"/>
              </a:rPr>
              <a:t>--------------------------------------------------</a:t>
            </a:r>
          </a:p>
          <a:p>
            <a:pPr algn="ctr">
              <a:defRPr/>
            </a:pPr>
            <a:r>
              <a:rPr lang="en-GB" sz="2000" b="1" kern="100" dirty="0">
                <a:cs typeface="Times New Roman" panose="02020603050405020304" pitchFamily="18" charset="0"/>
              </a:rPr>
              <a:t>Room 2: </a:t>
            </a:r>
            <a:r>
              <a:rPr lang="en-GB" sz="2000" b="1" kern="100" dirty="0">
                <a:ea typeface="Times New Roman" panose="02020603050405020304" pitchFamily="18" charset="0"/>
                <a:cs typeface="Times New Roman" panose="02020603050405020304" pitchFamily="18" charset="0"/>
              </a:rPr>
              <a:t>AMPHI. IRIS (SA5 Main, 70 pax)</a:t>
            </a:r>
          </a:p>
          <a:p>
            <a:pPr algn="ctr">
              <a:defRPr/>
            </a:pPr>
            <a:r>
              <a:rPr lang="en-GB" kern="100" dirty="0">
                <a:ea typeface="Times New Roman" panose="02020603050405020304" pitchFamily="18" charset="0"/>
                <a:cs typeface="Times New Roman" panose="02020603050405020304" pitchFamily="18" charset="0"/>
              </a:rPr>
              <a:t>From Monday afternoon until Thursday evening (if there are enough seats, otherwise, we will need to stay in </a:t>
            </a:r>
            <a:r>
              <a:rPr lang="en-GB" kern="100" dirty="0" err="1">
                <a:ea typeface="Times New Roman" panose="02020603050405020304" pitchFamily="18" charset="0"/>
                <a:cs typeface="Times New Roman" panose="02020603050405020304" pitchFamily="18" charset="0"/>
              </a:rPr>
              <a:t>Amphi</a:t>
            </a:r>
            <a:r>
              <a:rPr lang="en-GB" kern="100" dirty="0">
                <a:ea typeface="Times New Roman" panose="02020603050405020304" pitchFamily="18" charset="0"/>
                <a:cs typeface="Times New Roman" panose="02020603050405020304" pitchFamily="18" charset="0"/>
              </a:rPr>
              <a:t>. Athena)</a:t>
            </a:r>
          </a:p>
          <a:p>
            <a:pPr algn="ctr">
              <a:defRPr/>
            </a:pPr>
            <a:r>
              <a:rPr lang="en-GB" kern="100" dirty="0">
                <a:ea typeface="Times New Roman" panose="02020603050405020304" pitchFamily="18" charset="0"/>
                <a:cs typeface="Times New Roman" panose="02020603050405020304" pitchFamily="18" charset="0"/>
              </a:rPr>
              <a:t>--------------------------------------------------</a:t>
            </a:r>
          </a:p>
          <a:p>
            <a:pPr algn="ctr">
              <a:defRPr/>
            </a:pPr>
            <a:r>
              <a:rPr lang="en-GB" sz="2000" b="1" kern="100" dirty="0">
                <a:ea typeface="Times New Roman" panose="02020603050405020304" pitchFamily="18" charset="0"/>
                <a:cs typeface="Times New Roman" panose="02020603050405020304" pitchFamily="18" charset="0"/>
              </a:rPr>
              <a:t>Room 3: IRIS G2AB (OAM breakout, 22 pax)</a:t>
            </a:r>
          </a:p>
          <a:p>
            <a:pPr algn="ctr">
              <a:defRPr/>
            </a:pPr>
            <a:r>
              <a:rPr lang="en-GB" kern="100" dirty="0">
                <a:ea typeface="Times New Roman" panose="02020603050405020304" pitchFamily="18" charset="0"/>
                <a:cs typeface="Times New Roman" panose="02020603050405020304" pitchFamily="18" charset="0"/>
              </a:rPr>
              <a:t>From Monday until Thursday evening</a:t>
            </a:r>
          </a:p>
          <a:p>
            <a:pPr algn="ctr">
              <a:defRPr/>
            </a:pPr>
            <a:r>
              <a:rPr lang="en-GB" kern="100" dirty="0">
                <a:ea typeface="Times New Roman" panose="02020603050405020304" pitchFamily="18" charset="0"/>
                <a:cs typeface="Times New Roman" panose="02020603050405020304" pitchFamily="18" charset="0"/>
              </a:rPr>
              <a:t>--------------------------------------------------</a:t>
            </a:r>
          </a:p>
          <a:p>
            <a:pPr algn="ctr">
              <a:defRPr/>
            </a:pPr>
            <a:r>
              <a:rPr lang="en-GB" sz="2000" b="1" kern="100" dirty="0">
                <a:ea typeface="Times New Roman" panose="02020603050405020304" pitchFamily="18" charset="0"/>
                <a:cs typeface="Times New Roman" panose="02020603050405020304" pitchFamily="18" charset="0"/>
              </a:rPr>
              <a:t>Room 4: IRIS G3AB (SWG Charging, 20 pax)</a:t>
            </a:r>
          </a:p>
          <a:p>
            <a:pPr algn="ctr">
              <a:defRPr/>
            </a:pPr>
            <a:r>
              <a:rPr lang="en-GB" kern="100" dirty="0">
                <a:ea typeface="Times New Roman" panose="02020603050405020304" pitchFamily="18" charset="0"/>
                <a:cs typeface="Times New Roman" panose="02020603050405020304" pitchFamily="18" charset="0"/>
              </a:rPr>
              <a:t>From Monday until Thursday evening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1428</Words>
  <Application>Microsoft Office PowerPoint</Application>
  <PresentationFormat>On-screen Show (4:3)</PresentationFormat>
  <Paragraphs>143</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MS PGothic</vt:lpstr>
      <vt:lpstr>Arial</vt:lpstr>
      <vt:lpstr>Calibri</vt:lpstr>
      <vt:lpstr>Calibri Light</vt:lpstr>
      <vt:lpstr>Poppins</vt:lpstr>
      <vt:lpstr>Times New Roman</vt:lpstr>
      <vt:lpstr>Wingdings</vt:lpstr>
      <vt:lpstr>Office Theme</vt:lpstr>
      <vt:lpstr>            </vt:lpstr>
      <vt:lpstr>Outline</vt:lpstr>
      <vt:lpstr>Agenda</vt:lpstr>
      <vt:lpstr>Welcome</vt:lpstr>
      <vt:lpstr>General Information</vt:lpstr>
      <vt:lpstr>General Information</vt:lpstr>
      <vt:lpstr>General Information</vt:lpstr>
      <vt:lpstr>General Information </vt:lpstr>
      <vt:lpstr>SA5 Meeting Rooms</vt:lpstr>
      <vt:lpstr>3GPP coffee break &amp; water</vt:lpstr>
      <vt:lpstr>Lunch Snacking Walking distance from ETSI premises</vt:lpstr>
      <vt:lpstr>Lunch Restaurants Walking distance from ETSI premises</vt:lpstr>
      <vt:lpstr>Lunch (by car)  </vt:lpstr>
      <vt:lpstr>3GPP IT Settings</vt:lpstr>
      <vt:lpstr>Transportation</vt:lpstr>
      <vt:lpstr>3GPP SA5 social event</vt:lpstr>
      <vt:lpstr>SA5 Group photo</vt:lpstr>
      <vt:lpstr>Safety Instructions / Consignes de Sécurité </vt:lpstr>
      <vt:lpstr>Summary</vt:lpstr>
      <vt:lpstr>Summary</vt:lpstr>
      <vt:lpstr>Thank you for your attention</vt:lpstr>
    </vt:vector>
  </TitlesOfParts>
  <Company>Vodafone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Edinburgh</dc:title>
  <dc:creator>Neal, Adrian, VF-Group</dc:creator>
  <cp:lastModifiedBy>r1</cp:lastModifiedBy>
  <cp:revision>172</cp:revision>
  <cp:lastPrinted>2023-12-07T18:22:33Z</cp:lastPrinted>
  <dcterms:created xsi:type="dcterms:W3CDTF">2012-11-06T14:31:51Z</dcterms:created>
  <dcterms:modified xsi:type="dcterms:W3CDTF">2025-02-13T15:13:01Z</dcterms:modified>
</cp:coreProperties>
</file>