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7"/>
  </p:sldMasterIdLst>
  <p:notesMasterIdLst>
    <p:notesMasterId r:id="rId17"/>
  </p:notesMasterIdLst>
  <p:handoutMasterIdLst>
    <p:handoutMasterId r:id="rId18"/>
  </p:handoutMasterIdLst>
  <p:sldIdLst>
    <p:sldId id="303" r:id="rId8"/>
    <p:sldId id="262" r:id="rId9"/>
    <p:sldId id="258" r:id="rId10"/>
    <p:sldId id="257" r:id="rId11"/>
    <p:sldId id="259" r:id="rId12"/>
    <p:sldId id="260" r:id="rId13"/>
    <p:sldId id="261" r:id="rId14"/>
    <p:sldId id="953" r:id="rId15"/>
    <p:sldId id="952" r:id="rId16"/>
  </p:sldIdLst>
  <p:sldSz cx="12192000" cy="6858000"/>
  <p:notesSz cx="6886575" cy="10018713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6" userDrawn="1">
          <p15:clr>
            <a:srgbClr val="A4A3A4"/>
          </p15:clr>
        </p15:guide>
        <p15:guide id="2" pos="2169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3333FF"/>
    <a:srgbClr val="5C88D0"/>
    <a:srgbClr val="72AF2F"/>
    <a:srgbClr val="FFFFCC"/>
    <a:srgbClr val="C1E442"/>
    <a:srgbClr val="FFFF99"/>
    <a:srgbClr val="C6D254"/>
    <a:srgbClr val="00000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6526656-BF32-4870-898C-43E18A8D6BCE}" v="77" dt="2023-11-10T08:13:22.036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981" autoAdjust="0"/>
    <p:restoredTop sz="95808" autoAdjust="0"/>
  </p:normalViewPr>
  <p:slideViewPr>
    <p:cSldViewPr snapToGrid="0">
      <p:cViewPr varScale="1">
        <p:scale>
          <a:sx n="84" d="100"/>
          <a:sy n="84" d="100"/>
        </p:scale>
        <p:origin x="124" y="1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1742" y="43"/>
      </p:cViewPr>
      <p:guideLst>
        <p:guide orient="horz" pos="3156"/>
        <p:guide pos="216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Master" Target="slideMasters/slideMaster1.xml"/><Relationship Id="rId12" Type="http://schemas.openxmlformats.org/officeDocument/2006/relationships/slide" Target="slides/slide5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4.xml"/><Relationship Id="rId24" Type="http://schemas.microsoft.com/office/2015/10/relationships/revisionInfo" Target="revisionInfo.xml"/><Relationship Id="rId5" Type="http://schemas.openxmlformats.org/officeDocument/2006/relationships/customXml" Target="../customXml/item5.xml"/><Relationship Id="rId15" Type="http://schemas.openxmlformats.org/officeDocument/2006/relationships/slide" Target="slides/slide8.xml"/><Relationship Id="rId23" Type="http://schemas.microsoft.com/office/2016/11/relationships/changesInfo" Target="changesInfos/changesInfo1.xml"/><Relationship Id="rId10" Type="http://schemas.openxmlformats.org/officeDocument/2006/relationships/slide" Target="slides/slide3.xml"/><Relationship Id="rId19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ean Sun (NSB)" userId="ef6d28fa-f6d2-46f2-a5dd-bebee851067d" providerId="ADAL" clId="{C6526656-BF32-4870-898C-43E18A8D6BCE}"/>
    <pc:docChg chg="undo custSel modSld modMainMaster modNotesMaster modHandout">
      <pc:chgData name="Sean Sun (NSB)" userId="ef6d28fa-f6d2-46f2-a5dd-bebee851067d" providerId="ADAL" clId="{C6526656-BF32-4870-898C-43E18A8D6BCE}" dt="2023-11-10T08:13:22.036" v="1174"/>
      <pc:docMkLst>
        <pc:docMk/>
      </pc:docMkLst>
      <pc:sldChg chg="modSp mod">
        <pc:chgData name="Sean Sun (NSB)" userId="ef6d28fa-f6d2-46f2-a5dd-bebee851067d" providerId="ADAL" clId="{C6526656-BF32-4870-898C-43E18A8D6BCE}" dt="2023-11-03T11:04:31.157" v="1171" actId="20577"/>
        <pc:sldMkLst>
          <pc:docMk/>
          <pc:sldMk cId="2807274083" sldId="257"/>
        </pc:sldMkLst>
        <pc:spChg chg="mod">
          <ac:chgData name="Sean Sun (NSB)" userId="ef6d28fa-f6d2-46f2-a5dd-bebee851067d" providerId="ADAL" clId="{C6526656-BF32-4870-898C-43E18A8D6BCE}" dt="2023-10-27T11:59:47.877" v="32" actId="1076"/>
          <ac:spMkLst>
            <pc:docMk/>
            <pc:sldMk cId="2807274083" sldId="257"/>
            <ac:spMk id="2" creationId="{EBA57BD4-5380-D3AC-7A8D-F58E09736E0A}"/>
          </ac:spMkLst>
        </pc:spChg>
        <pc:spChg chg="mod">
          <ac:chgData name="Sean Sun (NSB)" userId="ef6d28fa-f6d2-46f2-a5dd-bebee851067d" providerId="ADAL" clId="{C6526656-BF32-4870-898C-43E18A8D6BCE}" dt="2023-10-31T13:51:26.324" v="275" actId="1036"/>
          <ac:spMkLst>
            <pc:docMk/>
            <pc:sldMk cId="2807274083" sldId="257"/>
            <ac:spMk id="9" creationId="{1B2383DD-07CC-EED5-7079-7A0A3419BB0F}"/>
          </ac:spMkLst>
        </pc:spChg>
        <pc:spChg chg="mod">
          <ac:chgData name="Sean Sun (NSB)" userId="ef6d28fa-f6d2-46f2-a5dd-bebee851067d" providerId="ADAL" clId="{C6526656-BF32-4870-898C-43E18A8D6BCE}" dt="2023-10-31T13:51:26.324" v="275" actId="1036"/>
          <ac:spMkLst>
            <pc:docMk/>
            <pc:sldMk cId="2807274083" sldId="257"/>
            <ac:spMk id="10" creationId="{3B53CD8F-55F5-1380-0211-6375303E0F94}"/>
          </ac:spMkLst>
        </pc:spChg>
        <pc:spChg chg="mod">
          <ac:chgData name="Sean Sun (NSB)" userId="ef6d28fa-f6d2-46f2-a5dd-bebee851067d" providerId="ADAL" clId="{C6526656-BF32-4870-898C-43E18A8D6BCE}" dt="2023-11-03T11:04:31.157" v="1171" actId="20577"/>
          <ac:spMkLst>
            <pc:docMk/>
            <pc:sldMk cId="2807274083" sldId="257"/>
            <ac:spMk id="11" creationId="{7B3FD86F-CDC4-6940-5666-67BD965B5327}"/>
          </ac:spMkLst>
        </pc:spChg>
        <pc:picChg chg="mod">
          <ac:chgData name="Sean Sun (NSB)" userId="ef6d28fa-f6d2-46f2-a5dd-bebee851067d" providerId="ADAL" clId="{C6526656-BF32-4870-898C-43E18A8D6BCE}" dt="2023-10-31T13:51:26.324" v="275" actId="1036"/>
          <ac:picMkLst>
            <pc:docMk/>
            <pc:sldMk cId="2807274083" sldId="257"/>
            <ac:picMk id="7" creationId="{BAA189FE-B90D-8917-A400-B51A08F72298}"/>
          </ac:picMkLst>
        </pc:picChg>
      </pc:sldChg>
      <pc:sldChg chg="addSp delSp modSp mod">
        <pc:chgData name="Sean Sun (NSB)" userId="ef6d28fa-f6d2-46f2-a5dd-bebee851067d" providerId="ADAL" clId="{C6526656-BF32-4870-898C-43E18A8D6BCE}" dt="2023-11-03T11:02:33.230" v="1089" actId="6549"/>
        <pc:sldMkLst>
          <pc:docMk/>
          <pc:sldMk cId="1764674165" sldId="258"/>
        </pc:sldMkLst>
        <pc:spChg chg="add mod">
          <ac:chgData name="Sean Sun (NSB)" userId="ef6d28fa-f6d2-46f2-a5dd-bebee851067d" providerId="ADAL" clId="{C6526656-BF32-4870-898C-43E18A8D6BCE}" dt="2023-11-03T11:02:33.230" v="1089" actId="6549"/>
          <ac:spMkLst>
            <pc:docMk/>
            <pc:sldMk cId="1764674165" sldId="258"/>
            <ac:spMk id="4" creationId="{F09E6BE3-DD1E-60DE-255B-F0EA748EBDAB}"/>
          </ac:spMkLst>
        </pc:spChg>
        <pc:spChg chg="mod">
          <ac:chgData name="Sean Sun (NSB)" userId="ef6d28fa-f6d2-46f2-a5dd-bebee851067d" providerId="ADAL" clId="{C6526656-BF32-4870-898C-43E18A8D6BCE}" dt="2023-11-03T10:59:46.086" v="1065" actId="20577"/>
          <ac:spMkLst>
            <pc:docMk/>
            <pc:sldMk cId="1764674165" sldId="258"/>
            <ac:spMk id="9" creationId="{9B0AF762-F6C7-C86C-5282-EDD751E60BC6}"/>
          </ac:spMkLst>
        </pc:spChg>
        <pc:spChg chg="add del mod">
          <ac:chgData name="Sean Sun (NSB)" userId="ef6d28fa-f6d2-46f2-a5dd-bebee851067d" providerId="ADAL" clId="{C6526656-BF32-4870-898C-43E18A8D6BCE}" dt="2023-11-02T12:30:14.404" v="911" actId="478"/>
          <ac:spMkLst>
            <pc:docMk/>
            <pc:sldMk cId="1764674165" sldId="258"/>
            <ac:spMk id="10" creationId="{D6161650-77AD-2079-7C80-DCDE0F72D452}"/>
          </ac:spMkLst>
        </pc:spChg>
        <pc:spChg chg="add del">
          <ac:chgData name="Sean Sun (NSB)" userId="ef6d28fa-f6d2-46f2-a5dd-bebee851067d" providerId="ADAL" clId="{C6526656-BF32-4870-898C-43E18A8D6BCE}" dt="2023-11-02T12:30:59.523" v="915" actId="478"/>
          <ac:spMkLst>
            <pc:docMk/>
            <pc:sldMk cId="1764674165" sldId="258"/>
            <ac:spMk id="13" creationId="{C63C4E4F-FCA9-53DB-6DAB-E2D1BB587597}"/>
          </ac:spMkLst>
        </pc:spChg>
        <pc:spChg chg="mod">
          <ac:chgData name="Sean Sun (NSB)" userId="ef6d28fa-f6d2-46f2-a5dd-bebee851067d" providerId="ADAL" clId="{C6526656-BF32-4870-898C-43E18A8D6BCE}" dt="2023-10-31T13:44:19.517" v="186" actId="14100"/>
          <ac:spMkLst>
            <pc:docMk/>
            <pc:sldMk cId="1764674165" sldId="258"/>
            <ac:spMk id="37" creationId="{7813DA38-056F-DF35-ED27-A56D602884B8}"/>
          </ac:spMkLst>
        </pc:spChg>
        <pc:grpChg chg="add mod ord">
          <ac:chgData name="Sean Sun (NSB)" userId="ef6d28fa-f6d2-46f2-a5dd-bebee851067d" providerId="ADAL" clId="{C6526656-BF32-4870-898C-43E18A8D6BCE}" dt="2023-11-03T11:01:44.402" v="1074" actId="1076"/>
          <ac:grpSpMkLst>
            <pc:docMk/>
            <pc:sldMk cId="1764674165" sldId="258"/>
            <ac:grpSpMk id="17" creationId="{8717ACEE-A12B-F208-9AEC-7754EC5676DF}"/>
          </ac:grpSpMkLst>
        </pc:grpChg>
        <pc:grpChg chg="mod">
          <ac:chgData name="Sean Sun (NSB)" userId="ef6d28fa-f6d2-46f2-a5dd-bebee851067d" providerId="ADAL" clId="{C6526656-BF32-4870-898C-43E18A8D6BCE}" dt="2023-11-02T12:34:11.703" v="944" actId="164"/>
          <ac:grpSpMkLst>
            <pc:docMk/>
            <pc:sldMk cId="1764674165" sldId="258"/>
            <ac:grpSpMk id="35" creationId="{5B7AEDB6-3E8C-1F41-0E88-5149D59CD703}"/>
          </ac:grpSpMkLst>
        </pc:grpChg>
        <pc:picChg chg="mod">
          <ac:chgData name="Sean Sun (NSB)" userId="ef6d28fa-f6d2-46f2-a5dd-bebee851067d" providerId="ADAL" clId="{C6526656-BF32-4870-898C-43E18A8D6BCE}" dt="2023-11-02T12:34:11.703" v="944" actId="164"/>
          <ac:picMkLst>
            <pc:docMk/>
            <pc:sldMk cId="1764674165" sldId="258"/>
            <ac:picMk id="11" creationId="{DA7CCB7B-28E0-26F2-BF7B-3B72256801AE}"/>
          </ac:picMkLst>
        </pc:picChg>
        <pc:inkChg chg="add del">
          <ac:chgData name="Sean Sun (NSB)" userId="ef6d28fa-f6d2-46f2-a5dd-bebee851067d" providerId="ADAL" clId="{C6526656-BF32-4870-898C-43E18A8D6BCE}" dt="2023-11-02T12:30:30.019" v="913" actId="9405"/>
          <ac:inkMkLst>
            <pc:docMk/>
            <pc:sldMk cId="1764674165" sldId="258"/>
            <ac:inkMk id="12" creationId="{B1FB424E-BD54-E9DD-CB08-15A14AE1A904}"/>
          </ac:inkMkLst>
        </pc:inkChg>
        <pc:cxnChg chg="add del mod">
          <ac:chgData name="Sean Sun (NSB)" userId="ef6d28fa-f6d2-46f2-a5dd-bebee851067d" providerId="ADAL" clId="{C6526656-BF32-4870-898C-43E18A8D6BCE}" dt="2023-11-02T12:29:47.656" v="908" actId="478"/>
          <ac:cxnSpMkLst>
            <pc:docMk/>
            <pc:sldMk cId="1764674165" sldId="258"/>
            <ac:cxnSpMk id="4" creationId="{DD8BE006-1705-E033-24DC-BFC78BEC3E81}"/>
          </ac:cxnSpMkLst>
        </pc:cxnChg>
        <pc:cxnChg chg="add del mod">
          <ac:chgData name="Sean Sun (NSB)" userId="ef6d28fa-f6d2-46f2-a5dd-bebee851067d" providerId="ADAL" clId="{C6526656-BF32-4870-898C-43E18A8D6BCE}" dt="2023-11-02T12:31:28.748" v="918" actId="478"/>
          <ac:cxnSpMkLst>
            <pc:docMk/>
            <pc:sldMk cId="1764674165" sldId="258"/>
            <ac:cxnSpMk id="15" creationId="{6BAC4618-B2B6-5545-D74B-6256E090EE66}"/>
          </ac:cxnSpMkLst>
        </pc:cxnChg>
      </pc:sldChg>
      <pc:sldChg chg="modSp mod">
        <pc:chgData name="Sean Sun (NSB)" userId="ef6d28fa-f6d2-46f2-a5dd-bebee851067d" providerId="ADAL" clId="{C6526656-BF32-4870-898C-43E18A8D6BCE}" dt="2023-11-02T12:33:48.695" v="941" actId="1076"/>
        <pc:sldMkLst>
          <pc:docMk/>
          <pc:sldMk cId="744028075" sldId="259"/>
        </pc:sldMkLst>
        <pc:spChg chg="mod">
          <ac:chgData name="Sean Sun (NSB)" userId="ef6d28fa-f6d2-46f2-a5dd-bebee851067d" providerId="ADAL" clId="{C6526656-BF32-4870-898C-43E18A8D6BCE}" dt="2023-10-31T13:52:13.564" v="280" actId="14100"/>
          <ac:spMkLst>
            <pc:docMk/>
            <pc:sldMk cId="744028075" sldId="259"/>
            <ac:spMk id="2" creationId="{6CD51713-7949-7DC2-0538-ECB5B7DAF6DC}"/>
          </ac:spMkLst>
        </pc:spChg>
        <pc:spChg chg="mod">
          <ac:chgData name="Sean Sun (NSB)" userId="ef6d28fa-f6d2-46f2-a5dd-bebee851067d" providerId="ADAL" clId="{C6526656-BF32-4870-898C-43E18A8D6BCE}" dt="2023-11-02T12:33:15.413" v="934" actId="14100"/>
          <ac:spMkLst>
            <pc:docMk/>
            <pc:sldMk cId="744028075" sldId="259"/>
            <ac:spMk id="11" creationId="{7C8594F4-40BC-C46E-6678-BA69FAAF7109}"/>
          </ac:spMkLst>
        </pc:spChg>
        <pc:picChg chg="mod">
          <ac:chgData name="Sean Sun (NSB)" userId="ef6d28fa-f6d2-46f2-a5dd-bebee851067d" providerId="ADAL" clId="{C6526656-BF32-4870-898C-43E18A8D6BCE}" dt="2023-11-02T12:33:41.625" v="938" actId="14100"/>
          <ac:picMkLst>
            <pc:docMk/>
            <pc:sldMk cId="744028075" sldId="259"/>
            <ac:picMk id="5" creationId="{08B2E675-C686-A8C2-3294-02A55D98BD94}"/>
          </ac:picMkLst>
        </pc:picChg>
        <pc:picChg chg="mod">
          <ac:chgData name="Sean Sun (NSB)" userId="ef6d28fa-f6d2-46f2-a5dd-bebee851067d" providerId="ADAL" clId="{C6526656-BF32-4870-898C-43E18A8D6BCE}" dt="2023-11-02T12:33:44.974" v="939" actId="14100"/>
          <ac:picMkLst>
            <pc:docMk/>
            <pc:sldMk cId="744028075" sldId="259"/>
            <ac:picMk id="7" creationId="{1B1A68C9-3507-ABA3-679D-D6B484398FE2}"/>
          </ac:picMkLst>
        </pc:picChg>
        <pc:picChg chg="mod">
          <ac:chgData name="Sean Sun (NSB)" userId="ef6d28fa-f6d2-46f2-a5dd-bebee851067d" providerId="ADAL" clId="{C6526656-BF32-4870-898C-43E18A8D6BCE}" dt="2023-11-02T12:33:48.695" v="941" actId="1076"/>
          <ac:picMkLst>
            <pc:docMk/>
            <pc:sldMk cId="744028075" sldId="259"/>
            <ac:picMk id="15" creationId="{88903507-C1D9-8215-717E-8261AA335200}"/>
          </ac:picMkLst>
        </pc:picChg>
        <pc:picChg chg="mod">
          <ac:chgData name="Sean Sun (NSB)" userId="ef6d28fa-f6d2-46f2-a5dd-bebee851067d" providerId="ADAL" clId="{C6526656-BF32-4870-898C-43E18A8D6BCE}" dt="2023-11-02T12:33:47.046" v="940" actId="1076"/>
          <ac:picMkLst>
            <pc:docMk/>
            <pc:sldMk cId="744028075" sldId="259"/>
            <ac:picMk id="21" creationId="{DC6193DE-01E0-4CE9-617C-8668E924CB81}"/>
          </ac:picMkLst>
        </pc:picChg>
      </pc:sldChg>
      <pc:sldChg chg="addSp delSp modSp mod">
        <pc:chgData name="Sean Sun (NSB)" userId="ef6d28fa-f6d2-46f2-a5dd-bebee851067d" providerId="ADAL" clId="{C6526656-BF32-4870-898C-43E18A8D6BCE}" dt="2023-11-03T11:04:54.005" v="1172" actId="1076"/>
        <pc:sldMkLst>
          <pc:docMk/>
          <pc:sldMk cId="1454591285" sldId="260"/>
        </pc:sldMkLst>
        <pc:spChg chg="mod">
          <ac:chgData name="Sean Sun (NSB)" userId="ef6d28fa-f6d2-46f2-a5dd-bebee851067d" providerId="ADAL" clId="{C6526656-BF32-4870-898C-43E18A8D6BCE}" dt="2023-10-31T13:56:59.240" v="285" actId="14100"/>
          <ac:spMkLst>
            <pc:docMk/>
            <pc:sldMk cId="1454591285" sldId="260"/>
            <ac:spMk id="2" creationId="{859A4097-C681-3D77-EC24-352200066306}"/>
          </ac:spMkLst>
        </pc:spChg>
        <pc:spChg chg="add mod">
          <ac:chgData name="Sean Sun (NSB)" userId="ef6d28fa-f6d2-46f2-a5dd-bebee851067d" providerId="ADAL" clId="{C6526656-BF32-4870-898C-43E18A8D6BCE}" dt="2023-11-02T07:12:39.462" v="607" actId="208"/>
          <ac:spMkLst>
            <pc:docMk/>
            <pc:sldMk cId="1454591285" sldId="260"/>
            <ac:spMk id="3" creationId="{1E5D2FC6-723C-B468-AE37-AF366DF6714A}"/>
          </ac:spMkLst>
        </pc:spChg>
        <pc:spChg chg="add mod">
          <ac:chgData name="Sean Sun (NSB)" userId="ef6d28fa-f6d2-46f2-a5dd-bebee851067d" providerId="ADAL" clId="{C6526656-BF32-4870-898C-43E18A8D6BCE}" dt="2023-11-03T11:04:54.005" v="1172" actId="1076"/>
          <ac:spMkLst>
            <pc:docMk/>
            <pc:sldMk cId="1454591285" sldId="260"/>
            <ac:spMk id="5" creationId="{9A9F0176-2E87-6273-5EA8-65D9ED739506}"/>
          </ac:spMkLst>
        </pc:spChg>
        <pc:spChg chg="add del mod">
          <ac:chgData name="Sean Sun (NSB)" userId="ef6d28fa-f6d2-46f2-a5dd-bebee851067d" providerId="ADAL" clId="{C6526656-BF32-4870-898C-43E18A8D6BCE}" dt="2023-11-02T07:14:27.811" v="638" actId="478"/>
          <ac:spMkLst>
            <pc:docMk/>
            <pc:sldMk cId="1454591285" sldId="260"/>
            <ac:spMk id="6" creationId="{E2EF5C42-56CD-E52A-FA2B-F0497418B763}"/>
          </ac:spMkLst>
        </pc:spChg>
        <pc:spChg chg="mod">
          <ac:chgData name="Sean Sun (NSB)" userId="ef6d28fa-f6d2-46f2-a5dd-bebee851067d" providerId="ADAL" clId="{C6526656-BF32-4870-898C-43E18A8D6BCE}" dt="2023-11-02T07:12:44.519" v="608" actId="14100"/>
          <ac:spMkLst>
            <pc:docMk/>
            <pc:sldMk cId="1454591285" sldId="260"/>
            <ac:spMk id="10" creationId="{03C05874-1C81-74BB-41AB-F07C828ED63C}"/>
          </ac:spMkLst>
        </pc:spChg>
        <pc:spChg chg="mod">
          <ac:chgData name="Sean Sun (NSB)" userId="ef6d28fa-f6d2-46f2-a5dd-bebee851067d" providerId="ADAL" clId="{C6526656-BF32-4870-898C-43E18A8D6BCE}" dt="2023-11-02T07:14:49.783" v="661" actId="20577"/>
          <ac:spMkLst>
            <pc:docMk/>
            <pc:sldMk cId="1454591285" sldId="260"/>
            <ac:spMk id="23" creationId="{8BC04EC8-0364-3B5E-FE38-3C42818DFD53}"/>
          </ac:spMkLst>
        </pc:spChg>
        <pc:spChg chg="mod">
          <ac:chgData name="Sean Sun (NSB)" userId="ef6d28fa-f6d2-46f2-a5dd-bebee851067d" providerId="ADAL" clId="{C6526656-BF32-4870-898C-43E18A8D6BCE}" dt="2023-11-02T07:16:14.442" v="701" actId="313"/>
          <ac:spMkLst>
            <pc:docMk/>
            <pc:sldMk cId="1454591285" sldId="260"/>
            <ac:spMk id="25" creationId="{D7829C49-43DC-5780-4722-204402F411A3}"/>
          </ac:spMkLst>
        </pc:spChg>
        <pc:spChg chg="mod">
          <ac:chgData name="Sean Sun (NSB)" userId="ef6d28fa-f6d2-46f2-a5dd-bebee851067d" providerId="ADAL" clId="{C6526656-BF32-4870-898C-43E18A8D6BCE}" dt="2023-10-31T13:57:12.284" v="288" actId="20577"/>
          <ac:spMkLst>
            <pc:docMk/>
            <pc:sldMk cId="1454591285" sldId="260"/>
            <ac:spMk id="26" creationId="{1D46B414-CC88-ECE8-C455-811D3A7C45B7}"/>
          </ac:spMkLst>
        </pc:spChg>
        <pc:picChg chg="mod">
          <ac:chgData name="Sean Sun (NSB)" userId="ef6d28fa-f6d2-46f2-a5dd-bebee851067d" providerId="ADAL" clId="{C6526656-BF32-4870-898C-43E18A8D6BCE}" dt="2023-11-02T07:13:20.192" v="610" actId="14100"/>
          <ac:picMkLst>
            <pc:docMk/>
            <pc:sldMk cId="1454591285" sldId="260"/>
            <ac:picMk id="9" creationId="{4DEE2136-50A9-8251-3702-C74059299A7D}"/>
          </ac:picMkLst>
        </pc:picChg>
      </pc:sldChg>
      <pc:sldChg chg="addSp modSp mod">
        <pc:chgData name="Sean Sun (NSB)" userId="ef6d28fa-f6d2-46f2-a5dd-bebee851067d" providerId="ADAL" clId="{C6526656-BF32-4870-898C-43E18A8D6BCE}" dt="2023-11-02T07:20:54.453" v="879" actId="20577"/>
        <pc:sldMkLst>
          <pc:docMk/>
          <pc:sldMk cId="3461310246" sldId="261"/>
        </pc:sldMkLst>
        <pc:spChg chg="mod">
          <ac:chgData name="Sean Sun (NSB)" userId="ef6d28fa-f6d2-46f2-a5dd-bebee851067d" providerId="ADAL" clId="{C6526656-BF32-4870-898C-43E18A8D6BCE}" dt="2023-11-02T07:16:48" v="702" actId="14100"/>
          <ac:spMkLst>
            <pc:docMk/>
            <pc:sldMk cId="3461310246" sldId="261"/>
            <ac:spMk id="2" creationId="{8A1BA2B9-42E9-9B17-AA35-D4B5ED807A76}"/>
          </ac:spMkLst>
        </pc:spChg>
        <pc:spChg chg="add mod">
          <ac:chgData name="Sean Sun (NSB)" userId="ef6d28fa-f6d2-46f2-a5dd-bebee851067d" providerId="ADAL" clId="{C6526656-BF32-4870-898C-43E18A8D6BCE}" dt="2023-11-02T07:18:36.739" v="745" actId="208"/>
          <ac:spMkLst>
            <pc:docMk/>
            <pc:sldMk cId="3461310246" sldId="261"/>
            <ac:spMk id="4" creationId="{26D6CBE1-49F4-EE8B-4BDA-EE1AE1DA7C38}"/>
          </ac:spMkLst>
        </pc:spChg>
        <pc:spChg chg="add mod">
          <ac:chgData name="Sean Sun (NSB)" userId="ef6d28fa-f6d2-46f2-a5dd-bebee851067d" providerId="ADAL" clId="{C6526656-BF32-4870-898C-43E18A8D6BCE}" dt="2023-11-02T07:19:08.031" v="772" actId="20577"/>
          <ac:spMkLst>
            <pc:docMk/>
            <pc:sldMk cId="3461310246" sldId="261"/>
            <ac:spMk id="6" creationId="{70416CDC-BBB0-729A-3836-A1A4645D4F05}"/>
          </ac:spMkLst>
        </pc:spChg>
        <pc:spChg chg="add mod">
          <ac:chgData name="Sean Sun (NSB)" userId="ef6d28fa-f6d2-46f2-a5dd-bebee851067d" providerId="ADAL" clId="{C6526656-BF32-4870-898C-43E18A8D6BCE}" dt="2023-11-02T07:19:18.622" v="784" actId="1076"/>
          <ac:spMkLst>
            <pc:docMk/>
            <pc:sldMk cId="3461310246" sldId="261"/>
            <ac:spMk id="11" creationId="{D5A1BC78-FC4A-72BD-6A1A-CF2C6FB37583}"/>
          </ac:spMkLst>
        </pc:spChg>
        <pc:spChg chg="mod">
          <ac:chgData name="Sean Sun (NSB)" userId="ef6d28fa-f6d2-46f2-a5dd-bebee851067d" providerId="ADAL" clId="{C6526656-BF32-4870-898C-43E18A8D6BCE}" dt="2023-11-02T07:17:14.649" v="716" actId="20577"/>
          <ac:spMkLst>
            <pc:docMk/>
            <pc:sldMk cId="3461310246" sldId="261"/>
            <ac:spMk id="14" creationId="{D53376BE-C5FC-D128-8426-AAC256A71F7D}"/>
          </ac:spMkLst>
        </pc:spChg>
        <pc:spChg chg="mod">
          <ac:chgData name="Sean Sun (NSB)" userId="ef6d28fa-f6d2-46f2-a5dd-bebee851067d" providerId="ADAL" clId="{C6526656-BF32-4870-898C-43E18A8D6BCE}" dt="2023-11-02T07:17:26.329" v="717" actId="108"/>
          <ac:spMkLst>
            <pc:docMk/>
            <pc:sldMk cId="3461310246" sldId="261"/>
            <ac:spMk id="15" creationId="{75B5D9B0-39D5-EE71-C3B2-61D34D133F60}"/>
          </ac:spMkLst>
        </pc:spChg>
        <pc:spChg chg="mod">
          <ac:chgData name="Sean Sun (NSB)" userId="ef6d28fa-f6d2-46f2-a5dd-bebee851067d" providerId="ADAL" clId="{C6526656-BF32-4870-898C-43E18A8D6BCE}" dt="2023-11-02T07:20:54.453" v="879" actId="20577"/>
          <ac:spMkLst>
            <pc:docMk/>
            <pc:sldMk cId="3461310246" sldId="261"/>
            <ac:spMk id="19" creationId="{A74D6AB4-347C-DD98-260C-E144ABF119BF}"/>
          </ac:spMkLst>
        </pc:spChg>
        <pc:picChg chg="mod">
          <ac:chgData name="Sean Sun (NSB)" userId="ef6d28fa-f6d2-46f2-a5dd-bebee851067d" providerId="ADAL" clId="{C6526656-BF32-4870-898C-43E18A8D6BCE}" dt="2023-11-02T07:17:45.181" v="719" actId="1076"/>
          <ac:picMkLst>
            <pc:docMk/>
            <pc:sldMk cId="3461310246" sldId="261"/>
            <ac:picMk id="7" creationId="{C0E43A6A-296D-9D18-EEAC-FABF8B010336}"/>
          </ac:picMkLst>
        </pc:picChg>
      </pc:sldChg>
      <pc:sldChg chg="addSp delSp modSp mod">
        <pc:chgData name="Sean Sun (NSB)" userId="ef6d28fa-f6d2-46f2-a5dd-bebee851067d" providerId="ADAL" clId="{C6526656-BF32-4870-898C-43E18A8D6BCE}" dt="2023-11-03T10:57:45.654" v="990" actId="20577"/>
        <pc:sldMkLst>
          <pc:docMk/>
          <pc:sldMk cId="4078047852" sldId="262"/>
        </pc:sldMkLst>
        <pc:spChg chg="mod">
          <ac:chgData name="Sean Sun (NSB)" userId="ef6d28fa-f6d2-46f2-a5dd-bebee851067d" providerId="ADAL" clId="{C6526656-BF32-4870-898C-43E18A8D6BCE}" dt="2023-11-02T07:00:23.485" v="399" actId="14100"/>
          <ac:spMkLst>
            <pc:docMk/>
            <pc:sldMk cId="4078047852" sldId="262"/>
            <ac:spMk id="2" creationId="{26AB6BCB-81CB-E3CC-7D78-9D0A0B5134F4}"/>
          </ac:spMkLst>
        </pc:spChg>
        <pc:spChg chg="mod">
          <ac:chgData name="Sean Sun (NSB)" userId="ef6d28fa-f6d2-46f2-a5dd-bebee851067d" providerId="ADAL" clId="{C6526656-BF32-4870-898C-43E18A8D6BCE}" dt="2023-11-03T10:57:45.654" v="990" actId="20577"/>
          <ac:spMkLst>
            <pc:docMk/>
            <pc:sldMk cId="4078047852" sldId="262"/>
            <ac:spMk id="3" creationId="{E1EDA84B-3F8F-E32E-A246-9BB91190808D}"/>
          </ac:spMkLst>
        </pc:spChg>
        <pc:spChg chg="mod">
          <ac:chgData name="Sean Sun (NSB)" userId="ef6d28fa-f6d2-46f2-a5dd-bebee851067d" providerId="ADAL" clId="{C6526656-BF32-4870-898C-43E18A8D6BCE}" dt="2023-11-02T07:04:24.065" v="498" actId="1035"/>
          <ac:spMkLst>
            <pc:docMk/>
            <pc:sldMk cId="4078047852" sldId="262"/>
            <ac:spMk id="7" creationId="{45CBCCFC-FB82-901F-4543-A7AF125B675D}"/>
          </ac:spMkLst>
        </pc:spChg>
        <pc:spChg chg="mod">
          <ac:chgData name="Sean Sun (NSB)" userId="ef6d28fa-f6d2-46f2-a5dd-bebee851067d" providerId="ADAL" clId="{C6526656-BF32-4870-898C-43E18A8D6BCE}" dt="2023-11-02T07:04:24.065" v="498" actId="1035"/>
          <ac:spMkLst>
            <pc:docMk/>
            <pc:sldMk cId="4078047852" sldId="262"/>
            <ac:spMk id="8" creationId="{6B0424F1-EA28-110F-6F12-46425725B622}"/>
          </ac:spMkLst>
        </pc:spChg>
        <pc:grpChg chg="mod">
          <ac:chgData name="Sean Sun (NSB)" userId="ef6d28fa-f6d2-46f2-a5dd-bebee851067d" providerId="ADAL" clId="{C6526656-BF32-4870-898C-43E18A8D6BCE}" dt="2023-11-02T07:04:24.065" v="498" actId="1035"/>
          <ac:grpSpMkLst>
            <pc:docMk/>
            <pc:sldMk cId="4078047852" sldId="262"/>
            <ac:grpSpMk id="9" creationId="{8C84F30B-87DC-1E19-914C-FD8DBCEE4D0B}"/>
          </ac:grpSpMkLst>
        </pc:grpChg>
        <pc:picChg chg="add del mod">
          <ac:chgData name="Sean Sun (NSB)" userId="ef6d28fa-f6d2-46f2-a5dd-bebee851067d" providerId="ADAL" clId="{C6526656-BF32-4870-898C-43E18A8D6BCE}" dt="2023-11-02T07:05:14.473" v="503" actId="478"/>
          <ac:picMkLst>
            <pc:docMk/>
            <pc:sldMk cId="4078047852" sldId="262"/>
            <ac:picMk id="5" creationId="{45307AF4-811C-D0FE-8476-5DA80ACF4663}"/>
          </ac:picMkLst>
        </pc:picChg>
        <pc:picChg chg="mod">
          <ac:chgData name="Sean Sun (NSB)" userId="ef6d28fa-f6d2-46f2-a5dd-bebee851067d" providerId="ADAL" clId="{C6526656-BF32-4870-898C-43E18A8D6BCE}" dt="2023-11-02T07:04:24.065" v="498" actId="1035"/>
          <ac:picMkLst>
            <pc:docMk/>
            <pc:sldMk cId="4078047852" sldId="262"/>
            <ac:picMk id="6" creationId="{D8260DE9-FCE8-9448-6545-CC6BBD346FFE}"/>
          </ac:picMkLst>
        </pc:picChg>
        <pc:picChg chg="add del mod">
          <ac:chgData name="Sean Sun (NSB)" userId="ef6d28fa-f6d2-46f2-a5dd-bebee851067d" providerId="ADAL" clId="{C6526656-BF32-4870-898C-43E18A8D6BCE}" dt="2023-11-02T07:06:02.797" v="509" actId="478"/>
          <ac:picMkLst>
            <pc:docMk/>
            <pc:sldMk cId="4078047852" sldId="262"/>
            <ac:picMk id="11" creationId="{DFE4D35E-59AE-A121-152A-75700D6170F8}"/>
          </ac:picMkLst>
        </pc:picChg>
        <pc:picChg chg="add mod">
          <ac:chgData name="Sean Sun (NSB)" userId="ef6d28fa-f6d2-46f2-a5dd-bebee851067d" providerId="ADAL" clId="{C6526656-BF32-4870-898C-43E18A8D6BCE}" dt="2023-11-02T12:29:04.891" v="904" actId="1076"/>
          <ac:picMkLst>
            <pc:docMk/>
            <pc:sldMk cId="4078047852" sldId="262"/>
            <ac:picMk id="13" creationId="{BB457EF7-FB02-D679-A3AF-B047F53066AB}"/>
          </ac:picMkLst>
        </pc:picChg>
      </pc:sldChg>
      <pc:sldChg chg="modSp mod modNotes">
        <pc:chgData name="Sean Sun (NSB)" userId="ef6d28fa-f6d2-46f2-a5dd-bebee851067d" providerId="ADAL" clId="{C6526656-BF32-4870-898C-43E18A8D6BCE}" dt="2023-11-10T08:13:22.036" v="1174"/>
        <pc:sldMkLst>
          <pc:docMk/>
          <pc:sldMk cId="0" sldId="303"/>
        </pc:sldMkLst>
        <pc:spChg chg="mod">
          <ac:chgData name="Sean Sun (NSB)" userId="ef6d28fa-f6d2-46f2-a5dd-bebee851067d" providerId="ADAL" clId="{C6526656-BF32-4870-898C-43E18A8D6BCE}" dt="2023-10-31T14:52:22.662" v="330" actId="14100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Sean Sun (NSB)" userId="ef6d28fa-f6d2-46f2-a5dd-bebee851067d" providerId="ADAL" clId="{C6526656-BF32-4870-898C-43E18A8D6BCE}" dt="2023-11-03T11:02:49.097" v="1092" actId="5793"/>
        <pc:sldMkLst>
          <pc:docMk/>
          <pc:sldMk cId="3603446375" sldId="953"/>
        </pc:sldMkLst>
        <pc:spChg chg="mod">
          <ac:chgData name="Sean Sun (NSB)" userId="ef6d28fa-f6d2-46f2-a5dd-bebee851067d" providerId="ADAL" clId="{C6526656-BF32-4870-898C-43E18A8D6BCE}" dt="2023-11-02T06:58:37.209" v="331"/>
          <ac:spMkLst>
            <pc:docMk/>
            <pc:sldMk cId="3603446375" sldId="953"/>
            <ac:spMk id="2" creationId="{9B2FA5CB-FCAB-E3F3-4CE5-9876162A0827}"/>
          </ac:spMkLst>
        </pc:spChg>
        <pc:spChg chg="mod">
          <ac:chgData name="Sean Sun (NSB)" userId="ef6d28fa-f6d2-46f2-a5dd-bebee851067d" providerId="ADAL" clId="{C6526656-BF32-4870-898C-43E18A8D6BCE}" dt="2023-11-03T11:02:49.097" v="1092" actId="5793"/>
          <ac:spMkLst>
            <pc:docMk/>
            <pc:sldMk cId="3603446375" sldId="953"/>
            <ac:spMk id="3" creationId="{B23C2336-95A0-3DB9-0319-A77F0A74FA10}"/>
          </ac:spMkLst>
        </pc:spChg>
      </pc:sldChg>
      <pc:sldMasterChg chg="modSp mod">
        <pc:chgData name="Sean Sun (NSB)" userId="ef6d28fa-f6d2-46f2-a5dd-bebee851067d" providerId="ADAL" clId="{C6526656-BF32-4870-898C-43E18A8D6BCE}" dt="2023-11-02T12:26:52.051" v="885" actId="6549"/>
        <pc:sldMasterMkLst>
          <pc:docMk/>
          <pc:sldMasterMk cId="0" sldId="2147483729"/>
        </pc:sldMasterMkLst>
        <pc:spChg chg="mod">
          <ac:chgData name="Sean Sun (NSB)" userId="ef6d28fa-f6d2-46f2-a5dd-bebee851067d" providerId="ADAL" clId="{C6526656-BF32-4870-898C-43E18A8D6BCE}" dt="2023-11-02T12:26:52.051" v="885" actId="6549"/>
          <ac:spMkLst>
            <pc:docMk/>
            <pc:sldMasterMk cId="0" sldId="2147483729"/>
            <ac:spMk id="14" creationId="{00000000-0000-0000-0000-000000000000}"/>
          </ac:spMkLst>
        </pc:spChg>
        <pc:spChg chg="mod">
          <ac:chgData name="Sean Sun (NSB)" userId="ef6d28fa-f6d2-46f2-a5dd-bebee851067d" providerId="ADAL" clId="{C6526656-BF32-4870-898C-43E18A8D6BCE}" dt="2023-10-31T13:58:40.918" v="305" actId="14100"/>
          <ac:spMkLst>
            <pc:docMk/>
            <pc:sldMasterMk cId="0" sldId="2147483729"/>
            <ac:spMk id="1026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84933" cy="501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44" tIns="46923" rIns="93844" bIns="46923" numCol="1" anchor="t" anchorCtr="0" compatLnSpc="1">
            <a:prstTxWarp prst="textNoShape">
              <a:avLst/>
            </a:prstTxWarp>
          </a:bodyPr>
          <a:lstStyle>
            <a:lvl1pPr defTabSz="940146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01642" y="0"/>
            <a:ext cx="2984933" cy="501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44" tIns="46923" rIns="93844" bIns="46923" numCol="1" anchor="t" anchorCtr="0" compatLnSpc="1">
            <a:prstTxWarp prst="textNoShape">
              <a:avLst/>
            </a:prstTxWarp>
          </a:bodyPr>
          <a:lstStyle>
            <a:lvl1pPr algn="r" defTabSz="940146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11/16/2023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517298"/>
            <a:ext cx="2984933" cy="501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44" tIns="46923" rIns="93844" bIns="46923" numCol="1" anchor="b" anchorCtr="0" compatLnSpc="1">
            <a:prstTxWarp prst="textNoShape">
              <a:avLst/>
            </a:prstTxWarp>
          </a:bodyPr>
          <a:lstStyle>
            <a:lvl1pPr defTabSz="940146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01642" y="9517298"/>
            <a:ext cx="2984933" cy="501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44" tIns="46923" rIns="93844" bIns="46923" numCol="1" anchor="b" anchorCtr="0" compatLnSpc="1">
            <a:prstTxWarp prst="textNoShape">
              <a:avLst/>
            </a:prstTxWarp>
          </a:bodyPr>
          <a:lstStyle>
            <a:lvl1pPr algn="r" defTabSz="940146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84933" cy="501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44" tIns="46923" rIns="93844" bIns="46923" numCol="1" anchor="t" anchorCtr="0" compatLnSpc="1">
            <a:prstTxWarp prst="textNoShape">
              <a:avLst/>
            </a:prstTxWarp>
          </a:bodyPr>
          <a:lstStyle>
            <a:lvl1pPr defTabSz="940146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01642" y="0"/>
            <a:ext cx="2984933" cy="501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44" tIns="46923" rIns="93844" bIns="46923" numCol="1" anchor="t" anchorCtr="0" compatLnSpc="1">
            <a:prstTxWarp prst="textNoShape">
              <a:avLst/>
            </a:prstTxWarp>
          </a:bodyPr>
          <a:lstStyle>
            <a:lvl1pPr algn="r" defTabSz="940146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11/16/2023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4775" y="750888"/>
            <a:ext cx="6677025" cy="37560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8318" y="4759449"/>
            <a:ext cx="5049941" cy="4509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44" tIns="46923" rIns="93844" bIns="469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517298"/>
            <a:ext cx="2984933" cy="501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44" tIns="46923" rIns="93844" bIns="46923" numCol="1" anchor="b" anchorCtr="0" compatLnSpc="1">
            <a:prstTxWarp prst="textNoShape">
              <a:avLst/>
            </a:prstTxWarp>
          </a:bodyPr>
          <a:lstStyle>
            <a:lvl1pPr defTabSz="940146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01642" y="9517298"/>
            <a:ext cx="2984933" cy="501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44" tIns="46923" rIns="93844" bIns="46923" numCol="1" anchor="b" anchorCtr="0" compatLnSpc="1">
            <a:prstTxWarp prst="textNoShape">
              <a:avLst/>
            </a:prstTxWarp>
          </a:bodyPr>
          <a:lstStyle>
            <a:lvl1pPr algn="r" defTabSz="940146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0146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50834" indent="-288782" defTabSz="940146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55129" indent="-231025" defTabSz="940146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17180" indent="-231025" defTabSz="940146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79232" indent="-231025" defTabSz="940146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41284" indent="-231025" defTabSz="940146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03334" indent="-231025" defTabSz="940146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65386" indent="-231025" defTabSz="940146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27437" indent="-231025" defTabSz="940146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81787" cy="3759200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6710" y="4761053"/>
            <a:ext cx="5053157" cy="450794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id="{34B34A06-0E77-40D5-8C03-85C7F7B94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theme" Target="../theme/them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938327" y="6413501"/>
            <a:ext cx="6155343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974515" y="6489360"/>
            <a:ext cx="7664660" cy="203249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S5-238312</a:t>
            </a:r>
            <a:r>
              <a:rPr lang="en-US" altLang="zh-CN" sz="1100" dirty="0"/>
              <a:t>OpenAPI SS: SubNetwork and ManagedElement Schema definition Issues </a:t>
            </a:r>
            <a:endParaRPr lang="en-GB" sz="1100" b="1" kern="1200" spc="3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2023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mp"/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mp"/><Relationship Id="rId7" Type="http://schemas.openxmlformats.org/officeDocument/2006/relationships/image" Target="../media/image14.tmp"/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tmp"/><Relationship Id="rId5" Type="http://schemas.openxmlformats.org/officeDocument/2006/relationships/image" Target="../media/image12.tmp"/><Relationship Id="rId4" Type="http://schemas.openxmlformats.org/officeDocument/2006/relationships/image" Target="../media/image11.tm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m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mp"/><Relationship Id="rId2" Type="http://schemas.openxmlformats.org/officeDocument/2006/relationships/image" Target="../media/image16.tmp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tmp"/><Relationship Id="rId4" Type="http://schemas.openxmlformats.org/officeDocument/2006/relationships/image" Target="../media/image18.tm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mp"/><Relationship Id="rId2" Type="http://schemas.openxmlformats.org/officeDocument/2006/relationships/image" Target="../media/image20.tmp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tmp"/><Relationship Id="rId4" Type="http://schemas.openxmlformats.org/officeDocument/2006/relationships/image" Target="../media/image22.tm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mp"/><Relationship Id="rId2" Type="http://schemas.openxmlformats.org/officeDocument/2006/relationships/image" Target="../media/image24.tmp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tmp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44743" y="2856067"/>
            <a:ext cx="10065203" cy="179994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4400" dirty="0"/>
              <a:t>OpenAPI SS: SubNetwork and ManagedElement Schema definition Issues</a:t>
            </a:r>
            <a:br>
              <a:rPr lang="en-US" altLang="zh-CN" sz="4400" dirty="0"/>
            </a:br>
            <a:r>
              <a:rPr lang="en-US" altLang="zh-CN" sz="2000" dirty="0"/>
              <a:t>(revision of S5-237498)</a:t>
            </a: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381926" y="4819649"/>
            <a:ext cx="8534400" cy="1035153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zh-CN" sz="2400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altLang="zh-CN" sz="2400" dirty="0">
                <a:latin typeface="Arial" charset="0"/>
              </a:rPr>
              <a:t>Nokia, Nokia Shanghai Bell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AB6BCB-81CB-E3CC-7D78-9D0A0B513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96519" y="0"/>
            <a:ext cx="11987730" cy="1143000"/>
          </a:xfrm>
        </p:spPr>
        <p:txBody>
          <a:bodyPr/>
          <a:lstStyle/>
          <a:p>
            <a:pPr>
              <a:lnSpc>
                <a:spcPts val="3000"/>
              </a:lnSpc>
            </a:pPr>
            <a:r>
              <a:rPr lang="en-US" altLang="zh-CN" sz="4000" dirty="0">
                <a:effectLst/>
                <a:latin typeface="Calibri" panose="020F0502020204030204" pitchFamily="34" charset="0"/>
                <a:ea typeface="等线" panose="02010600030101010101" pitchFamily="2" charset="-122"/>
              </a:rPr>
              <a:t>Background/Problem</a:t>
            </a:r>
            <a:r>
              <a:rPr lang="en-US" altLang="zh-CN" sz="4800" dirty="0"/>
              <a:t>	</a:t>
            </a:r>
            <a:endParaRPr lang="zh-CN" altLang="en-US" sz="4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EDA84B-3F8F-E32E-A246-9BB9119080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901" y="717797"/>
            <a:ext cx="11590562" cy="4892929"/>
          </a:xfrm>
        </p:spPr>
        <p:txBody>
          <a:bodyPr>
            <a:normAutofit/>
          </a:bodyPr>
          <a:lstStyle/>
          <a:p>
            <a:r>
              <a:rPr lang="en-US" altLang="zh-CN" sz="2000" dirty="0"/>
              <a:t>For OpenAPI SS, Generic NRM (TS28.623) does not define SubNetwork-Single, instead</a:t>
            </a:r>
          </a:p>
          <a:p>
            <a:r>
              <a:rPr lang="en-US" altLang="zh-CN" sz="2000" dirty="0"/>
              <a:t>All the following OpenAPI files defined a separate SubNetwork-Single:</a:t>
            </a:r>
          </a:p>
          <a:p>
            <a:pPr lvl="1"/>
            <a:endParaRPr lang="en-US" altLang="zh-CN" sz="1200" dirty="0"/>
          </a:p>
          <a:p>
            <a:pPr lvl="1"/>
            <a:r>
              <a:rPr lang="en-US" altLang="zh-CN" sz="1200" dirty="0"/>
              <a:t>TS28104_MdaNrm.yaml:	    SubNetwork-Single:</a:t>
            </a:r>
          </a:p>
          <a:p>
            <a:pPr lvl="1"/>
            <a:r>
              <a:rPr lang="en-US" altLang="zh-CN" sz="1200" dirty="0"/>
              <a:t>TS28105_AiMlNrm.yaml:	    SubNetwork-Single:</a:t>
            </a:r>
          </a:p>
          <a:p>
            <a:pPr lvl="1"/>
            <a:r>
              <a:rPr lang="en-US" altLang="zh-CN" sz="1200" dirty="0"/>
              <a:t>TS28312_IntentNrm.yaml:	    SubNetwork-Single:</a:t>
            </a:r>
          </a:p>
          <a:p>
            <a:pPr lvl="1"/>
            <a:r>
              <a:rPr lang="en-US" altLang="zh-CN" sz="1200" dirty="0"/>
              <a:t>TS28536_CoslaNrm.yaml:	    SubNetwork-Single:</a:t>
            </a:r>
          </a:p>
          <a:p>
            <a:pPr lvl="1"/>
            <a:r>
              <a:rPr lang="en-US" altLang="zh-CN" sz="1200" dirty="0"/>
              <a:t>TS28538_EdgeNrm.yaml:	    SubNetwork-Single:</a:t>
            </a:r>
          </a:p>
          <a:p>
            <a:pPr lvl="1"/>
            <a:r>
              <a:rPr lang="en-US" altLang="zh-CN" sz="1200" dirty="0"/>
              <a:t>TS28541_5GcNrm.yaml:	    SubNetwork-Single:</a:t>
            </a:r>
          </a:p>
          <a:p>
            <a:pPr lvl="1"/>
            <a:r>
              <a:rPr lang="en-US" altLang="zh-CN" sz="1200" dirty="0"/>
              <a:t>TS28541_NrNrm.yaml:	    SubNetwork-Single:</a:t>
            </a:r>
          </a:p>
          <a:p>
            <a:pPr lvl="1"/>
            <a:r>
              <a:rPr lang="en-US" altLang="zh-CN" sz="1200" dirty="0"/>
              <a:t>TS28541_SliceNrm.yaml:	    SubNetwork-Single:</a:t>
            </a:r>
          </a:p>
          <a:p>
            <a:pPr marL="228600" lvl="1">
              <a:spcBef>
                <a:spcPts val="1000"/>
              </a:spcBef>
            </a:pPr>
            <a:r>
              <a:rPr lang="en-US" altLang="zh-CN" sz="2000" dirty="0"/>
              <a:t>Issue 1: Not possible to instantiate a complete SubNetwork</a:t>
            </a:r>
          </a:p>
          <a:p>
            <a:pPr lvl="1"/>
            <a:r>
              <a:rPr lang="en-US" altLang="zh-CN" sz="1200" dirty="0"/>
              <a:t>Some attributes (e.g., in </a:t>
            </a:r>
            <a:r>
              <a:rPr lang="en-US" altLang="zh-CN" sz="1200" dirty="0">
                <a:solidFill>
                  <a:srgbClr val="00B0F0"/>
                </a:solidFill>
              </a:rPr>
              <a:t>blue</a:t>
            </a:r>
            <a:r>
              <a:rPr lang="en-US" altLang="zh-CN" sz="1200" dirty="0"/>
              <a:t> rectangle in above diagram) in the SubNetwork-Single is common to all the SubNetwork-Single definitions</a:t>
            </a:r>
          </a:p>
          <a:p>
            <a:pPr lvl="1"/>
            <a:r>
              <a:rPr lang="en-US" altLang="zh-CN" sz="1200" dirty="0"/>
              <a:t>The Service specific attribute (e.g., Intent in above diagram) is not reachable by SubNetwork instance instantiated from SubNetwork-Single defined in other OpenAPI.</a:t>
            </a:r>
          </a:p>
          <a:p>
            <a:pPr lvl="1"/>
            <a:r>
              <a:rPr lang="en-US" altLang="zh-CN" sz="1200" dirty="0"/>
              <a:t>Hence, it’s not possible to instantiate a SubNetwork MOI with all MOI contained by SubNetwork, e.g. A SubNetwork MOI with both Intent MOI and NetworkSlice MOI.</a:t>
            </a:r>
          </a:p>
          <a:p>
            <a:pPr marL="228600" lvl="1">
              <a:lnSpc>
                <a:spcPct val="100000"/>
              </a:lnSpc>
              <a:spcBef>
                <a:spcPts val="1000"/>
              </a:spcBef>
            </a:pPr>
            <a:r>
              <a:rPr lang="en-US" altLang="zh-CN" sz="2000" dirty="0"/>
              <a:t>Issue 2: Semantic issue</a:t>
            </a:r>
          </a:p>
          <a:p>
            <a:pPr lvl="1"/>
            <a:r>
              <a:rPr lang="en-US" altLang="zh-CN" sz="1200" dirty="0"/>
              <a:t>the schema of Resource is anyOf (TS28532_ProvMnS.yaml) resources from all service specific NRM, it leads to confusion. (Imaging a scenario: the Provisioning MnS instances two SubNetwork-Single MOI, with the same class type [same value for objectClass], but different content of MOI,  especially from same version of TS28.541– which defines 3 different variants of SubNetwork-Single)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C84F30B-87DC-1E19-914C-FD8DBCEE4D0B}"/>
              </a:ext>
            </a:extLst>
          </p:cNvPr>
          <p:cNvGrpSpPr/>
          <p:nvPr/>
        </p:nvGrpSpPr>
        <p:grpSpPr>
          <a:xfrm>
            <a:off x="5145369" y="1462614"/>
            <a:ext cx="5173571" cy="2100691"/>
            <a:chOff x="6649461" y="2293326"/>
            <a:chExt cx="5173571" cy="2100691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D8260DE9-FCE8-9448-6545-CC6BBD346F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21765" y="2630990"/>
              <a:ext cx="5101267" cy="1763027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5CBCCFC-FB82-901F-4543-A7AF125B675D}"/>
                </a:ext>
              </a:extLst>
            </p:cNvPr>
            <p:cNvSpPr txBox="1"/>
            <p:nvPr/>
          </p:nvSpPr>
          <p:spPr>
            <a:xfrm>
              <a:off x="6649461" y="2293326"/>
              <a:ext cx="382603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dirty="0"/>
                <a:t>TS28312_IntentNrm.yaml</a:t>
              </a:r>
              <a:r>
                <a:rPr lang="zh-CN" altLang="en-US" sz="1400" dirty="0"/>
                <a:t>： </a:t>
              </a:r>
              <a:r>
                <a:rPr lang="en-US" altLang="zh-CN" sz="1400" dirty="0"/>
                <a:t>Example</a:t>
              </a:r>
              <a:endParaRPr lang="zh-CN" altLang="en-US" sz="1400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B0424F1-EA28-110F-6F12-46425725B622}"/>
                </a:ext>
              </a:extLst>
            </p:cNvPr>
            <p:cNvSpPr/>
            <p:nvPr/>
          </p:nvSpPr>
          <p:spPr>
            <a:xfrm>
              <a:off x="6874042" y="2907632"/>
              <a:ext cx="4948990" cy="1223210"/>
            </a:xfrm>
            <a:prstGeom prst="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Picture 12" descr="A screen shot of a computer code&#10;&#10;Description automatically generated">
            <a:extLst>
              <a:ext uri="{FF2B5EF4-FFF2-40B4-BE49-F238E27FC236}">
                <a16:creationId xmlns:a16="http://schemas.microsoft.com/office/drawing/2014/main" id="{BB457EF7-FB02-D679-A3AF-B047F53066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6114" y="5359053"/>
            <a:ext cx="5749353" cy="1402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0478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8717ACEE-A12B-F208-9AEC-7754EC5676DF}"/>
              </a:ext>
            </a:extLst>
          </p:cNvPr>
          <p:cNvGrpSpPr/>
          <p:nvPr/>
        </p:nvGrpSpPr>
        <p:grpSpPr>
          <a:xfrm>
            <a:off x="413084" y="4024862"/>
            <a:ext cx="6027229" cy="2384529"/>
            <a:chOff x="132016" y="4027072"/>
            <a:chExt cx="6436634" cy="2672792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DA7CCB7B-28E0-26F2-BF7B-3B72256801A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2016" y="4074701"/>
              <a:ext cx="6436634" cy="2625163"/>
            </a:xfrm>
            <a:prstGeom prst="rect">
              <a:avLst/>
            </a:prstGeom>
          </p:spPr>
        </p:pic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5B7AEDB6-3E8C-1F41-0E88-5149D59CD703}"/>
                </a:ext>
              </a:extLst>
            </p:cNvPr>
            <p:cNvGrpSpPr/>
            <p:nvPr/>
          </p:nvGrpSpPr>
          <p:grpSpPr>
            <a:xfrm>
              <a:off x="4631802" y="4027072"/>
              <a:ext cx="956501" cy="432657"/>
              <a:chOff x="4631802" y="4027072"/>
              <a:chExt cx="956501" cy="432657"/>
            </a:xfrm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838E13BA-A8E3-4384-73FF-9DB2FB3DBD6E}"/>
                  </a:ext>
                </a:extLst>
              </p:cNvPr>
              <p:cNvSpPr/>
              <p:nvPr/>
            </p:nvSpPr>
            <p:spPr>
              <a:xfrm>
                <a:off x="4631802" y="4166937"/>
                <a:ext cx="373423" cy="292792"/>
              </a:xfrm>
              <a:custGeom>
                <a:avLst/>
                <a:gdLst>
                  <a:gd name="connsiteX0" fmla="*/ 16398 w 373423"/>
                  <a:gd name="connsiteY0" fmla="*/ 36095 h 292792"/>
                  <a:gd name="connsiteX1" fmla="*/ 36451 w 373423"/>
                  <a:gd name="connsiteY1" fmla="*/ 20052 h 292792"/>
                  <a:gd name="connsiteX2" fmla="*/ 100619 w 373423"/>
                  <a:gd name="connsiteY2" fmla="*/ 0 h 292792"/>
                  <a:gd name="connsiteX3" fmla="*/ 261040 w 373423"/>
                  <a:gd name="connsiteY3" fmla="*/ 16042 h 292792"/>
                  <a:gd name="connsiteX4" fmla="*/ 281093 w 373423"/>
                  <a:gd name="connsiteY4" fmla="*/ 24063 h 292792"/>
                  <a:gd name="connsiteX5" fmla="*/ 289114 w 373423"/>
                  <a:gd name="connsiteY5" fmla="*/ 36095 h 292792"/>
                  <a:gd name="connsiteX6" fmla="*/ 301145 w 373423"/>
                  <a:gd name="connsiteY6" fmla="*/ 44116 h 292792"/>
                  <a:gd name="connsiteX7" fmla="*/ 329219 w 373423"/>
                  <a:gd name="connsiteY7" fmla="*/ 72189 h 292792"/>
                  <a:gd name="connsiteX8" fmla="*/ 341251 w 373423"/>
                  <a:gd name="connsiteY8" fmla="*/ 88231 h 292792"/>
                  <a:gd name="connsiteX9" fmla="*/ 357293 w 373423"/>
                  <a:gd name="connsiteY9" fmla="*/ 116305 h 292792"/>
                  <a:gd name="connsiteX10" fmla="*/ 369324 w 373423"/>
                  <a:gd name="connsiteY10" fmla="*/ 128337 h 292792"/>
                  <a:gd name="connsiteX11" fmla="*/ 373335 w 373423"/>
                  <a:gd name="connsiteY11" fmla="*/ 156410 h 292792"/>
                  <a:gd name="connsiteX12" fmla="*/ 361303 w 373423"/>
                  <a:gd name="connsiteY12" fmla="*/ 240631 h 292792"/>
                  <a:gd name="connsiteX13" fmla="*/ 337240 w 373423"/>
                  <a:gd name="connsiteY13" fmla="*/ 264695 h 292792"/>
                  <a:gd name="connsiteX14" fmla="*/ 325209 w 373423"/>
                  <a:gd name="connsiteY14" fmla="*/ 272716 h 292792"/>
                  <a:gd name="connsiteX15" fmla="*/ 293124 w 373423"/>
                  <a:gd name="connsiteY15" fmla="*/ 280737 h 292792"/>
                  <a:gd name="connsiteX16" fmla="*/ 281093 w 373423"/>
                  <a:gd name="connsiteY16" fmla="*/ 288758 h 292792"/>
                  <a:gd name="connsiteX17" fmla="*/ 253019 w 373423"/>
                  <a:gd name="connsiteY17" fmla="*/ 292768 h 292792"/>
                  <a:gd name="connsiteX18" fmla="*/ 124682 w 373423"/>
                  <a:gd name="connsiteY18" fmla="*/ 284747 h 292792"/>
                  <a:gd name="connsiteX19" fmla="*/ 96609 w 373423"/>
                  <a:gd name="connsiteY19" fmla="*/ 280737 h 292792"/>
                  <a:gd name="connsiteX20" fmla="*/ 80566 w 373423"/>
                  <a:gd name="connsiteY20" fmla="*/ 268705 h 292792"/>
                  <a:gd name="connsiteX21" fmla="*/ 68535 w 373423"/>
                  <a:gd name="connsiteY21" fmla="*/ 264695 h 292792"/>
                  <a:gd name="connsiteX22" fmla="*/ 56503 w 373423"/>
                  <a:gd name="connsiteY22" fmla="*/ 256674 h 292792"/>
                  <a:gd name="connsiteX23" fmla="*/ 40461 w 373423"/>
                  <a:gd name="connsiteY23" fmla="*/ 240631 h 292792"/>
                  <a:gd name="connsiteX24" fmla="*/ 24419 w 373423"/>
                  <a:gd name="connsiteY24" fmla="*/ 224589 h 292792"/>
                  <a:gd name="connsiteX25" fmla="*/ 356 w 373423"/>
                  <a:gd name="connsiteY25" fmla="*/ 204537 h 292792"/>
                  <a:gd name="connsiteX26" fmla="*/ 356 w 373423"/>
                  <a:gd name="connsiteY26" fmla="*/ 200526 h 292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73423" h="292792">
                    <a:moveTo>
                      <a:pt x="16398" y="36095"/>
                    </a:moveTo>
                    <a:cubicBezTo>
                      <a:pt x="23082" y="30747"/>
                      <a:pt x="29111" y="24456"/>
                      <a:pt x="36451" y="20052"/>
                    </a:cubicBezTo>
                    <a:cubicBezTo>
                      <a:pt x="49754" y="12070"/>
                      <a:pt x="93813" y="1856"/>
                      <a:pt x="100619" y="0"/>
                    </a:cubicBezTo>
                    <a:cubicBezTo>
                      <a:pt x="163129" y="4033"/>
                      <a:pt x="206402" y="432"/>
                      <a:pt x="261040" y="16042"/>
                    </a:cubicBezTo>
                    <a:cubicBezTo>
                      <a:pt x="267962" y="18020"/>
                      <a:pt x="274409" y="21389"/>
                      <a:pt x="281093" y="24063"/>
                    </a:cubicBezTo>
                    <a:cubicBezTo>
                      <a:pt x="283767" y="28074"/>
                      <a:pt x="285706" y="32687"/>
                      <a:pt x="289114" y="36095"/>
                    </a:cubicBezTo>
                    <a:cubicBezTo>
                      <a:pt x="292522" y="39503"/>
                      <a:pt x="298059" y="40413"/>
                      <a:pt x="301145" y="44116"/>
                    </a:cubicBezTo>
                    <a:cubicBezTo>
                      <a:pt x="327992" y="76334"/>
                      <a:pt x="284038" y="45082"/>
                      <a:pt x="329219" y="72189"/>
                    </a:cubicBezTo>
                    <a:cubicBezTo>
                      <a:pt x="333230" y="77536"/>
                      <a:pt x="337708" y="82563"/>
                      <a:pt x="341251" y="88231"/>
                    </a:cubicBezTo>
                    <a:cubicBezTo>
                      <a:pt x="351062" y="103929"/>
                      <a:pt x="346250" y="103053"/>
                      <a:pt x="357293" y="116305"/>
                    </a:cubicBezTo>
                    <a:cubicBezTo>
                      <a:pt x="360924" y="120662"/>
                      <a:pt x="365314" y="124326"/>
                      <a:pt x="369324" y="128337"/>
                    </a:cubicBezTo>
                    <a:cubicBezTo>
                      <a:pt x="370661" y="137695"/>
                      <a:pt x="374008" y="146981"/>
                      <a:pt x="373335" y="156410"/>
                    </a:cubicBezTo>
                    <a:cubicBezTo>
                      <a:pt x="371315" y="184697"/>
                      <a:pt x="370271" y="213728"/>
                      <a:pt x="361303" y="240631"/>
                    </a:cubicBezTo>
                    <a:cubicBezTo>
                      <a:pt x="357716" y="251393"/>
                      <a:pt x="346678" y="258402"/>
                      <a:pt x="337240" y="264695"/>
                    </a:cubicBezTo>
                    <a:cubicBezTo>
                      <a:pt x="333230" y="267369"/>
                      <a:pt x="329520" y="270561"/>
                      <a:pt x="325209" y="272716"/>
                    </a:cubicBezTo>
                    <a:cubicBezTo>
                      <a:pt x="316991" y="276825"/>
                      <a:pt x="300745" y="279213"/>
                      <a:pt x="293124" y="280737"/>
                    </a:cubicBezTo>
                    <a:cubicBezTo>
                      <a:pt x="289114" y="283411"/>
                      <a:pt x="285710" y="287373"/>
                      <a:pt x="281093" y="288758"/>
                    </a:cubicBezTo>
                    <a:cubicBezTo>
                      <a:pt x="272039" y="291474"/>
                      <a:pt x="262469" y="293010"/>
                      <a:pt x="253019" y="292768"/>
                    </a:cubicBezTo>
                    <a:cubicBezTo>
                      <a:pt x="210171" y="291669"/>
                      <a:pt x="167461" y="287421"/>
                      <a:pt x="124682" y="284747"/>
                    </a:cubicBezTo>
                    <a:cubicBezTo>
                      <a:pt x="115324" y="283410"/>
                      <a:pt x="105493" y="283967"/>
                      <a:pt x="96609" y="280737"/>
                    </a:cubicBezTo>
                    <a:cubicBezTo>
                      <a:pt x="90327" y="278453"/>
                      <a:pt x="86370" y="272021"/>
                      <a:pt x="80566" y="268705"/>
                    </a:cubicBezTo>
                    <a:cubicBezTo>
                      <a:pt x="76896" y="266608"/>
                      <a:pt x="72545" y="266032"/>
                      <a:pt x="68535" y="264695"/>
                    </a:cubicBezTo>
                    <a:cubicBezTo>
                      <a:pt x="64524" y="262021"/>
                      <a:pt x="59514" y="260438"/>
                      <a:pt x="56503" y="256674"/>
                    </a:cubicBezTo>
                    <a:cubicBezTo>
                      <a:pt x="40946" y="237228"/>
                      <a:pt x="66714" y="249383"/>
                      <a:pt x="40461" y="240631"/>
                    </a:cubicBezTo>
                    <a:cubicBezTo>
                      <a:pt x="35114" y="235284"/>
                      <a:pt x="30161" y="229510"/>
                      <a:pt x="24419" y="224589"/>
                    </a:cubicBezTo>
                    <a:cubicBezTo>
                      <a:pt x="10154" y="212362"/>
                      <a:pt x="12871" y="221224"/>
                      <a:pt x="356" y="204537"/>
                    </a:cubicBezTo>
                    <a:cubicBezTo>
                      <a:pt x="-446" y="203467"/>
                      <a:pt x="356" y="201863"/>
                      <a:pt x="356" y="200526"/>
                    </a:cubicBezTo>
                  </a:path>
                </a:pathLst>
              </a:custGeom>
              <a:noFill/>
              <a:ln w="25400">
                <a:solidFill>
                  <a:srgbClr val="FF0000"/>
                </a:solidFill>
                <a:tailEnd type="triangle" w="lg" len="lg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8" name="Picture 27">
                <a:extLst>
                  <a:ext uri="{FF2B5EF4-FFF2-40B4-BE49-F238E27FC236}">
                    <a16:creationId xmlns:a16="http://schemas.microsoft.com/office/drawing/2014/main" id="{F3BDF7F5-66B3-1CB7-C35A-868E5E17A82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09133" y="4166937"/>
                <a:ext cx="579170" cy="148603"/>
              </a:xfrm>
              <a:prstGeom prst="rect">
                <a:avLst/>
              </a:prstGeom>
            </p:spPr>
          </p:pic>
          <p:pic>
            <p:nvPicPr>
              <p:cNvPr id="30" name="Picture 29">
                <a:extLst>
                  <a:ext uri="{FF2B5EF4-FFF2-40B4-BE49-F238E27FC236}">
                    <a16:creationId xmlns:a16="http://schemas.microsoft.com/office/drawing/2014/main" id="{72057231-EA33-2744-6824-637844F82B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90503" y="4027072"/>
                <a:ext cx="83827" cy="95258"/>
              </a:xfrm>
              <a:prstGeom prst="rect">
                <a:avLst/>
              </a:prstGeom>
            </p:spPr>
          </p:pic>
          <p:pic>
            <p:nvPicPr>
              <p:cNvPr id="34" name="Picture 33">
                <a:extLst>
                  <a:ext uri="{FF2B5EF4-FFF2-40B4-BE49-F238E27FC236}">
                    <a16:creationId xmlns:a16="http://schemas.microsoft.com/office/drawing/2014/main" id="{09BCA265-7336-BB40-0245-3BA04DE68B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58287" y="4304398"/>
                <a:ext cx="68586" cy="118120"/>
              </a:xfrm>
              <a:prstGeom prst="rect">
                <a:avLst/>
              </a:prstGeom>
            </p:spPr>
          </p:pic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C8AF5F32-8EAE-3CCD-226A-7DA3F13A5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503" y="36099"/>
            <a:ext cx="10515600" cy="485274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TS28623_GenericNrm.yaml (SubNetwork definitions)</a:t>
            </a:r>
            <a:endParaRPr lang="zh-CN" altLang="en-US" sz="2400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6CA15E7-BA91-199C-1C52-1251539C32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225" y="447267"/>
            <a:ext cx="5170618" cy="3627434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7BD4216-076B-7404-CC59-C7F953D45BD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318" y="427918"/>
            <a:ext cx="5829805" cy="426375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B0AF762-F6C7-C86C-5282-EDD751E60BC6}"/>
              </a:ext>
            </a:extLst>
          </p:cNvPr>
          <p:cNvSpPr txBox="1"/>
          <p:nvPr/>
        </p:nvSpPr>
        <p:spPr>
          <a:xfrm>
            <a:off x="6811775" y="4857893"/>
            <a:ext cx="5174348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/>
              <a:t>Same issue for ManagedElement IOC</a:t>
            </a:r>
          </a:p>
          <a:p>
            <a:endParaRPr lang="en-US" altLang="zh-CN" sz="1600" dirty="0"/>
          </a:p>
          <a:p>
            <a:r>
              <a:rPr lang="en-US" altLang="zh-CN" sz="1600" dirty="0"/>
              <a:t>Other issues observed: </a:t>
            </a:r>
          </a:p>
          <a:p>
            <a:r>
              <a:rPr lang="en-US" altLang="zh-CN" sz="1400" dirty="0"/>
              <a:t>&gt; The self containment is missing (in </a:t>
            </a:r>
            <a:r>
              <a:rPr lang="en-US" altLang="zh-CN" sz="1400" dirty="0">
                <a:solidFill>
                  <a:srgbClr val="FF0000"/>
                </a:solidFill>
              </a:rPr>
              <a:t>red</a:t>
            </a:r>
            <a:r>
              <a:rPr lang="en-US" altLang="zh-CN" sz="1400" dirty="0"/>
              <a:t>)</a:t>
            </a:r>
          </a:p>
          <a:p>
            <a:r>
              <a:rPr lang="en-US" altLang="zh-CN" sz="1400" dirty="0"/>
              <a:t>&gt; MnsAgent is name contained by 3 IOC, which is mis-leading, a XOR indication shall be added to diagram or add description in note.</a:t>
            </a:r>
            <a:endParaRPr lang="zh-CN" altLang="en-US" sz="14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813DA38-056F-DF35-ED27-A56D602884B8}"/>
              </a:ext>
            </a:extLst>
          </p:cNvPr>
          <p:cNvSpPr txBox="1"/>
          <p:nvPr/>
        </p:nvSpPr>
        <p:spPr>
          <a:xfrm>
            <a:off x="3300498" y="1261311"/>
            <a:ext cx="228780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altLang="zh-CN" sz="1200" i="1" dirty="0">
                <a:effectLst/>
                <a:latin typeface="Courier New" panose="02070309020205020404" pitchFamily="49" charset="0"/>
                <a:ea typeface="等线" panose="02010600030101010101" pitchFamily="2" charset="-122"/>
              </a:rPr>
              <a:t>Domain_ IOC defined in TS28.620</a:t>
            </a:r>
            <a:endParaRPr lang="zh-CN" altLang="en-US" sz="1200" dirty="0"/>
          </a:p>
        </p:txBody>
      </p:sp>
      <p:sp>
        <p:nvSpPr>
          <p:cNvPr id="38" name="Right Brace 37">
            <a:extLst>
              <a:ext uri="{FF2B5EF4-FFF2-40B4-BE49-F238E27FC236}">
                <a16:creationId xmlns:a16="http://schemas.microsoft.com/office/drawing/2014/main" id="{C219EC88-FB0A-ABAA-4680-24AA15F46C7D}"/>
              </a:ext>
            </a:extLst>
          </p:cNvPr>
          <p:cNvSpPr/>
          <p:nvPr/>
        </p:nvSpPr>
        <p:spPr>
          <a:xfrm>
            <a:off x="2502569" y="954497"/>
            <a:ext cx="814136" cy="906379"/>
          </a:xfrm>
          <a:prstGeom prst="rightBrace">
            <a:avLst>
              <a:gd name="adj1" fmla="val 8333"/>
              <a:gd name="adj2" fmla="val 51961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9E6BE3-DD1E-60DE-255B-F0EA748EBDAB}"/>
              </a:ext>
            </a:extLst>
          </p:cNvPr>
          <p:cNvSpPr txBox="1"/>
          <p:nvPr/>
        </p:nvSpPr>
        <p:spPr>
          <a:xfrm>
            <a:off x="485272" y="6034958"/>
            <a:ext cx="32861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GB" altLang="zh-CN" sz="1000" b="1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TS28.622 Figure 4.2.1-1: NRM fragment</a:t>
            </a:r>
            <a:endParaRPr lang="zh-CN" altLang="zh-CN" sz="1000" b="1" dirty="0">
              <a:effectLst/>
              <a:latin typeface="Arial" panose="020B060402020202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46741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A57BD4-5380-D3AC-7A8D-F58E09736E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5852" y="181617"/>
            <a:ext cx="10515600" cy="445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TS28532_ProvMnS.yaml: Resource</a:t>
            </a:r>
            <a:endParaRPr lang="zh-CN" alt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AA189FE-B90D-8917-A400-B51A08F722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150" y="746166"/>
            <a:ext cx="7433954" cy="443522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B2383DD-07CC-EED5-7079-7A0A3419BB0F}"/>
              </a:ext>
            </a:extLst>
          </p:cNvPr>
          <p:cNvSpPr txBox="1"/>
          <p:nvPr/>
        </p:nvSpPr>
        <p:spPr>
          <a:xfrm>
            <a:off x="9000401" y="4305162"/>
            <a:ext cx="28194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dirty="0"/>
              <a:t>Defined a few variants of SubNetwork-Single </a:t>
            </a:r>
            <a:endParaRPr lang="zh-CN" altLang="en-US" sz="1200" dirty="0"/>
          </a:p>
        </p:txBody>
      </p:sp>
      <p:sp>
        <p:nvSpPr>
          <p:cNvPr id="10" name="Right Brace 9">
            <a:extLst>
              <a:ext uri="{FF2B5EF4-FFF2-40B4-BE49-F238E27FC236}">
                <a16:creationId xmlns:a16="http://schemas.microsoft.com/office/drawing/2014/main" id="{3B53CD8F-55F5-1380-0211-6375303E0F94}"/>
              </a:ext>
            </a:extLst>
          </p:cNvPr>
          <p:cNvSpPr/>
          <p:nvPr/>
        </p:nvSpPr>
        <p:spPr>
          <a:xfrm>
            <a:off x="8365958" y="3814010"/>
            <a:ext cx="605589" cy="12593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B3FD86F-CDC4-6940-5666-67BD965B5327}"/>
              </a:ext>
            </a:extLst>
          </p:cNvPr>
          <p:cNvSpPr txBox="1"/>
          <p:nvPr/>
        </p:nvSpPr>
        <p:spPr>
          <a:xfrm>
            <a:off x="4351420" y="5339878"/>
            <a:ext cx="719889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dirty="0"/>
              <a:t>Each these SubNetwork-Single dose not include the name contained IOC which is name contained by SubNetwork-Single from other scheme. </a:t>
            </a:r>
          </a:p>
          <a:p>
            <a:r>
              <a:rPr lang="en-US" altLang="zh-CN" sz="1200" dirty="0"/>
              <a:t>For example, SubNetwork-Single defined in “TS28541_NrNrm.yaml” does not include name containment IOC defined in SubNetwork-Single from TS28541_5GcNrm.yaml.</a:t>
            </a:r>
          </a:p>
          <a:p>
            <a:r>
              <a:rPr lang="en-US" altLang="zh-CN" sz="1200" dirty="0"/>
              <a:t>Same issue for ManagedElement IOC.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8072740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D51713-7949-7DC2-0538-ECB5B7DAF6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317" y="99241"/>
            <a:ext cx="6955315" cy="505685"/>
          </a:xfrm>
        </p:spPr>
        <p:txBody>
          <a:bodyPr>
            <a:normAutofit fontScale="90000"/>
          </a:bodyPr>
          <a:lstStyle/>
          <a:p>
            <a:r>
              <a:rPr lang="en-US" altLang="zh-CN" sz="2800" dirty="0"/>
              <a:t>Example of two SubNetwork-single IOC definition</a:t>
            </a:r>
            <a:endParaRPr lang="zh-CN" altLang="en-US" sz="2800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8B2E675-C686-A8C2-3294-02A55D98BD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2" y="931086"/>
            <a:ext cx="5491473" cy="5349483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B1A68C9-3507-ABA3-679D-D6B484398F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882" y="846665"/>
            <a:ext cx="5264255" cy="382373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4ECAD9B-5C1C-8991-192F-54F6ED0F87A5}"/>
              </a:ext>
            </a:extLst>
          </p:cNvPr>
          <p:cNvSpPr txBox="1"/>
          <p:nvPr/>
        </p:nvSpPr>
        <p:spPr>
          <a:xfrm>
            <a:off x="6184240" y="598622"/>
            <a:ext cx="283544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TS28541_5GcNrm.yaml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3E57A3F-0986-9D5B-67F2-F2F2E1FC211D}"/>
              </a:ext>
            </a:extLst>
          </p:cNvPr>
          <p:cNvSpPr txBox="1"/>
          <p:nvPr/>
        </p:nvSpPr>
        <p:spPr>
          <a:xfrm>
            <a:off x="175402" y="623309"/>
            <a:ext cx="283544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TS28541_</a:t>
            </a:r>
            <a:r>
              <a:rPr lang="en-US" altLang="zh-CN" sz="1400" dirty="0"/>
              <a:t>Nr</a:t>
            </a:r>
            <a:r>
              <a:rPr lang="zh-CN" altLang="en-US" sz="1400" dirty="0"/>
              <a:t>Nrm.yaml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C8594F4-40BC-C46E-6678-BA69FAAF7109}"/>
              </a:ext>
            </a:extLst>
          </p:cNvPr>
          <p:cNvSpPr txBox="1"/>
          <p:nvPr/>
        </p:nvSpPr>
        <p:spPr>
          <a:xfrm>
            <a:off x="7090619" y="152452"/>
            <a:ext cx="283544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dirty="0"/>
              <a:t>Repeated definition in all domain specific OpenAPI files.</a:t>
            </a:r>
            <a:endParaRPr lang="zh-CN" altLang="en-US" sz="12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8903507-C1D9-8215-717E-8261AA3352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882" y="5522313"/>
            <a:ext cx="3859864" cy="75825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C6193DE-01E0-4CE9-617C-8668E924CB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882" y="4729585"/>
            <a:ext cx="3577900" cy="655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0280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9A4097-C681-3D77-EC24-352200066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81" y="18122"/>
            <a:ext cx="5440235" cy="688228"/>
          </a:xfrm>
        </p:spPr>
        <p:txBody>
          <a:bodyPr/>
          <a:lstStyle/>
          <a:p>
            <a:r>
              <a:rPr lang="en-US" altLang="zh-CN" dirty="0"/>
              <a:t>Solution 1 (Top-down)</a:t>
            </a:r>
            <a:endParaRPr lang="zh-CN" alt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DEE2136-50A9-8251-3702-C74059299A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05" y="1707684"/>
            <a:ext cx="5130244" cy="3706723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03C05874-1C81-74BB-41AB-F07C828ED63C}"/>
              </a:ext>
            </a:extLst>
          </p:cNvPr>
          <p:cNvSpPr/>
          <p:nvPr/>
        </p:nvSpPr>
        <p:spPr>
          <a:xfrm>
            <a:off x="4983686" y="4199005"/>
            <a:ext cx="947882" cy="30881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9A6CE11-5B87-8C34-428F-0CDF25F6055B}"/>
              </a:ext>
            </a:extLst>
          </p:cNvPr>
          <p:cNvSpPr txBox="1"/>
          <p:nvPr/>
        </p:nvSpPr>
        <p:spPr>
          <a:xfrm>
            <a:off x="6034444" y="2078"/>
            <a:ext cx="592895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00B050"/>
                </a:solidFill>
              </a:rPr>
              <a:t># in </a:t>
            </a:r>
            <a:r>
              <a:rPr lang="en-US" altLang="zh-CN" sz="1200" dirty="0">
                <a:solidFill>
                  <a:srgbClr val="00B050"/>
                </a:solidFill>
              </a:rPr>
              <a:t>TS28623_GenericNrm</a:t>
            </a:r>
            <a:r>
              <a:rPr lang="zh-CN" altLang="en-US" sz="1200" dirty="0">
                <a:solidFill>
                  <a:srgbClr val="00B050"/>
                </a:solidFill>
              </a:rPr>
              <a:t>.yaml: </a:t>
            </a:r>
            <a:r>
              <a:rPr lang="en-US" altLang="zh-CN" sz="1200" dirty="0">
                <a:solidFill>
                  <a:srgbClr val="00B050"/>
                </a:solidFill>
              </a:rPr>
              <a:t>to implement new IOC (SubNetwork-Single)</a:t>
            </a:r>
            <a:endParaRPr lang="zh-CN" altLang="en-US" sz="1200" dirty="0">
              <a:solidFill>
                <a:srgbClr val="00B050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00986F6-CDCF-BFFB-CE65-9175D91181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444" y="226027"/>
            <a:ext cx="5723116" cy="202709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18399DA-D709-669F-D182-57621896F8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461028"/>
            <a:ext cx="4682896" cy="3025402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8BC04EC8-0364-3B5E-FE38-3C42818DFD53}"/>
              </a:ext>
            </a:extLst>
          </p:cNvPr>
          <p:cNvSpPr txBox="1"/>
          <p:nvPr/>
        </p:nvSpPr>
        <p:spPr>
          <a:xfrm>
            <a:off x="246041" y="1443592"/>
            <a:ext cx="439413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00B050"/>
                </a:solidFill>
              </a:rPr>
              <a:t># in TS28541_5GcNrm.yaml</a:t>
            </a:r>
            <a:r>
              <a:rPr lang="zh-CN" altLang="en-US" dirty="0">
                <a:solidFill>
                  <a:srgbClr val="00B050"/>
                </a:solidFill>
              </a:rPr>
              <a:t>: </a:t>
            </a:r>
            <a:r>
              <a:rPr lang="en-US" altLang="zh-CN" dirty="0"/>
              <a:t>(current stage3)</a:t>
            </a:r>
            <a:endParaRPr lang="zh-CN" alt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ABBEE90-D609-2F97-CB9C-B5007F692EE0}"/>
              </a:ext>
            </a:extLst>
          </p:cNvPr>
          <p:cNvSpPr txBox="1"/>
          <p:nvPr/>
        </p:nvSpPr>
        <p:spPr>
          <a:xfrm>
            <a:off x="6034443" y="2238645"/>
            <a:ext cx="5446295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00B050"/>
                </a:solidFill>
              </a:rPr>
              <a:t># in TS28541_5GcNrm.yaml</a:t>
            </a:r>
            <a:r>
              <a:rPr lang="en-US" altLang="zh-CN" sz="1050" dirty="0">
                <a:solidFill>
                  <a:srgbClr val="00B050"/>
                </a:solidFill>
              </a:rPr>
              <a:t>: to change SubNetwork-Single to SubNetwork-ncO-5gcNrm</a:t>
            </a:r>
            <a:endParaRPr lang="zh-CN" altLang="en-US" dirty="0">
              <a:solidFill>
                <a:srgbClr val="00B050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7829C49-43DC-5780-4722-204402F411A3}"/>
              </a:ext>
            </a:extLst>
          </p:cNvPr>
          <p:cNvSpPr txBox="1"/>
          <p:nvPr/>
        </p:nvSpPr>
        <p:spPr>
          <a:xfrm>
            <a:off x="5031811" y="5468305"/>
            <a:ext cx="7051905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50" dirty="0"/>
              <a:t>With the changes to all other yaml files, there will be only one SubNetwork-Single IOC definition in TS28.623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50" dirty="0"/>
              <a:t>Pros:  straightforward changes,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50" dirty="0"/>
              <a:t>Cons: The SubNetwork-Single shall always instantiated from Generic NRM instead of from bottom yaml file (i.e. from TS28541_SliceNrm.yaml). A quick fix is to add a simple schema definition in bottom yaml file (one line reference of the SubNetwork-Single) like below:</a:t>
            </a:r>
            <a:endParaRPr lang="zh-CN" altLang="en-US" sz="105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D46B414-CC88-ECE8-C455-811D3A7C45B7}"/>
              </a:ext>
            </a:extLst>
          </p:cNvPr>
          <p:cNvSpPr txBox="1"/>
          <p:nvPr/>
        </p:nvSpPr>
        <p:spPr>
          <a:xfrm>
            <a:off x="189504" y="674938"/>
            <a:ext cx="579197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dirty="0"/>
              <a:t>Main idea:  </a:t>
            </a:r>
          </a:p>
          <a:p>
            <a:r>
              <a:rPr lang="en-US" altLang="zh-CN" sz="1200" dirty="0"/>
              <a:t>1) Only define SubNetwork-Single in Generic NRM (TS28.623),  </a:t>
            </a:r>
          </a:p>
          <a:p>
            <a:r>
              <a:rPr lang="en-US" altLang="zh-CN" sz="1200" dirty="0"/>
              <a:t>2) all service OpenAPI only implement the name containment relationship.</a:t>
            </a:r>
          </a:p>
          <a:p>
            <a:r>
              <a:rPr lang="en-US" altLang="zh-CN" sz="1200" dirty="0"/>
              <a:t>3) Same fix also for ManagedElement-Single 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D4648FFD-D19E-7229-0864-210ED2AB9C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1" y="6303219"/>
            <a:ext cx="5859378" cy="41733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E5D2FC6-723C-B468-AE37-AF366DF6714A}"/>
              </a:ext>
            </a:extLst>
          </p:cNvPr>
          <p:cNvSpPr/>
          <p:nvPr/>
        </p:nvSpPr>
        <p:spPr bwMode="auto">
          <a:xfrm>
            <a:off x="5931568" y="52137"/>
            <a:ext cx="6070928" cy="5434293"/>
          </a:xfrm>
          <a:prstGeom prst="rect">
            <a:avLst/>
          </a:prstGeom>
          <a:noFill/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A9F0176-2E87-6273-5EA8-65D9ED739506}"/>
              </a:ext>
            </a:extLst>
          </p:cNvPr>
          <p:cNvSpPr txBox="1"/>
          <p:nvPr/>
        </p:nvSpPr>
        <p:spPr>
          <a:xfrm>
            <a:off x="10131291" y="2492561"/>
            <a:ext cx="176654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rgbClr val="0000FF"/>
                </a:solidFill>
              </a:rPr>
              <a:t>Solution 1 example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4E298E1-C31F-DFF3-8920-EBE1CAFF4036}"/>
              </a:ext>
            </a:extLst>
          </p:cNvPr>
          <p:cNvSpPr txBox="1"/>
          <p:nvPr/>
        </p:nvSpPr>
        <p:spPr>
          <a:xfrm>
            <a:off x="7583906" y="3033905"/>
            <a:ext cx="412242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rgbClr val="0000FF"/>
                </a:solidFill>
              </a:rPr>
              <a:t>This Commented out part is to be removed in actual CR</a:t>
            </a:r>
            <a:endParaRPr lang="zh-CN" altLang="en-US" sz="1100" dirty="0">
              <a:solidFill>
                <a:srgbClr val="0000FF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3888BF-7CC4-BC2D-9754-2D151FB5C8B9}"/>
              </a:ext>
            </a:extLst>
          </p:cNvPr>
          <p:cNvSpPr txBox="1"/>
          <p:nvPr/>
        </p:nvSpPr>
        <p:spPr>
          <a:xfrm>
            <a:off x="1021081" y="6044562"/>
            <a:ext cx="386635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rgbClr val="0000FF"/>
                </a:solidFill>
              </a:rPr>
              <a:t>Note: the tag ‘-</a:t>
            </a:r>
            <a:r>
              <a:rPr lang="en-US" altLang="zh-CN" sz="1200" dirty="0" err="1">
                <a:solidFill>
                  <a:srgbClr val="0000FF"/>
                </a:solidFill>
              </a:rPr>
              <a:t>ncO</a:t>
            </a:r>
            <a:r>
              <a:rPr lang="en-US" altLang="zh-CN" sz="1200" dirty="0">
                <a:solidFill>
                  <a:srgbClr val="0000FF"/>
                </a:solidFill>
              </a:rPr>
              <a:t>-’ indicates name contained Object </a:t>
            </a:r>
            <a:endParaRPr lang="zh-CN" altLang="en-US" sz="12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5912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1BA2B9-42E9-9B17-AA35-D4B5ED807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205" y="108771"/>
            <a:ext cx="11831290" cy="688228"/>
          </a:xfrm>
        </p:spPr>
        <p:txBody>
          <a:bodyPr/>
          <a:lstStyle/>
          <a:p>
            <a:r>
              <a:rPr lang="en-US" altLang="zh-CN" dirty="0"/>
              <a:t>Solution 2: bottom up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C33521-046C-8EDF-5D46-85210238AB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337" y="792756"/>
            <a:ext cx="11718758" cy="436022"/>
          </a:xfrm>
        </p:spPr>
        <p:txBody>
          <a:bodyPr>
            <a:normAutofit/>
          </a:bodyPr>
          <a:lstStyle/>
          <a:p>
            <a:r>
              <a:rPr lang="en-US" altLang="zh-CN" sz="2000" dirty="0"/>
              <a:t>Main idea: define a SubNetwork-Single in each Service OpenAPI file, but with the same definition.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0E43A6A-296D-9D18-EEAC-FABF8B0103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26" y="3635263"/>
            <a:ext cx="5452276" cy="1882639"/>
          </a:xfrm>
          <a:prstGeom prst="rect">
            <a:avLst/>
          </a:prstGeom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0F3A3D2F-C16F-3E04-78F3-192457E1E47D}"/>
              </a:ext>
            </a:extLst>
          </p:cNvPr>
          <p:cNvSpPr/>
          <p:nvPr/>
        </p:nvSpPr>
        <p:spPr>
          <a:xfrm>
            <a:off x="5454007" y="4592045"/>
            <a:ext cx="1050758" cy="30881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34C82E7-E571-208D-A2AD-C734E6E78983}"/>
              </a:ext>
            </a:extLst>
          </p:cNvPr>
          <p:cNvGrpSpPr/>
          <p:nvPr/>
        </p:nvGrpSpPr>
        <p:grpSpPr>
          <a:xfrm>
            <a:off x="6737994" y="3607957"/>
            <a:ext cx="5152141" cy="1826297"/>
            <a:chOff x="6737994" y="3607957"/>
            <a:chExt cx="5152141" cy="1826297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1610B10-1D02-FE24-5330-2C7400F4F9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37994" y="3607957"/>
              <a:ext cx="5152141" cy="1826297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A59DA45-F002-280D-87E9-EFF58F4DE87F}"/>
                </a:ext>
              </a:extLst>
            </p:cNvPr>
            <p:cNvSpPr/>
            <p:nvPr/>
          </p:nvSpPr>
          <p:spPr>
            <a:xfrm>
              <a:off x="6898105" y="4574014"/>
              <a:ext cx="4948990" cy="142358"/>
            </a:xfrm>
            <a:prstGeom prst="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5E9F568-8999-7B5E-DD2A-CCA2D7EB20CE}"/>
                </a:ext>
              </a:extLst>
            </p:cNvPr>
            <p:cNvSpPr/>
            <p:nvPr/>
          </p:nvSpPr>
          <p:spPr>
            <a:xfrm>
              <a:off x="6934439" y="5185606"/>
              <a:ext cx="4948990" cy="246765"/>
            </a:xfrm>
            <a:prstGeom prst="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Picture 11" descr="A close-up of a computer code">
            <a:extLst>
              <a:ext uri="{FF2B5EF4-FFF2-40B4-BE49-F238E27FC236}">
                <a16:creationId xmlns:a16="http://schemas.microsoft.com/office/drawing/2014/main" id="{1761155B-556F-AF03-EA95-11D1678BBF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0" y="1477419"/>
            <a:ext cx="6816681" cy="166130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53376BE-C5FC-D128-8426-AAC256A71F7D}"/>
              </a:ext>
            </a:extLst>
          </p:cNvPr>
          <p:cNvSpPr txBox="1"/>
          <p:nvPr/>
        </p:nvSpPr>
        <p:spPr>
          <a:xfrm>
            <a:off x="200526" y="1142810"/>
            <a:ext cx="104674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/>
              <a:t>Step1: Define a common service level name containment schema in generic NRM (TS28.623)</a:t>
            </a:r>
            <a:endParaRPr lang="zh-CN" alt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5B5D9B0-39D5-EE71-C3B2-61D34D133F60}"/>
              </a:ext>
            </a:extLst>
          </p:cNvPr>
          <p:cNvSpPr txBox="1"/>
          <p:nvPr/>
        </p:nvSpPr>
        <p:spPr>
          <a:xfrm>
            <a:off x="88232" y="3188674"/>
            <a:ext cx="8839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/>
              <a:t>Step2: update the SubNetwork-Single definition in service NRM as below</a:t>
            </a:r>
            <a:endParaRPr lang="zh-CN" alt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74D6AB4-347C-DD98-260C-E144ABF119BF}"/>
              </a:ext>
            </a:extLst>
          </p:cNvPr>
          <p:cNvSpPr txBox="1"/>
          <p:nvPr/>
        </p:nvSpPr>
        <p:spPr>
          <a:xfrm>
            <a:off x="128337" y="5682429"/>
            <a:ext cx="120636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dirty="0"/>
              <a:t>With the changes to all other YAML files, there will be a few (the same) SubNetwork-Single IOC definition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/>
              <a:t>Cons:  duplicated definition (but contents are the same),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/>
              <a:t>Pros: The SubNetwork-Single shall always be instantiated from bottom YAML file (i.e. from TS28541_SliceNrm.yaml), and each subnetwork-single definition is complete.</a:t>
            </a:r>
            <a:endParaRPr lang="zh-CN" altLang="en-US" sz="1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6D6CBE1-49F4-EE8B-4BDA-EE1AE1DA7C38}"/>
              </a:ext>
            </a:extLst>
          </p:cNvPr>
          <p:cNvSpPr txBox="1"/>
          <p:nvPr/>
        </p:nvSpPr>
        <p:spPr>
          <a:xfrm>
            <a:off x="1589504" y="3558006"/>
            <a:ext cx="2674320" cy="307777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400" dirty="0"/>
              <a:t>Existing stage 3 example</a:t>
            </a:r>
            <a:endParaRPr lang="zh-CN" alt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416CDC-BBB0-729A-3836-A1A4645D4F05}"/>
              </a:ext>
            </a:extLst>
          </p:cNvPr>
          <p:cNvSpPr txBox="1"/>
          <p:nvPr/>
        </p:nvSpPr>
        <p:spPr>
          <a:xfrm>
            <a:off x="2301469" y="1462905"/>
            <a:ext cx="307263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rgbClr val="0000FF"/>
                </a:solidFill>
              </a:rPr>
              <a:t>Solution 2 example (part 1 out of 2)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5A1BC78-FC4A-72BD-6A1A-CF2C6FB37583}"/>
              </a:ext>
            </a:extLst>
          </p:cNvPr>
          <p:cNvSpPr txBox="1"/>
          <p:nvPr/>
        </p:nvSpPr>
        <p:spPr>
          <a:xfrm>
            <a:off x="8561901" y="3503138"/>
            <a:ext cx="307263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rgbClr val="0000FF"/>
                </a:solidFill>
              </a:rPr>
              <a:t>Solution 2 example (part 2 out of 2)</a:t>
            </a:r>
            <a:endParaRPr lang="zh-CN" alt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13102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2FA5CB-FCAB-E3F3-4CE5-9876162A08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/>
              <a:t>Endorsement proposal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3C2336-95A0-3DB9-0319-A77F0A74FA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Endorse the solution 1 to fix the issue for Rel-18 (not for early releases)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3446375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28F9EA-4D24-4648-A70A-8D95D047B9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6106" y="2684768"/>
            <a:ext cx="9102725" cy="1143000"/>
          </a:xfrm>
        </p:spPr>
        <p:txBody>
          <a:bodyPr/>
          <a:lstStyle/>
          <a:p>
            <a:r>
              <a:rPr lang="en-US" sz="9600" dirty="0"/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376399974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?mso-contentType ?>
<SharedContentType xmlns="Microsoft.SharePoint.Taxonomy.ContentTypeSync" SourceId="34c87397-5fc1-491e-85e7-d6110dbe9cbd" ContentTypeId="0x010100CE50E52E7543470BBDD3827FE50C59CB" PreviousValue="false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Owner xmlns="71c5aaf6-e6ce-465b-b873-5148d2a4c105" xsi:nil="true"/>
    <DocumentType xmlns="71c5aaf6-e6ce-465b-b873-5148d2a4c105">Description</DocumentType>
    <NokiaConfidentiality xmlns="71c5aaf6-e6ce-465b-b873-5148d2a4c105">Nokia Internal Use</NokiaConfidentiality>
    <_dlc_DocId xmlns="71c5aaf6-e6ce-465b-b873-5148d2a4c105">O2ILPPBINQTB-25081769-55722</_dlc_DocId>
    <_dlc_DocIdUrl xmlns="71c5aaf6-e6ce-465b-b873-5148d2a4c105">
      <Url>https://nokia.sharepoint.com/sites/acerous/_layouts/15/DocIdRedir.aspx?ID=O2ILPPBINQTB-25081769-55722</Url>
      <Description>O2ILPPBINQTB-25081769-55722</Description>
    </_dlc_DocIdUrl>
  </documentManagement>
</p:properties>
</file>

<file path=customXml/item4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Nokia Document" ma:contentTypeID="0x010100CE50E52E7543470BBDD3827FE50C59CB008430186F1755FA419DD8894A90065E0B" ma:contentTypeVersion="32" ma:contentTypeDescription="Create Nokia Word Document" ma:contentTypeScope="" ma:versionID="492f6e1239c0b97a3d413898c12e19c2">
  <xsd:schema xmlns:xsd="http://www.w3.org/2001/XMLSchema" xmlns:xs="http://www.w3.org/2001/XMLSchema" xmlns:p="http://schemas.microsoft.com/office/2006/metadata/properties" xmlns:ns2="71c5aaf6-e6ce-465b-b873-5148d2a4c105" targetNamespace="http://schemas.microsoft.com/office/2006/metadata/properties" ma:root="true" ma:fieldsID="846a367109014b33452e1eea3da808a0" ns2:_="">
    <xsd:import namespace="71c5aaf6-e6ce-465b-b873-5148d2a4c105"/>
    <xsd:element name="properties">
      <xsd:complexType>
        <xsd:sequence>
          <xsd:element name="documentManagement">
            <xsd:complexType>
              <xsd:all>
                <xsd:element ref="ns2:DocumentType" minOccurs="0"/>
                <xsd:element ref="ns2:NokiaConfidentiality" minOccurs="0"/>
                <xsd:element ref="ns2:Owner" minOccurs="0"/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DocumentType" ma:index="8" nillable="true" ma:displayName="Document Type" ma:default="Description" ma:description="Document type specifies the content of the document" ma:format="Dropdown" ma:indexed="true" ma:internalName="DocumentType" ma:readOnly="false">
      <xsd:simpleType>
        <xsd:restriction base="dms:Choice">
          <xsd:enumeration value="Policy"/>
          <xsd:enumeration value="Strategy"/>
          <xsd:enumeration value="Objectives / Targets"/>
          <xsd:enumeration value="Plan / Schedule"/>
          <xsd:enumeration value="Governance"/>
          <xsd:enumeration value="Organization"/>
          <xsd:enumeration value="Review Material"/>
          <xsd:enumeration value="Communication"/>
          <xsd:enumeration value="Minutes"/>
          <xsd:enumeration value="Training"/>
          <xsd:enumeration value="Standard Operating Procedure"/>
          <xsd:enumeration value="Process / Procedure / Standard"/>
          <xsd:enumeration value="Guideline / Manual / Instruction"/>
          <xsd:enumeration value="Description"/>
          <xsd:enumeration value="Form / Template"/>
          <xsd:enumeration value="Checklist"/>
          <xsd:enumeration value="Bid / Offer"/>
          <xsd:enumeration value="Contract / Order"/>
          <xsd:enumeration value="List"/>
          <xsd:enumeration value="Roadmap"/>
          <xsd:enumeration value="Requirement / Specification"/>
          <xsd:enumeration value="Design"/>
          <xsd:enumeration value="Concept / Proposal"/>
          <xsd:enumeration value="Measurement / KPI"/>
          <xsd:enumeration value="Report"/>
          <xsd:enumeration value="Best Practice / Lessons Learnt"/>
          <xsd:enumeration value="Analysis / Assessment"/>
          <xsd:enumeration value="Survey"/>
        </xsd:restriction>
      </xsd:simpleType>
    </xsd:element>
    <xsd:element name="NokiaConfidentiality" ma:index="9" nillable="true" ma:displayName="Nokia Confidentiality" ma:default="Nokia Internal Use" ma:format="Dropdown" ma:internalName="NokiaConfidentiality" ma:readOnly="false">
      <xsd:simpleType>
        <xsd:restriction base="dms:Choice">
          <xsd:enumeration value="Nokia Internal Use"/>
          <xsd:enumeration value="Confidential"/>
          <xsd:enumeration value="Secret"/>
          <xsd:enumeration value="Public"/>
        </xsd:restriction>
      </xsd:simpleType>
    </xsd:element>
    <xsd:element name="Owner" ma:index="10" nillable="true" ma:displayName="Owner" ma:description="Owner identifies the person or group who owns the document (default value is the same as the Creator of the document)" ma:internalName="Owner">
      <xsd:simpleType>
        <xsd:restriction base="dms:Text"/>
      </xsd:simpleType>
    </xsd:element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4" nillable="true" ma:displayName="HideFromDelve" ma:default="0" ma:internalName="HideFromDelv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6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85A0EE25-3B50-4CB9-A2C1-A933CE2CD11D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13C568A-0C46-4592-BB68-CDB41342D77A}">
  <ds:schemaRefs>
    <ds:schemaRef ds:uri="http://purl.org/dc/elements/1.1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71c5aaf6-e6ce-465b-b873-5148d2a4c105"/>
    <ds:schemaRef ds:uri="http://www.w3.org/XML/1998/namespace"/>
    <ds:schemaRef ds:uri="http://schemas.microsoft.com/office/infopath/2007/PartnerControls"/>
    <ds:schemaRef ds:uri="http://schemas.microsoft.com/office/2006/metadata/properties"/>
    <ds:schemaRef ds:uri="http://purl.org/dc/terms/"/>
  </ds:schemaRefs>
</ds:datastoreItem>
</file>

<file path=customXml/itemProps4.xml><?xml version="1.0" encoding="utf-8"?>
<ds:datastoreItem xmlns:ds="http://schemas.openxmlformats.org/officeDocument/2006/customXml" ds:itemID="{851ED427-8F47-4163-B465-357882E383EC}">
  <ds:schemaRefs>
    <ds:schemaRef ds:uri="http://schemas.microsoft.com/office/2006/metadata/customXsn"/>
  </ds:schemaRefs>
</ds:datastoreItem>
</file>

<file path=customXml/itemProps5.xml><?xml version="1.0" encoding="utf-8"?>
<ds:datastoreItem xmlns:ds="http://schemas.openxmlformats.org/officeDocument/2006/customXml" ds:itemID="{4C084958-9845-4AD5-848E-BDD0578DAFC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6.xml><?xml version="1.0" encoding="utf-8"?>
<ds:datastoreItem xmlns:ds="http://schemas.openxmlformats.org/officeDocument/2006/customXml" ds:itemID="{9D594D99-5C66-4080-9736-952EFFAC8D23}">
  <ds:schemaRefs>
    <ds:schemaRef ds:uri="http://schemas.microsoft.com/sharepoint/events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43235</TotalTime>
  <Words>806</Words>
  <Application>Microsoft Office PowerPoint</Application>
  <PresentationFormat>Widescreen</PresentationFormat>
  <Paragraphs>67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Courier New</vt:lpstr>
      <vt:lpstr>Times New Roman</vt:lpstr>
      <vt:lpstr>Office Theme</vt:lpstr>
      <vt:lpstr>OpenAPI SS: SubNetwork and ManagedElement Schema definition Issues (revision of S5-237498)</vt:lpstr>
      <vt:lpstr>Background/Problem </vt:lpstr>
      <vt:lpstr>TS28623_GenericNrm.yaml (SubNetwork definitions)</vt:lpstr>
      <vt:lpstr>TS28532_ProvMnS.yaml: Resource</vt:lpstr>
      <vt:lpstr>Example of two SubNetwork-single IOC definition</vt:lpstr>
      <vt:lpstr>Solution 1 (Top-down)</vt:lpstr>
      <vt:lpstr>Solution 2: bottom up</vt:lpstr>
      <vt:lpstr>Endorsement proposal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User-SS-11</cp:lastModifiedBy>
  <cp:revision>440</cp:revision>
  <cp:lastPrinted>2023-11-10T08:13:24Z</cp:lastPrinted>
  <dcterms:created xsi:type="dcterms:W3CDTF">2019-03-13T01:38:36Z</dcterms:created>
  <dcterms:modified xsi:type="dcterms:W3CDTF">2023-11-16T17:18:16Z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0x010100CE50E52E7543470BBDD3827FE50C59CB008430186F1755FA419DD8894A90065E0B</vt:lpwstr>
  </property>
  <property fmtid="{D5CDD505-2E9C-101B-9397-08002B2CF9AE}" pid="3" name="_2015_ms_pID_725343">
    <vt:lpwstr>(3)5ec3yjWdLaLrg6jQwgi1BMNg1nUbKEk6X2SudHtINbLqWKy/ZEBsf0diIq95M/IJ9yfxJz+9
EKo9aHHjkgYub2NZPf3/atsckhsLmFGv9BNsC6henuD0duK2ODL9lvmW+917wW0JOPDZvhYa
YZkeAxQ3i+roV73JIx0Bv0FvZ1y6kcqJnQ7qTn6uJ5mW9tOEaaF058jysVseL5bd+fhiv28A
kJhfhXOU21VOuh2UCe</vt:lpwstr>
  </property>
  <property fmtid="{D5CDD505-2E9C-101B-9397-08002B2CF9AE}" pid="4" name="_2015_ms_pID_7253431">
    <vt:lpwstr>MQNQq9btKDg9nxaETig0bCcF5fLh/D7P8gxIEQu3wsSZ9jFYPdUyLe
79A9RY/eUidDGm2aQP3wNTDwb75qTVVvVnTWZHDGz3i+SX4Yy60urO1zey1yA8DRkFy+y+6P
RHyf2p/4M7PphPg41VMF2zHMw2XExii6qqJWtrsDVbxQYUbocVY6hdzgyX9ONZW0X8sFFzQ2
T+qgALWIVGIl8a98bD9Sx6r7i/8apRxAC8PX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1574815908</vt:lpwstr>
  </property>
  <property fmtid="{D5CDD505-2E9C-101B-9397-08002B2CF9AE}" pid="9" name="_2015_ms_pID_7253432">
    <vt:lpwstr>yFYskfzoBX8iHbEOYetKa2k=</vt:lpwstr>
  </property>
  <property fmtid="{D5CDD505-2E9C-101B-9397-08002B2CF9AE}" pid="10" name="_dlc_DocIdItemGuid">
    <vt:lpwstr>f731c66e-f57b-4ccf-b2b3-b025c2df3d75</vt:lpwstr>
  </property>
</Properties>
</file>