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0"/>
  </p:notesMasterIdLst>
  <p:handoutMasterIdLst>
    <p:handoutMasterId r:id="rId31"/>
  </p:handoutMasterIdLst>
  <p:sldIdLst>
    <p:sldId id="303" r:id="rId7"/>
    <p:sldId id="948" r:id="rId8"/>
    <p:sldId id="2076136991" r:id="rId9"/>
    <p:sldId id="2134805337" r:id="rId10"/>
    <p:sldId id="2134805340" r:id="rId11"/>
    <p:sldId id="951" r:id="rId12"/>
    <p:sldId id="2134805344" r:id="rId13"/>
    <p:sldId id="2134805338" r:id="rId14"/>
    <p:sldId id="2134805329" r:id="rId15"/>
    <p:sldId id="2134805346" r:id="rId16"/>
    <p:sldId id="2134805347" r:id="rId17"/>
    <p:sldId id="2134805348" r:id="rId18"/>
    <p:sldId id="2134805349" r:id="rId19"/>
    <p:sldId id="2134805350" r:id="rId20"/>
    <p:sldId id="2134805343" r:id="rId21"/>
    <p:sldId id="954" r:id="rId22"/>
    <p:sldId id="2134805334" r:id="rId23"/>
    <p:sldId id="2134805333" r:id="rId24"/>
    <p:sldId id="952" r:id="rId25"/>
    <p:sldId id="2134805345" r:id="rId26"/>
    <p:sldId id="955" r:id="rId27"/>
    <p:sldId id="2134805341" r:id="rId28"/>
    <p:sldId id="2134805342"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3C8498-EDC2-4799-BA31-C6A3F6F17C51}" v="71" dt="2023-08-14T02:23:31.46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90" autoAdjust="0"/>
    <p:restoredTop sz="94533" autoAdjust="0"/>
  </p:normalViewPr>
  <p:slideViewPr>
    <p:cSldViewPr snapToGrid="0">
      <p:cViewPr varScale="1">
        <p:scale>
          <a:sx n="80" d="100"/>
          <a:sy n="80" d="100"/>
        </p:scale>
        <p:origin x="958" y="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2" d="100"/>
          <a:sy n="42" d="100"/>
        </p:scale>
        <p:origin x="1742" y="43"/>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8220B58F-5915-4E86-AD43-B4C9CCFA0B9E}"/>
    <pc:docChg chg="undo custSel modSld">
      <pc:chgData name="Sean Sun (NSB)" userId="ef6d28fa-f6d2-46f2-a5dd-bebee851067d" providerId="ADAL" clId="{8220B58F-5915-4E86-AD43-B4C9CCFA0B9E}" dt="2023-01-18T10:54:38.422" v="120" actId="1076"/>
      <pc:docMkLst>
        <pc:docMk/>
      </pc:docMkLst>
      <pc:sldChg chg="addSp modSp mod">
        <pc:chgData name="Sean Sun (NSB)" userId="ef6d28fa-f6d2-46f2-a5dd-bebee851067d" providerId="ADAL" clId="{8220B58F-5915-4E86-AD43-B4C9CCFA0B9E}" dt="2023-01-18T02:38:35.158" v="112" actId="20577"/>
        <pc:sldMkLst>
          <pc:docMk/>
          <pc:sldMk cId="4142213410" sldId="2134805338"/>
        </pc:sldMkLst>
        <pc:spChg chg="add mod">
          <ac:chgData name="Sean Sun (NSB)" userId="ef6d28fa-f6d2-46f2-a5dd-bebee851067d" providerId="ADAL" clId="{8220B58F-5915-4E86-AD43-B4C9CCFA0B9E}" dt="2023-01-18T02:38:05.574" v="104" actId="20577"/>
          <ac:spMkLst>
            <pc:docMk/>
            <pc:sldMk cId="4142213410" sldId="2134805338"/>
            <ac:spMk id="14" creationId="{074B90F2-BE10-49AB-9CF7-9E43DDF259DA}"/>
          </ac:spMkLst>
        </pc:spChg>
        <pc:spChg chg="add mod">
          <ac:chgData name="Sean Sun (NSB)" userId="ef6d28fa-f6d2-46f2-a5dd-bebee851067d" providerId="ADAL" clId="{8220B58F-5915-4E86-AD43-B4C9CCFA0B9E}" dt="2023-01-18T02:38:35.158" v="112" actId="20577"/>
          <ac:spMkLst>
            <pc:docMk/>
            <pc:sldMk cId="4142213410" sldId="2134805338"/>
            <ac:spMk id="15" creationId="{635027A9-DFE9-4F61-8BEA-2B1D49AAF5B7}"/>
          </ac:spMkLst>
        </pc:spChg>
      </pc:sldChg>
      <pc:sldChg chg="addSp modSp mod">
        <pc:chgData name="Sean Sun (NSB)" userId="ef6d28fa-f6d2-46f2-a5dd-bebee851067d" providerId="ADAL" clId="{8220B58F-5915-4E86-AD43-B4C9CCFA0B9E}" dt="2023-01-18T02:37:43.469" v="98" actId="20577"/>
        <pc:sldMkLst>
          <pc:docMk/>
          <pc:sldMk cId="3805521891" sldId="2134805343"/>
        </pc:sldMkLst>
        <pc:spChg chg="mod">
          <ac:chgData name="Sean Sun (NSB)" userId="ef6d28fa-f6d2-46f2-a5dd-bebee851067d" providerId="ADAL" clId="{8220B58F-5915-4E86-AD43-B4C9CCFA0B9E}" dt="2023-01-18T02:30:16.072" v="75" actId="20577"/>
          <ac:spMkLst>
            <pc:docMk/>
            <pc:sldMk cId="3805521891" sldId="2134805343"/>
            <ac:spMk id="6" creationId="{060E8E38-47D3-4B30-9ED5-D6183B5AE50D}"/>
          </ac:spMkLst>
        </pc:spChg>
        <pc:spChg chg="mod">
          <ac:chgData name="Sean Sun (NSB)" userId="ef6d28fa-f6d2-46f2-a5dd-bebee851067d" providerId="ADAL" clId="{8220B58F-5915-4E86-AD43-B4C9CCFA0B9E}" dt="2023-01-18T02:29:35.577" v="52" actId="1076"/>
          <ac:spMkLst>
            <pc:docMk/>
            <pc:sldMk cId="3805521891" sldId="2134805343"/>
            <ac:spMk id="7" creationId="{771B76A0-BFFF-4EB7-BAD1-5EB8F5FC5E3A}"/>
          </ac:spMkLst>
        </pc:spChg>
        <pc:spChg chg="mod">
          <ac:chgData name="Sean Sun (NSB)" userId="ef6d28fa-f6d2-46f2-a5dd-bebee851067d" providerId="ADAL" clId="{8220B58F-5915-4E86-AD43-B4C9CCFA0B9E}" dt="2023-01-18T02:29:43.353" v="55" actId="1076"/>
          <ac:spMkLst>
            <pc:docMk/>
            <pc:sldMk cId="3805521891" sldId="2134805343"/>
            <ac:spMk id="15" creationId="{1C9F93EC-E57B-4CB6-B93E-EFE4D73EE87E}"/>
          </ac:spMkLst>
        </pc:spChg>
        <pc:spChg chg="add mod">
          <ac:chgData name="Sean Sun (NSB)" userId="ef6d28fa-f6d2-46f2-a5dd-bebee851067d" providerId="ADAL" clId="{8220B58F-5915-4E86-AD43-B4C9CCFA0B9E}" dt="2023-01-18T02:37:43.469" v="98" actId="20577"/>
          <ac:spMkLst>
            <pc:docMk/>
            <pc:sldMk cId="3805521891" sldId="2134805343"/>
            <ac:spMk id="18" creationId="{5AC246B1-1E81-4C6D-8AC2-9F5086E37BC6}"/>
          </ac:spMkLst>
        </pc:spChg>
        <pc:cxnChg chg="mod">
          <ac:chgData name="Sean Sun (NSB)" userId="ef6d28fa-f6d2-46f2-a5dd-bebee851067d" providerId="ADAL" clId="{8220B58F-5915-4E86-AD43-B4C9CCFA0B9E}" dt="2023-01-18T02:29:38.184" v="53" actId="14100"/>
          <ac:cxnSpMkLst>
            <pc:docMk/>
            <pc:sldMk cId="3805521891" sldId="2134805343"/>
            <ac:cxnSpMk id="16" creationId="{D498941A-6C2E-464C-A1B6-1CBF58B4300F}"/>
          </ac:cxnSpMkLst>
        </pc:cxnChg>
        <pc:cxnChg chg="mod">
          <ac:chgData name="Sean Sun (NSB)" userId="ef6d28fa-f6d2-46f2-a5dd-bebee851067d" providerId="ADAL" clId="{8220B58F-5915-4E86-AD43-B4C9CCFA0B9E}" dt="2023-01-18T02:29:46.136" v="56" actId="14100"/>
          <ac:cxnSpMkLst>
            <pc:docMk/>
            <pc:sldMk cId="3805521891" sldId="2134805343"/>
            <ac:cxnSpMk id="17" creationId="{34DD2C01-66BA-42BD-9015-7A142DD679F2}"/>
          </ac:cxnSpMkLst>
        </pc:cxnChg>
      </pc:sldChg>
      <pc:sldChg chg="addSp delSp modSp mod">
        <pc:chgData name="Sean Sun (NSB)" userId="ef6d28fa-f6d2-46f2-a5dd-bebee851067d" providerId="ADAL" clId="{8220B58F-5915-4E86-AD43-B4C9CCFA0B9E}" dt="2023-01-18T10:54:38.422" v="120" actId="1076"/>
        <pc:sldMkLst>
          <pc:docMk/>
          <pc:sldMk cId="69503380" sldId="2134805344"/>
        </pc:sldMkLst>
        <pc:spChg chg="mod">
          <ac:chgData name="Sean Sun (NSB)" userId="ef6d28fa-f6d2-46f2-a5dd-bebee851067d" providerId="ADAL" clId="{8220B58F-5915-4E86-AD43-B4C9CCFA0B9E}" dt="2023-01-18T10:54:27.597" v="119" actId="1076"/>
          <ac:spMkLst>
            <pc:docMk/>
            <pc:sldMk cId="69503380" sldId="2134805344"/>
            <ac:spMk id="9" creationId="{A0518F84-1C19-44B6-AF6D-EAB4A331DC8E}"/>
          </ac:spMkLst>
        </pc:spChg>
        <pc:spChg chg="mod">
          <ac:chgData name="Sean Sun (NSB)" userId="ef6d28fa-f6d2-46f2-a5dd-bebee851067d" providerId="ADAL" clId="{8220B58F-5915-4E86-AD43-B4C9CCFA0B9E}" dt="2023-01-18T10:54:38.422" v="120" actId="1076"/>
          <ac:spMkLst>
            <pc:docMk/>
            <pc:sldMk cId="69503380" sldId="2134805344"/>
            <ac:spMk id="14" creationId="{4FC7A651-0348-4186-ACC1-A70820E854FD}"/>
          </ac:spMkLst>
        </pc:spChg>
        <pc:spChg chg="mod">
          <ac:chgData name="Sean Sun (NSB)" userId="ef6d28fa-f6d2-46f2-a5dd-bebee851067d" providerId="ADAL" clId="{8220B58F-5915-4E86-AD43-B4C9CCFA0B9E}" dt="2023-01-16T15:30:40.802" v="22" actId="1076"/>
          <ac:spMkLst>
            <pc:docMk/>
            <pc:sldMk cId="69503380" sldId="2134805344"/>
            <ac:spMk id="15" creationId="{1F485AED-8F28-4264-841B-689CE51EBF28}"/>
          </ac:spMkLst>
        </pc:spChg>
        <pc:picChg chg="add mod ord">
          <ac:chgData name="Sean Sun (NSB)" userId="ef6d28fa-f6d2-46f2-a5dd-bebee851067d" providerId="ADAL" clId="{8220B58F-5915-4E86-AD43-B4C9CCFA0B9E}" dt="2023-01-18T10:54:21.557" v="118" actId="167"/>
          <ac:picMkLst>
            <pc:docMk/>
            <pc:sldMk cId="69503380" sldId="2134805344"/>
            <ac:picMk id="5" creationId="{F19C0FBF-12D5-42B6-B9C8-F22713E38A71}"/>
          </ac:picMkLst>
        </pc:picChg>
        <pc:picChg chg="del">
          <ac:chgData name="Sean Sun (NSB)" userId="ef6d28fa-f6d2-46f2-a5dd-bebee851067d" providerId="ADAL" clId="{8220B58F-5915-4E86-AD43-B4C9CCFA0B9E}" dt="2023-01-16T15:28:52.822" v="0" actId="478"/>
          <ac:picMkLst>
            <pc:docMk/>
            <pc:sldMk cId="69503380" sldId="2134805344"/>
            <ac:picMk id="16" creationId="{02E245F1-6498-465C-BA07-2CF8CB148FAC}"/>
          </ac:picMkLst>
        </pc:picChg>
        <pc:picChg chg="add del mod">
          <ac:chgData name="Sean Sun (NSB)" userId="ef6d28fa-f6d2-46f2-a5dd-bebee851067d" providerId="ADAL" clId="{8220B58F-5915-4E86-AD43-B4C9CCFA0B9E}" dt="2023-01-16T15:29:42.921" v="11" actId="478"/>
          <ac:picMkLst>
            <pc:docMk/>
            <pc:sldMk cId="69503380" sldId="2134805344"/>
            <ac:picMk id="19" creationId="{DBEDDB77-B0D1-41AB-96E9-F71233478631}"/>
          </ac:picMkLst>
        </pc:picChg>
        <pc:picChg chg="add del mod ord">
          <ac:chgData name="Sean Sun (NSB)" userId="ef6d28fa-f6d2-46f2-a5dd-bebee851067d" providerId="ADAL" clId="{8220B58F-5915-4E86-AD43-B4C9CCFA0B9E}" dt="2023-01-18T10:54:11.781" v="116" actId="478"/>
          <ac:picMkLst>
            <pc:docMk/>
            <pc:sldMk cId="69503380" sldId="2134805344"/>
            <ac:picMk id="21" creationId="{C907608D-B130-42E5-80D3-807744CF97F5}"/>
          </ac:picMkLst>
        </pc:picChg>
      </pc:sldChg>
    </pc:docChg>
  </pc:docChgLst>
  <pc:docChgLst>
    <pc:chgData name="Sean Sun (NSB)" userId="ef6d28fa-f6d2-46f2-a5dd-bebee851067d" providerId="ADAL" clId="{483C8498-EDC2-4799-BA31-C6A3F6F17C51}"/>
    <pc:docChg chg="undo custSel addSld delSld modSld sldOrd modMainMaster">
      <pc:chgData name="Sean Sun (NSB)" userId="ef6d28fa-f6d2-46f2-a5dd-bebee851067d" providerId="ADAL" clId="{483C8498-EDC2-4799-BA31-C6A3F6F17C51}" dt="2023-08-14T02:23:47.650" v="4058" actId="20577"/>
      <pc:docMkLst>
        <pc:docMk/>
      </pc:docMkLst>
      <pc:sldChg chg="modSp mod">
        <pc:chgData name="Sean Sun (NSB)" userId="ef6d28fa-f6d2-46f2-a5dd-bebee851067d" providerId="ADAL" clId="{483C8498-EDC2-4799-BA31-C6A3F6F17C51}" dt="2023-08-14T01:20:26.617" v="1057" actId="404"/>
        <pc:sldMkLst>
          <pc:docMk/>
          <pc:sldMk cId="0" sldId="303"/>
        </pc:sldMkLst>
        <pc:spChg chg="mod">
          <ac:chgData name="Sean Sun (NSB)" userId="ef6d28fa-f6d2-46f2-a5dd-bebee851067d" providerId="ADAL" clId="{483C8498-EDC2-4799-BA31-C6A3F6F17C51}" dt="2023-08-14T01:20:26.617" v="1057" actId="404"/>
          <ac:spMkLst>
            <pc:docMk/>
            <pc:sldMk cId="0" sldId="303"/>
            <ac:spMk id="6147" creationId="{00000000-0000-0000-0000-000000000000}"/>
          </ac:spMkLst>
        </pc:spChg>
        <pc:spChg chg="mod">
          <ac:chgData name="Sean Sun (NSB)" userId="ef6d28fa-f6d2-46f2-a5dd-bebee851067d" providerId="ADAL" clId="{483C8498-EDC2-4799-BA31-C6A3F6F17C51}" dt="2023-08-09T09:57:51.506" v="3" actId="20577"/>
          <ac:spMkLst>
            <pc:docMk/>
            <pc:sldMk cId="0" sldId="303"/>
            <ac:spMk id="9219" creationId="{00000000-0000-0000-0000-000000000000}"/>
          </ac:spMkLst>
        </pc:spChg>
      </pc:sldChg>
      <pc:sldChg chg="delSp modSp mod">
        <pc:chgData name="Sean Sun (NSB)" userId="ef6d28fa-f6d2-46f2-a5dd-bebee851067d" providerId="ADAL" clId="{483C8498-EDC2-4799-BA31-C6A3F6F17C51}" dt="2023-08-14T01:26:51.395" v="1077" actId="20577"/>
        <pc:sldMkLst>
          <pc:docMk/>
          <pc:sldMk cId="4043052908" sldId="948"/>
        </pc:sldMkLst>
        <pc:spChg chg="mod">
          <ac:chgData name="Sean Sun (NSB)" userId="ef6d28fa-f6d2-46f2-a5dd-bebee851067d" providerId="ADAL" clId="{483C8498-EDC2-4799-BA31-C6A3F6F17C51}" dt="2023-08-14T01:26:51.395" v="1077" actId="20577"/>
          <ac:spMkLst>
            <pc:docMk/>
            <pc:sldMk cId="4043052908" sldId="948"/>
            <ac:spMk id="3" creationId="{376873C0-1188-4A8B-9787-B1A4779DD8EA}"/>
          </ac:spMkLst>
        </pc:spChg>
        <pc:spChg chg="mod">
          <ac:chgData name="Sean Sun (NSB)" userId="ef6d28fa-f6d2-46f2-a5dd-bebee851067d" providerId="ADAL" clId="{483C8498-EDC2-4799-BA31-C6A3F6F17C51}" dt="2023-08-09T09:58:02.638" v="11" actId="20577"/>
          <ac:spMkLst>
            <pc:docMk/>
            <pc:sldMk cId="4043052908" sldId="948"/>
            <ac:spMk id="5" creationId="{77A847E7-2981-4C73-98E0-E46907C7D735}"/>
          </ac:spMkLst>
        </pc:spChg>
        <pc:spChg chg="del mod">
          <ac:chgData name="Sean Sun (NSB)" userId="ef6d28fa-f6d2-46f2-a5dd-bebee851067d" providerId="ADAL" clId="{483C8498-EDC2-4799-BA31-C6A3F6F17C51}" dt="2023-08-09T09:58:46.363" v="30" actId="478"/>
          <ac:spMkLst>
            <pc:docMk/>
            <pc:sldMk cId="4043052908" sldId="948"/>
            <ac:spMk id="6" creationId="{F10BFCF3-2803-4B1C-8BFC-C4BB86F31803}"/>
          </ac:spMkLst>
        </pc:spChg>
      </pc:sldChg>
      <pc:sldChg chg="modSp mod">
        <pc:chgData name="Sean Sun (NSB)" userId="ef6d28fa-f6d2-46f2-a5dd-bebee851067d" providerId="ADAL" clId="{483C8498-EDC2-4799-BA31-C6A3F6F17C51}" dt="2023-08-14T01:39:06.873" v="1430"/>
        <pc:sldMkLst>
          <pc:docMk/>
          <pc:sldMk cId="2509888743" sldId="951"/>
        </pc:sldMkLst>
        <pc:spChg chg="mod">
          <ac:chgData name="Sean Sun (NSB)" userId="ef6d28fa-f6d2-46f2-a5dd-bebee851067d" providerId="ADAL" clId="{483C8498-EDC2-4799-BA31-C6A3F6F17C51}" dt="2023-08-14T01:36:36.502" v="1369" actId="1037"/>
          <ac:spMkLst>
            <pc:docMk/>
            <pc:sldMk cId="2509888743" sldId="951"/>
            <ac:spMk id="6" creationId="{58C6DD79-AD00-4F38-99FD-7A1EDE5E52D9}"/>
          </ac:spMkLst>
        </pc:spChg>
        <pc:spChg chg="mod">
          <ac:chgData name="Sean Sun (NSB)" userId="ef6d28fa-f6d2-46f2-a5dd-bebee851067d" providerId="ADAL" clId="{483C8498-EDC2-4799-BA31-C6A3F6F17C51}" dt="2023-08-14T01:39:06.873" v="1430"/>
          <ac:spMkLst>
            <pc:docMk/>
            <pc:sldMk cId="2509888743" sldId="951"/>
            <ac:spMk id="11" creationId="{C7AA9C81-9291-4732-8519-26CBD0825CB5}"/>
          </ac:spMkLst>
        </pc:spChg>
        <pc:spChg chg="mod">
          <ac:chgData name="Sean Sun (NSB)" userId="ef6d28fa-f6d2-46f2-a5dd-bebee851067d" providerId="ADAL" clId="{483C8498-EDC2-4799-BA31-C6A3F6F17C51}" dt="2023-08-14T01:36:49.816" v="1405" actId="1036"/>
          <ac:spMkLst>
            <pc:docMk/>
            <pc:sldMk cId="2509888743" sldId="951"/>
            <ac:spMk id="12" creationId="{15A26D5F-B493-4F43-ADDF-37618D478943}"/>
          </ac:spMkLst>
        </pc:spChg>
        <pc:picChg chg="mod">
          <ac:chgData name="Sean Sun (NSB)" userId="ef6d28fa-f6d2-46f2-a5dd-bebee851067d" providerId="ADAL" clId="{483C8498-EDC2-4799-BA31-C6A3F6F17C51}" dt="2023-08-14T01:36:54.161" v="1423" actId="1035"/>
          <ac:picMkLst>
            <pc:docMk/>
            <pc:sldMk cId="2509888743" sldId="951"/>
            <ac:picMk id="7" creationId="{038F1531-B6A0-4596-B89B-4656784246E2}"/>
          </ac:picMkLst>
        </pc:picChg>
        <pc:cxnChg chg="mod">
          <ac:chgData name="Sean Sun (NSB)" userId="ef6d28fa-f6d2-46f2-a5dd-bebee851067d" providerId="ADAL" clId="{483C8498-EDC2-4799-BA31-C6A3F6F17C51}" dt="2023-08-14T01:36:57.786" v="1424" actId="14100"/>
          <ac:cxnSpMkLst>
            <pc:docMk/>
            <pc:sldMk cId="2509888743" sldId="951"/>
            <ac:cxnSpMk id="8" creationId="{49F6394B-AF63-4F8B-A82A-362967E4095E}"/>
          </ac:cxnSpMkLst>
        </pc:cxnChg>
      </pc:sldChg>
      <pc:sldChg chg="del ord">
        <pc:chgData name="Sean Sun (NSB)" userId="ef6d28fa-f6d2-46f2-a5dd-bebee851067d" providerId="ADAL" clId="{483C8498-EDC2-4799-BA31-C6A3F6F17C51}" dt="2023-08-09T10:00:07.830" v="43" actId="2696"/>
        <pc:sldMkLst>
          <pc:docMk/>
          <pc:sldMk cId="35815822" sldId="955"/>
        </pc:sldMkLst>
      </pc:sldChg>
      <pc:sldChg chg="addSp modSp add mod">
        <pc:chgData name="Sean Sun (NSB)" userId="ef6d28fa-f6d2-46f2-a5dd-bebee851067d" providerId="ADAL" clId="{483C8498-EDC2-4799-BA31-C6A3F6F17C51}" dt="2023-08-13T12:41:55.613" v="241" actId="20577"/>
        <pc:sldMkLst>
          <pc:docMk/>
          <pc:sldMk cId="1613860598" sldId="955"/>
        </pc:sldMkLst>
        <pc:spChg chg="add mod">
          <ac:chgData name="Sean Sun (NSB)" userId="ef6d28fa-f6d2-46f2-a5dd-bebee851067d" providerId="ADAL" clId="{483C8498-EDC2-4799-BA31-C6A3F6F17C51}" dt="2023-08-13T12:41:55.613" v="241" actId="20577"/>
          <ac:spMkLst>
            <pc:docMk/>
            <pc:sldMk cId="1613860598" sldId="955"/>
            <ac:spMk id="3" creationId="{A8911530-3A22-100C-7DA4-1DBECFD638D9}"/>
          </ac:spMkLst>
        </pc:spChg>
      </pc:sldChg>
      <pc:sldChg chg="addSp modSp mod">
        <pc:chgData name="Sean Sun (NSB)" userId="ef6d28fa-f6d2-46f2-a5dd-bebee851067d" providerId="ADAL" clId="{483C8498-EDC2-4799-BA31-C6A3F6F17C51}" dt="2023-08-14T01:30:44.257" v="1144" actId="1076"/>
        <pc:sldMkLst>
          <pc:docMk/>
          <pc:sldMk cId="1170175060" sldId="2076136991"/>
        </pc:sldMkLst>
        <pc:spChg chg="add mod">
          <ac:chgData name="Sean Sun (NSB)" userId="ef6d28fa-f6d2-46f2-a5dd-bebee851067d" providerId="ADAL" clId="{483C8498-EDC2-4799-BA31-C6A3F6F17C51}" dt="2023-08-14T01:30:19.549" v="1133" actId="1076"/>
          <ac:spMkLst>
            <pc:docMk/>
            <pc:sldMk cId="1170175060" sldId="2076136991"/>
            <ac:spMk id="2" creationId="{67308C9C-0A46-EEE0-0288-71D6A6628C88}"/>
          </ac:spMkLst>
        </pc:spChg>
        <pc:spChg chg="mod">
          <ac:chgData name="Sean Sun (NSB)" userId="ef6d28fa-f6d2-46f2-a5dd-bebee851067d" providerId="ADAL" clId="{483C8498-EDC2-4799-BA31-C6A3F6F17C51}" dt="2023-08-14T01:30:44.257" v="1144" actId="1076"/>
          <ac:spMkLst>
            <pc:docMk/>
            <pc:sldMk cId="1170175060" sldId="2076136991"/>
            <ac:spMk id="8" creationId="{A89BE4B3-8694-43B2-B82F-67308A1E37AF}"/>
          </ac:spMkLst>
        </pc:spChg>
        <pc:picChg chg="mod">
          <ac:chgData name="Sean Sun (NSB)" userId="ef6d28fa-f6d2-46f2-a5dd-bebee851067d" providerId="ADAL" clId="{483C8498-EDC2-4799-BA31-C6A3F6F17C51}" dt="2023-08-14T01:29:09.475" v="1084" actId="1076"/>
          <ac:picMkLst>
            <pc:docMk/>
            <pc:sldMk cId="1170175060" sldId="2076136991"/>
            <ac:picMk id="5" creationId="{65FA5326-5FA1-49F1-A1ED-E8BDC88B3144}"/>
          </ac:picMkLst>
        </pc:picChg>
      </pc:sldChg>
      <pc:sldChg chg="addSp modSp mod">
        <pc:chgData name="Sean Sun (NSB)" userId="ef6d28fa-f6d2-46f2-a5dd-bebee851067d" providerId="ADAL" clId="{483C8498-EDC2-4799-BA31-C6A3F6F17C51}" dt="2023-08-14T01:56:03.344" v="1866" actId="20577"/>
        <pc:sldMkLst>
          <pc:docMk/>
          <pc:sldMk cId="580955689" sldId="2134805329"/>
        </pc:sldMkLst>
        <pc:spChg chg="mod">
          <ac:chgData name="Sean Sun (NSB)" userId="ef6d28fa-f6d2-46f2-a5dd-bebee851067d" providerId="ADAL" clId="{483C8498-EDC2-4799-BA31-C6A3F6F17C51}" dt="2023-08-13T12:37:46.573" v="127" actId="20577"/>
          <ac:spMkLst>
            <pc:docMk/>
            <pc:sldMk cId="580955689" sldId="2134805329"/>
            <ac:spMk id="6" creationId="{17317489-E48E-4A85-8FEA-3F6144E2FBA8}"/>
          </ac:spMkLst>
        </pc:spChg>
        <pc:spChg chg="mod">
          <ac:chgData name="Sean Sun (NSB)" userId="ef6d28fa-f6d2-46f2-a5dd-bebee851067d" providerId="ADAL" clId="{483C8498-EDC2-4799-BA31-C6A3F6F17C51}" dt="2023-08-13T12:37:52.098" v="132" actId="20577"/>
          <ac:spMkLst>
            <pc:docMk/>
            <pc:sldMk cId="580955689" sldId="2134805329"/>
            <ac:spMk id="8" creationId="{21037627-B3D7-4BFA-80F5-51F566048A2C}"/>
          </ac:spMkLst>
        </pc:spChg>
        <pc:spChg chg="mod">
          <ac:chgData name="Sean Sun (NSB)" userId="ef6d28fa-f6d2-46f2-a5dd-bebee851067d" providerId="ADAL" clId="{483C8498-EDC2-4799-BA31-C6A3F6F17C51}" dt="2023-08-13T12:37:57.024" v="137" actId="6549"/>
          <ac:spMkLst>
            <pc:docMk/>
            <pc:sldMk cId="580955689" sldId="2134805329"/>
            <ac:spMk id="9" creationId="{B7A8EFEE-E7C4-4D73-84A5-BF77AC618539}"/>
          </ac:spMkLst>
        </pc:spChg>
        <pc:spChg chg="mod">
          <ac:chgData name="Sean Sun (NSB)" userId="ef6d28fa-f6d2-46f2-a5dd-bebee851067d" providerId="ADAL" clId="{483C8498-EDC2-4799-BA31-C6A3F6F17C51}" dt="2023-08-13T12:38:43.517" v="148"/>
          <ac:spMkLst>
            <pc:docMk/>
            <pc:sldMk cId="580955689" sldId="2134805329"/>
            <ac:spMk id="10" creationId="{EB15337D-92F9-40E9-946B-033E5ECAEA25}"/>
          </ac:spMkLst>
        </pc:spChg>
        <pc:spChg chg="mod">
          <ac:chgData name="Sean Sun (NSB)" userId="ef6d28fa-f6d2-46f2-a5dd-bebee851067d" providerId="ADAL" clId="{483C8498-EDC2-4799-BA31-C6A3F6F17C51}" dt="2023-08-13T12:56:59.568" v="395" actId="6549"/>
          <ac:spMkLst>
            <pc:docMk/>
            <pc:sldMk cId="580955689" sldId="2134805329"/>
            <ac:spMk id="11" creationId="{492E984E-580D-45F1-BD7D-27469219CA5F}"/>
          </ac:spMkLst>
        </pc:spChg>
        <pc:spChg chg="mod">
          <ac:chgData name="Sean Sun (NSB)" userId="ef6d28fa-f6d2-46f2-a5dd-bebee851067d" providerId="ADAL" clId="{483C8498-EDC2-4799-BA31-C6A3F6F17C51}" dt="2023-08-14T01:55:22.293" v="1857" actId="208"/>
          <ac:spMkLst>
            <pc:docMk/>
            <pc:sldMk cId="580955689" sldId="2134805329"/>
            <ac:spMk id="20" creationId="{118821AE-D734-4D5E-B687-85D78B7F9264}"/>
          </ac:spMkLst>
        </pc:spChg>
        <pc:spChg chg="mod">
          <ac:chgData name="Sean Sun (NSB)" userId="ef6d28fa-f6d2-46f2-a5dd-bebee851067d" providerId="ADAL" clId="{483C8498-EDC2-4799-BA31-C6A3F6F17C51}" dt="2023-08-13T12:37:26.589" v="117" actId="6549"/>
          <ac:spMkLst>
            <pc:docMk/>
            <pc:sldMk cId="580955689" sldId="2134805329"/>
            <ac:spMk id="22" creationId="{7BECDF0A-6647-43E0-8D0A-00920F3F68A8}"/>
          </ac:spMkLst>
        </pc:spChg>
        <pc:spChg chg="mod">
          <ac:chgData name="Sean Sun (NSB)" userId="ef6d28fa-f6d2-46f2-a5dd-bebee851067d" providerId="ADAL" clId="{483C8498-EDC2-4799-BA31-C6A3F6F17C51}" dt="2023-08-14T01:55:37.116" v="1861" actId="14100"/>
          <ac:spMkLst>
            <pc:docMk/>
            <pc:sldMk cId="580955689" sldId="2134805329"/>
            <ac:spMk id="24" creationId="{0ED72D7A-A4C0-4A5A-A300-72F39C424598}"/>
          </ac:spMkLst>
        </pc:spChg>
        <pc:spChg chg="add mod">
          <ac:chgData name="Sean Sun (NSB)" userId="ef6d28fa-f6d2-46f2-a5dd-bebee851067d" providerId="ADAL" clId="{483C8498-EDC2-4799-BA31-C6A3F6F17C51}" dt="2023-08-13T12:40:33.072" v="196"/>
          <ac:spMkLst>
            <pc:docMk/>
            <pc:sldMk cId="580955689" sldId="2134805329"/>
            <ac:spMk id="25" creationId="{6456645B-C6E1-25E1-7879-E7038EF1E20E}"/>
          </ac:spMkLst>
        </pc:spChg>
        <pc:spChg chg="mod">
          <ac:chgData name="Sean Sun (NSB)" userId="ef6d28fa-f6d2-46f2-a5dd-bebee851067d" providerId="ADAL" clId="{483C8498-EDC2-4799-BA31-C6A3F6F17C51}" dt="2023-08-14T01:56:03.344" v="1866" actId="20577"/>
          <ac:spMkLst>
            <pc:docMk/>
            <pc:sldMk cId="580955689" sldId="2134805329"/>
            <ac:spMk id="31" creationId="{BDF57EA0-BE6C-4976-8C47-629518433AEB}"/>
          </ac:spMkLst>
        </pc:spChg>
        <pc:spChg chg="mod">
          <ac:chgData name="Sean Sun (NSB)" userId="ef6d28fa-f6d2-46f2-a5dd-bebee851067d" providerId="ADAL" clId="{483C8498-EDC2-4799-BA31-C6A3F6F17C51}" dt="2023-08-14T01:55:46.181" v="1863" actId="14100"/>
          <ac:spMkLst>
            <pc:docMk/>
            <pc:sldMk cId="580955689" sldId="2134805329"/>
            <ac:spMk id="32" creationId="{D250A209-295C-4FF7-BBB9-C3C32E75214F}"/>
          </ac:spMkLst>
        </pc:spChg>
        <pc:grpChg chg="mod">
          <ac:chgData name="Sean Sun (NSB)" userId="ef6d28fa-f6d2-46f2-a5dd-bebee851067d" providerId="ADAL" clId="{483C8498-EDC2-4799-BA31-C6A3F6F17C51}" dt="2023-08-14T01:55:31.145" v="1859" actId="1076"/>
          <ac:grpSpMkLst>
            <pc:docMk/>
            <pc:sldMk cId="580955689" sldId="2134805329"/>
            <ac:grpSpMk id="36" creationId="{C095EB2B-00A3-4CAD-BB5B-4A390D6D75CE}"/>
          </ac:grpSpMkLst>
        </pc:grpChg>
        <pc:cxnChg chg="mod">
          <ac:chgData name="Sean Sun (NSB)" userId="ef6d28fa-f6d2-46f2-a5dd-bebee851067d" providerId="ADAL" clId="{483C8498-EDC2-4799-BA31-C6A3F6F17C51}" dt="2023-08-13T12:38:13.608" v="144" actId="14100"/>
          <ac:cxnSpMkLst>
            <pc:docMk/>
            <pc:sldMk cId="580955689" sldId="2134805329"/>
            <ac:cxnSpMk id="13" creationId="{F24BF164-0CB1-4F34-ACEB-3CA1B0A84A66}"/>
          </ac:cxnSpMkLst>
        </pc:cxnChg>
        <pc:cxnChg chg="mod">
          <ac:chgData name="Sean Sun (NSB)" userId="ef6d28fa-f6d2-46f2-a5dd-bebee851067d" providerId="ADAL" clId="{483C8498-EDC2-4799-BA31-C6A3F6F17C51}" dt="2023-08-13T12:38:13.608" v="144" actId="14100"/>
          <ac:cxnSpMkLst>
            <pc:docMk/>
            <pc:sldMk cId="580955689" sldId="2134805329"/>
            <ac:cxnSpMk id="14" creationId="{EAD3BB78-79AC-458C-85E8-7051604FCDAE}"/>
          </ac:cxnSpMkLst>
        </pc:cxnChg>
        <pc:cxnChg chg="mod">
          <ac:chgData name="Sean Sun (NSB)" userId="ef6d28fa-f6d2-46f2-a5dd-bebee851067d" providerId="ADAL" clId="{483C8498-EDC2-4799-BA31-C6A3F6F17C51}" dt="2023-08-13T12:38:13.608" v="144" actId="14100"/>
          <ac:cxnSpMkLst>
            <pc:docMk/>
            <pc:sldMk cId="580955689" sldId="2134805329"/>
            <ac:cxnSpMk id="17" creationId="{13084332-F61E-4F3E-BF1C-DC7EE8D52E9C}"/>
          </ac:cxnSpMkLst>
        </pc:cxnChg>
        <pc:cxnChg chg="mod">
          <ac:chgData name="Sean Sun (NSB)" userId="ef6d28fa-f6d2-46f2-a5dd-bebee851067d" providerId="ADAL" clId="{483C8498-EDC2-4799-BA31-C6A3F6F17C51}" dt="2023-08-13T12:38:13.608" v="144" actId="14100"/>
          <ac:cxnSpMkLst>
            <pc:docMk/>
            <pc:sldMk cId="580955689" sldId="2134805329"/>
            <ac:cxnSpMk id="21" creationId="{B26D4AA6-16BA-4BDC-96DA-3CF77955043E}"/>
          </ac:cxnSpMkLst>
        </pc:cxnChg>
      </pc:sldChg>
      <pc:sldChg chg="delSp modSp mod">
        <pc:chgData name="Sean Sun (NSB)" userId="ef6d28fa-f6d2-46f2-a5dd-bebee851067d" providerId="ADAL" clId="{483C8498-EDC2-4799-BA31-C6A3F6F17C51}" dt="2023-08-14T01:55:03.373" v="1854" actId="208"/>
        <pc:sldMkLst>
          <pc:docMk/>
          <pc:sldMk cId="4142213410" sldId="2134805338"/>
        </pc:sldMkLst>
        <pc:spChg chg="mod">
          <ac:chgData name="Sean Sun (NSB)" userId="ef6d28fa-f6d2-46f2-a5dd-bebee851067d" providerId="ADAL" clId="{483C8498-EDC2-4799-BA31-C6A3F6F17C51}" dt="2023-08-14T01:55:03.373" v="1854" actId="208"/>
          <ac:spMkLst>
            <pc:docMk/>
            <pc:sldMk cId="4142213410" sldId="2134805338"/>
            <ac:spMk id="6" creationId="{CBAF5DEE-D638-44DA-9944-30D37030A29F}"/>
          </ac:spMkLst>
        </pc:spChg>
        <pc:spChg chg="mod">
          <ac:chgData name="Sean Sun (NSB)" userId="ef6d28fa-f6d2-46f2-a5dd-bebee851067d" providerId="ADAL" clId="{483C8498-EDC2-4799-BA31-C6A3F6F17C51}" dt="2023-08-14T01:54:51.513" v="1852" actId="208"/>
          <ac:spMkLst>
            <pc:docMk/>
            <pc:sldMk cId="4142213410" sldId="2134805338"/>
            <ac:spMk id="7" creationId="{856A3EA4-C74A-413D-9E44-E238D1BD9D44}"/>
          </ac:spMkLst>
        </pc:spChg>
        <pc:spChg chg="mod">
          <ac:chgData name="Sean Sun (NSB)" userId="ef6d28fa-f6d2-46f2-a5dd-bebee851067d" providerId="ADAL" clId="{483C8498-EDC2-4799-BA31-C6A3F6F17C51}" dt="2023-08-14T01:54:58.883" v="1853" actId="208"/>
          <ac:spMkLst>
            <pc:docMk/>
            <pc:sldMk cId="4142213410" sldId="2134805338"/>
            <ac:spMk id="8" creationId="{EA9B26C2-030C-4A6A-A45F-A44A9524621D}"/>
          </ac:spMkLst>
        </pc:spChg>
        <pc:spChg chg="mod">
          <ac:chgData name="Sean Sun (NSB)" userId="ef6d28fa-f6d2-46f2-a5dd-bebee851067d" providerId="ADAL" clId="{483C8498-EDC2-4799-BA31-C6A3F6F17C51}" dt="2023-08-14T01:44:27.798" v="1502" actId="20577"/>
          <ac:spMkLst>
            <pc:docMk/>
            <pc:sldMk cId="4142213410" sldId="2134805338"/>
            <ac:spMk id="9" creationId="{C16AA12B-8589-4D12-AF94-9E6DF13E971F}"/>
          </ac:spMkLst>
        </pc:spChg>
        <pc:spChg chg="mod">
          <ac:chgData name="Sean Sun (NSB)" userId="ef6d28fa-f6d2-46f2-a5dd-bebee851067d" providerId="ADAL" clId="{483C8498-EDC2-4799-BA31-C6A3F6F17C51}" dt="2023-08-14T01:44:47.762" v="1504" actId="33524"/>
          <ac:spMkLst>
            <pc:docMk/>
            <pc:sldMk cId="4142213410" sldId="2134805338"/>
            <ac:spMk id="14" creationId="{074B90F2-BE10-49AB-9CF7-9E43DDF259DA}"/>
          </ac:spMkLst>
        </pc:spChg>
        <pc:spChg chg="del">
          <ac:chgData name="Sean Sun (NSB)" userId="ef6d28fa-f6d2-46f2-a5dd-bebee851067d" providerId="ADAL" clId="{483C8498-EDC2-4799-BA31-C6A3F6F17C51}" dt="2023-08-13T12:36:38.406" v="115" actId="478"/>
          <ac:spMkLst>
            <pc:docMk/>
            <pc:sldMk cId="4142213410" sldId="2134805338"/>
            <ac:spMk id="15" creationId="{635027A9-DFE9-4F61-8BEA-2B1D49AAF5B7}"/>
          </ac:spMkLst>
        </pc:spChg>
      </pc:sldChg>
      <pc:sldChg chg="addSp delSp modSp add mod">
        <pc:chgData name="Sean Sun (NSB)" userId="ef6d28fa-f6d2-46f2-a5dd-bebee851067d" providerId="ADAL" clId="{483C8498-EDC2-4799-BA31-C6A3F6F17C51}" dt="2023-08-13T12:42:38.081" v="250" actId="1076"/>
        <pc:sldMkLst>
          <pc:docMk/>
          <pc:sldMk cId="167843705" sldId="2134805341"/>
        </pc:sldMkLst>
        <pc:spChg chg="add del mod">
          <ac:chgData name="Sean Sun (NSB)" userId="ef6d28fa-f6d2-46f2-a5dd-bebee851067d" providerId="ADAL" clId="{483C8498-EDC2-4799-BA31-C6A3F6F17C51}" dt="2023-08-13T12:42:19.757" v="245" actId="478"/>
          <ac:spMkLst>
            <pc:docMk/>
            <pc:sldMk cId="167843705" sldId="2134805341"/>
            <ac:spMk id="3" creationId="{742A972D-7D2D-C6AF-8080-E946DC896591}"/>
          </ac:spMkLst>
        </pc:spChg>
        <pc:spChg chg="add mod">
          <ac:chgData name="Sean Sun (NSB)" userId="ef6d28fa-f6d2-46f2-a5dd-bebee851067d" providerId="ADAL" clId="{483C8498-EDC2-4799-BA31-C6A3F6F17C51}" dt="2023-08-13T12:42:38.081" v="250" actId="1076"/>
          <ac:spMkLst>
            <pc:docMk/>
            <pc:sldMk cId="167843705" sldId="2134805341"/>
            <ac:spMk id="4" creationId="{5AD1DEC6-72B6-428D-4EA8-7F8C9F59A399}"/>
          </ac:spMkLst>
        </pc:spChg>
      </pc:sldChg>
      <pc:sldChg chg="del">
        <pc:chgData name="Sean Sun (NSB)" userId="ef6d28fa-f6d2-46f2-a5dd-bebee851067d" providerId="ADAL" clId="{483C8498-EDC2-4799-BA31-C6A3F6F17C51}" dt="2023-08-09T10:00:07.830" v="43" actId="2696"/>
        <pc:sldMkLst>
          <pc:docMk/>
          <pc:sldMk cId="3572181044" sldId="2134805341"/>
        </pc:sldMkLst>
      </pc:sldChg>
      <pc:sldChg chg="addSp delSp modSp add mod">
        <pc:chgData name="Sean Sun (NSB)" userId="ef6d28fa-f6d2-46f2-a5dd-bebee851067d" providerId="ADAL" clId="{483C8498-EDC2-4799-BA31-C6A3F6F17C51}" dt="2023-08-13T12:42:32.383" v="249" actId="1076"/>
        <pc:sldMkLst>
          <pc:docMk/>
          <pc:sldMk cId="2888680144" sldId="2134805342"/>
        </pc:sldMkLst>
        <pc:spChg chg="add del mod">
          <ac:chgData name="Sean Sun (NSB)" userId="ef6d28fa-f6d2-46f2-a5dd-bebee851067d" providerId="ADAL" clId="{483C8498-EDC2-4799-BA31-C6A3F6F17C51}" dt="2023-08-13T12:42:25.687" v="247" actId="478"/>
          <ac:spMkLst>
            <pc:docMk/>
            <pc:sldMk cId="2888680144" sldId="2134805342"/>
            <ac:spMk id="3" creationId="{BEA44EE9-414F-9814-8245-49730F328195}"/>
          </ac:spMkLst>
        </pc:spChg>
        <pc:spChg chg="add mod">
          <ac:chgData name="Sean Sun (NSB)" userId="ef6d28fa-f6d2-46f2-a5dd-bebee851067d" providerId="ADAL" clId="{483C8498-EDC2-4799-BA31-C6A3F6F17C51}" dt="2023-08-13T12:42:32.383" v="249" actId="1076"/>
          <ac:spMkLst>
            <pc:docMk/>
            <pc:sldMk cId="2888680144" sldId="2134805342"/>
            <ac:spMk id="5" creationId="{0249723D-A0BD-3563-904C-2BF4E7DFACD8}"/>
          </ac:spMkLst>
        </pc:spChg>
      </pc:sldChg>
      <pc:sldChg chg="del">
        <pc:chgData name="Sean Sun (NSB)" userId="ef6d28fa-f6d2-46f2-a5dd-bebee851067d" providerId="ADAL" clId="{483C8498-EDC2-4799-BA31-C6A3F6F17C51}" dt="2023-08-09T10:00:07.830" v="43" actId="2696"/>
        <pc:sldMkLst>
          <pc:docMk/>
          <pc:sldMk cId="4046551230" sldId="2134805342"/>
        </pc:sldMkLst>
      </pc:sldChg>
      <pc:sldChg chg="delSp mod">
        <pc:chgData name="Sean Sun (NSB)" userId="ef6d28fa-f6d2-46f2-a5dd-bebee851067d" providerId="ADAL" clId="{483C8498-EDC2-4799-BA31-C6A3F6F17C51}" dt="2023-08-09T09:59:21.774" v="31" actId="478"/>
        <pc:sldMkLst>
          <pc:docMk/>
          <pc:sldMk cId="3805521891" sldId="2134805343"/>
        </pc:sldMkLst>
        <pc:spChg chg="del">
          <ac:chgData name="Sean Sun (NSB)" userId="ef6d28fa-f6d2-46f2-a5dd-bebee851067d" providerId="ADAL" clId="{483C8498-EDC2-4799-BA31-C6A3F6F17C51}" dt="2023-08-09T09:59:21.774" v="31" actId="478"/>
          <ac:spMkLst>
            <pc:docMk/>
            <pc:sldMk cId="3805521891" sldId="2134805343"/>
            <ac:spMk id="11" creationId="{8AE8033A-81E3-49EC-B03F-41CB2D7B97FF}"/>
          </ac:spMkLst>
        </pc:spChg>
      </pc:sldChg>
      <pc:sldChg chg="delSp modSp mod">
        <pc:chgData name="Sean Sun (NSB)" userId="ef6d28fa-f6d2-46f2-a5dd-bebee851067d" providerId="ADAL" clId="{483C8498-EDC2-4799-BA31-C6A3F6F17C51}" dt="2023-08-14T01:42:56.563" v="1473" actId="1076"/>
        <pc:sldMkLst>
          <pc:docMk/>
          <pc:sldMk cId="69503380" sldId="2134805344"/>
        </pc:sldMkLst>
        <pc:spChg chg="mod">
          <ac:chgData name="Sean Sun (NSB)" userId="ef6d28fa-f6d2-46f2-a5dd-bebee851067d" providerId="ADAL" clId="{483C8498-EDC2-4799-BA31-C6A3F6F17C51}" dt="2023-08-14T01:37:28.457" v="1426" actId="20577"/>
          <ac:spMkLst>
            <pc:docMk/>
            <pc:sldMk cId="69503380" sldId="2134805344"/>
            <ac:spMk id="2" creationId="{EAD855E6-D7FF-459D-8384-03DD44987C7B}"/>
          </ac:spMkLst>
        </pc:spChg>
        <pc:spChg chg="mod">
          <ac:chgData name="Sean Sun (NSB)" userId="ef6d28fa-f6d2-46f2-a5dd-bebee851067d" providerId="ADAL" clId="{483C8498-EDC2-4799-BA31-C6A3F6F17C51}" dt="2023-08-14T01:42:56.563" v="1473" actId="1076"/>
          <ac:spMkLst>
            <pc:docMk/>
            <pc:sldMk cId="69503380" sldId="2134805344"/>
            <ac:spMk id="14" creationId="{4FC7A651-0348-4186-ACC1-A70820E854FD}"/>
          </ac:spMkLst>
        </pc:spChg>
        <pc:spChg chg="mod">
          <ac:chgData name="Sean Sun (NSB)" userId="ef6d28fa-f6d2-46f2-a5dd-bebee851067d" providerId="ADAL" clId="{483C8498-EDC2-4799-BA31-C6A3F6F17C51}" dt="2023-08-14T01:41:09.564" v="1442" actId="14100"/>
          <ac:spMkLst>
            <pc:docMk/>
            <pc:sldMk cId="69503380" sldId="2134805344"/>
            <ac:spMk id="15" creationId="{1F485AED-8F28-4264-841B-689CE51EBF28}"/>
          </ac:spMkLst>
        </pc:spChg>
        <pc:spChg chg="del">
          <ac:chgData name="Sean Sun (NSB)" userId="ef6d28fa-f6d2-46f2-a5dd-bebee851067d" providerId="ADAL" clId="{483C8498-EDC2-4799-BA31-C6A3F6F17C51}" dt="2023-08-13T12:36:34.290" v="114" actId="478"/>
          <ac:spMkLst>
            <pc:docMk/>
            <pc:sldMk cId="69503380" sldId="2134805344"/>
            <ac:spMk id="16" creationId="{5C502904-4FAE-466F-9049-9C3C085767F2}"/>
          </ac:spMkLst>
        </pc:spChg>
      </pc:sldChg>
      <pc:sldChg chg="modSp add mod">
        <pc:chgData name="Sean Sun (NSB)" userId="ef6d28fa-f6d2-46f2-a5dd-bebee851067d" providerId="ADAL" clId="{483C8498-EDC2-4799-BA31-C6A3F6F17C51}" dt="2023-08-09T09:59:33.090" v="38" actId="20577"/>
        <pc:sldMkLst>
          <pc:docMk/>
          <pc:sldMk cId="4055351963" sldId="2134805345"/>
        </pc:sldMkLst>
        <pc:spChg chg="mod">
          <ac:chgData name="Sean Sun (NSB)" userId="ef6d28fa-f6d2-46f2-a5dd-bebee851067d" providerId="ADAL" clId="{483C8498-EDC2-4799-BA31-C6A3F6F17C51}" dt="2023-08-09T09:59:33.090" v="38" actId="20577"/>
          <ac:spMkLst>
            <pc:docMk/>
            <pc:sldMk cId="4055351963" sldId="2134805345"/>
            <ac:spMk id="2" creationId="{7028F9EA-4D24-4648-A70A-8D95D047B9C0}"/>
          </ac:spMkLst>
        </pc:spChg>
      </pc:sldChg>
      <pc:sldChg chg="addSp modSp new mod">
        <pc:chgData name="Sean Sun (NSB)" userId="ef6d28fa-f6d2-46f2-a5dd-bebee851067d" providerId="ADAL" clId="{483C8498-EDC2-4799-BA31-C6A3F6F17C51}" dt="2023-08-14T01:56:21.305" v="1867" actId="208"/>
        <pc:sldMkLst>
          <pc:docMk/>
          <pc:sldMk cId="1303075324" sldId="2134805346"/>
        </pc:sldMkLst>
        <pc:spChg chg="mod">
          <ac:chgData name="Sean Sun (NSB)" userId="ef6d28fa-f6d2-46f2-a5dd-bebee851067d" providerId="ADAL" clId="{483C8498-EDC2-4799-BA31-C6A3F6F17C51}" dt="2023-08-13T13:56:46.839" v="639" actId="20577"/>
          <ac:spMkLst>
            <pc:docMk/>
            <pc:sldMk cId="1303075324" sldId="2134805346"/>
            <ac:spMk id="2" creationId="{9C04AEB9-C434-B376-5054-6062241B06A7}"/>
          </ac:spMkLst>
        </pc:spChg>
        <pc:spChg chg="mod">
          <ac:chgData name="Sean Sun (NSB)" userId="ef6d28fa-f6d2-46f2-a5dd-bebee851067d" providerId="ADAL" clId="{483C8498-EDC2-4799-BA31-C6A3F6F17C51}" dt="2023-08-13T13:55:14.132" v="594" actId="6549"/>
          <ac:spMkLst>
            <pc:docMk/>
            <pc:sldMk cId="1303075324" sldId="2134805346"/>
            <ac:spMk id="3" creationId="{704659DC-B04D-6C02-E80F-EBC20A7276AF}"/>
          </ac:spMkLst>
        </pc:spChg>
        <pc:spChg chg="add mod">
          <ac:chgData name="Sean Sun (NSB)" userId="ef6d28fa-f6d2-46f2-a5dd-bebee851067d" providerId="ADAL" clId="{483C8498-EDC2-4799-BA31-C6A3F6F17C51}" dt="2023-08-13T12:40:36.900" v="197"/>
          <ac:spMkLst>
            <pc:docMk/>
            <pc:sldMk cId="1303075324" sldId="2134805346"/>
            <ac:spMk id="4" creationId="{F22F2257-22DC-726A-24C0-EE223F703EF3}"/>
          </ac:spMkLst>
        </pc:spChg>
        <pc:spChg chg="add mod">
          <ac:chgData name="Sean Sun (NSB)" userId="ef6d28fa-f6d2-46f2-a5dd-bebee851067d" providerId="ADAL" clId="{483C8498-EDC2-4799-BA31-C6A3F6F17C51}" dt="2023-08-13T13:56:05.449" v="618" actId="20577"/>
          <ac:spMkLst>
            <pc:docMk/>
            <pc:sldMk cId="1303075324" sldId="2134805346"/>
            <ac:spMk id="6" creationId="{8F5CEE7C-2FE6-D9C2-1416-1E340F172211}"/>
          </ac:spMkLst>
        </pc:spChg>
        <pc:spChg chg="add mod">
          <ac:chgData name="Sean Sun (NSB)" userId="ef6d28fa-f6d2-46f2-a5dd-bebee851067d" providerId="ADAL" clId="{483C8498-EDC2-4799-BA31-C6A3F6F17C51}" dt="2023-08-14T01:56:21.305" v="1867" actId="208"/>
          <ac:spMkLst>
            <pc:docMk/>
            <pc:sldMk cId="1303075324" sldId="2134805346"/>
            <ac:spMk id="9" creationId="{24FF1BBB-407F-A90E-089B-6E56AD086704}"/>
          </ac:spMkLst>
        </pc:spChg>
        <pc:picChg chg="add mod">
          <ac:chgData name="Sean Sun (NSB)" userId="ef6d28fa-f6d2-46f2-a5dd-bebee851067d" providerId="ADAL" clId="{483C8498-EDC2-4799-BA31-C6A3F6F17C51}" dt="2023-08-14T01:47:28.680" v="1586" actId="1038"/>
          <ac:picMkLst>
            <pc:docMk/>
            <pc:sldMk cId="1303075324" sldId="2134805346"/>
            <ac:picMk id="8" creationId="{0E18DCFD-55D3-CC93-00B0-575FFEAB47AA}"/>
          </ac:picMkLst>
        </pc:picChg>
        <pc:cxnChg chg="add mod">
          <ac:chgData name="Sean Sun (NSB)" userId="ef6d28fa-f6d2-46f2-a5dd-bebee851067d" providerId="ADAL" clId="{483C8498-EDC2-4799-BA31-C6A3F6F17C51}" dt="2023-08-14T01:46:56.494" v="1585" actId="1035"/>
          <ac:cxnSpMkLst>
            <pc:docMk/>
            <pc:sldMk cId="1303075324" sldId="2134805346"/>
            <ac:cxnSpMk id="10" creationId="{F049666E-E795-E40B-754D-B25E16DEDD0B}"/>
          </ac:cxnSpMkLst>
        </pc:cxnChg>
      </pc:sldChg>
      <pc:sldChg chg="addSp delSp modSp new mod">
        <pc:chgData name="Sean Sun (NSB)" userId="ef6d28fa-f6d2-46f2-a5dd-bebee851067d" providerId="ADAL" clId="{483C8498-EDC2-4799-BA31-C6A3F6F17C51}" dt="2023-08-14T02:23:31.461" v="4050" actId="1076"/>
        <pc:sldMkLst>
          <pc:docMk/>
          <pc:sldMk cId="3878703998" sldId="2134805347"/>
        </pc:sldMkLst>
        <pc:spChg chg="mod">
          <ac:chgData name="Sean Sun (NSB)" userId="ef6d28fa-f6d2-46f2-a5dd-bebee851067d" providerId="ADAL" clId="{483C8498-EDC2-4799-BA31-C6A3F6F17C51}" dt="2023-08-14T02:23:29.148" v="4048" actId="20577"/>
          <ac:spMkLst>
            <pc:docMk/>
            <pc:sldMk cId="3878703998" sldId="2134805347"/>
            <ac:spMk id="2" creationId="{83501625-44FF-2140-EB16-840AA448DFC4}"/>
          </ac:spMkLst>
        </pc:spChg>
        <pc:spChg chg="add mod">
          <ac:chgData name="Sean Sun (NSB)" userId="ef6d28fa-f6d2-46f2-a5dd-bebee851067d" providerId="ADAL" clId="{483C8498-EDC2-4799-BA31-C6A3F6F17C51}" dt="2023-08-13T12:40:40.161" v="198"/>
          <ac:spMkLst>
            <pc:docMk/>
            <pc:sldMk cId="3878703998" sldId="2134805347"/>
            <ac:spMk id="3" creationId="{3531E814-B98E-9116-D224-7991B8CFDB0E}"/>
          </ac:spMkLst>
        </pc:spChg>
        <pc:spChg chg="del">
          <ac:chgData name="Sean Sun (NSB)" userId="ef6d28fa-f6d2-46f2-a5dd-bebee851067d" providerId="ADAL" clId="{483C8498-EDC2-4799-BA31-C6A3F6F17C51}" dt="2023-08-09T10:11:04.085" v="97" actId="931"/>
          <ac:spMkLst>
            <pc:docMk/>
            <pc:sldMk cId="3878703998" sldId="2134805347"/>
            <ac:spMk id="3" creationId="{E6AC37D8-FAD3-EA0F-FE10-AF656B850B88}"/>
          </ac:spMkLst>
        </pc:spChg>
        <pc:spChg chg="add mod">
          <ac:chgData name="Sean Sun (NSB)" userId="ef6d28fa-f6d2-46f2-a5dd-bebee851067d" providerId="ADAL" clId="{483C8498-EDC2-4799-BA31-C6A3F6F17C51}" dt="2023-08-14T01:57:44.177" v="1956" actId="1035"/>
          <ac:spMkLst>
            <pc:docMk/>
            <pc:sldMk cId="3878703998" sldId="2134805347"/>
            <ac:spMk id="4" creationId="{C0B2DFB1-EF69-27CE-A8FA-D4974BC66210}"/>
          </ac:spMkLst>
        </pc:spChg>
        <pc:spChg chg="add del mod">
          <ac:chgData name="Sean Sun (NSB)" userId="ef6d28fa-f6d2-46f2-a5dd-bebee851067d" providerId="ADAL" clId="{483C8498-EDC2-4799-BA31-C6A3F6F17C51}" dt="2023-08-09T10:11:56.727" v="100" actId="931"/>
          <ac:spMkLst>
            <pc:docMk/>
            <pc:sldMk cId="3878703998" sldId="2134805347"/>
            <ac:spMk id="6" creationId="{C832BCAF-2BDD-DBB5-8171-8E7C8DCE2E13}"/>
          </ac:spMkLst>
        </pc:spChg>
        <pc:spChg chg="add mod">
          <ac:chgData name="Sean Sun (NSB)" userId="ef6d28fa-f6d2-46f2-a5dd-bebee851067d" providerId="ADAL" clId="{483C8498-EDC2-4799-BA31-C6A3F6F17C51}" dt="2023-08-14T01:57:04.136" v="1908" actId="14100"/>
          <ac:spMkLst>
            <pc:docMk/>
            <pc:sldMk cId="3878703998" sldId="2134805347"/>
            <ac:spMk id="11" creationId="{4C2E9B16-A2E1-41EB-13F1-07B912A3B0FD}"/>
          </ac:spMkLst>
        </pc:spChg>
        <pc:spChg chg="add mod">
          <ac:chgData name="Sean Sun (NSB)" userId="ef6d28fa-f6d2-46f2-a5dd-bebee851067d" providerId="ADAL" clId="{483C8498-EDC2-4799-BA31-C6A3F6F17C51}" dt="2023-08-14T02:14:03.321" v="3303" actId="20577"/>
          <ac:spMkLst>
            <pc:docMk/>
            <pc:sldMk cId="3878703998" sldId="2134805347"/>
            <ac:spMk id="15" creationId="{3B084DE8-4416-1042-1D2C-FD552414AE58}"/>
          </ac:spMkLst>
        </pc:spChg>
        <pc:spChg chg="add mod">
          <ac:chgData name="Sean Sun (NSB)" userId="ef6d28fa-f6d2-46f2-a5dd-bebee851067d" providerId="ADAL" clId="{483C8498-EDC2-4799-BA31-C6A3F6F17C51}" dt="2023-08-14T02:15:55.339" v="3545" actId="14100"/>
          <ac:spMkLst>
            <pc:docMk/>
            <pc:sldMk cId="3878703998" sldId="2134805347"/>
            <ac:spMk id="25" creationId="{FFCA93EA-5FBC-8394-B834-7D7C5A15DACA}"/>
          </ac:spMkLst>
        </pc:spChg>
        <pc:picChg chg="add del mod">
          <ac:chgData name="Sean Sun (NSB)" userId="ef6d28fa-f6d2-46f2-a5dd-bebee851067d" providerId="ADAL" clId="{483C8498-EDC2-4799-BA31-C6A3F6F17C51}" dt="2023-08-09T10:11:39.548" v="99" actId="478"/>
          <ac:picMkLst>
            <pc:docMk/>
            <pc:sldMk cId="3878703998" sldId="2134805347"/>
            <ac:picMk id="5" creationId="{11EC04AE-D33E-070E-8028-7D3EA11155CB}"/>
          </ac:picMkLst>
        </pc:picChg>
        <pc:picChg chg="add mod">
          <ac:chgData name="Sean Sun (NSB)" userId="ef6d28fa-f6d2-46f2-a5dd-bebee851067d" providerId="ADAL" clId="{483C8498-EDC2-4799-BA31-C6A3F6F17C51}" dt="2023-08-14T02:23:31.461" v="4050" actId="1076"/>
          <ac:picMkLst>
            <pc:docMk/>
            <pc:sldMk cId="3878703998" sldId="2134805347"/>
            <ac:picMk id="8" creationId="{AC45497B-F952-5958-B56B-B79100C52E26}"/>
          </ac:picMkLst>
        </pc:picChg>
        <pc:picChg chg="add mod">
          <ac:chgData name="Sean Sun (NSB)" userId="ef6d28fa-f6d2-46f2-a5dd-bebee851067d" providerId="ADAL" clId="{483C8498-EDC2-4799-BA31-C6A3F6F17C51}" dt="2023-08-14T01:57:19.407" v="1938" actId="1035"/>
          <ac:picMkLst>
            <pc:docMk/>
            <pc:sldMk cId="3878703998" sldId="2134805347"/>
            <ac:picMk id="9" creationId="{62046593-7B55-D498-DACB-460AC2BC7A8D}"/>
          </ac:picMkLst>
        </pc:picChg>
        <pc:picChg chg="add mod">
          <ac:chgData name="Sean Sun (NSB)" userId="ef6d28fa-f6d2-46f2-a5dd-bebee851067d" providerId="ADAL" clId="{483C8498-EDC2-4799-BA31-C6A3F6F17C51}" dt="2023-08-14T01:51:32.266" v="1662" actId="1035"/>
          <ac:picMkLst>
            <pc:docMk/>
            <pc:sldMk cId="3878703998" sldId="2134805347"/>
            <ac:picMk id="10" creationId="{56E859C8-4917-677C-DEF4-40DECBFEE004}"/>
          </ac:picMkLst>
        </pc:picChg>
        <pc:cxnChg chg="add mod">
          <ac:chgData name="Sean Sun (NSB)" userId="ef6d28fa-f6d2-46f2-a5dd-bebee851067d" providerId="ADAL" clId="{483C8498-EDC2-4799-BA31-C6A3F6F17C51}" dt="2023-08-14T01:57:44.177" v="1956" actId="1035"/>
          <ac:cxnSpMkLst>
            <pc:docMk/>
            <pc:sldMk cId="3878703998" sldId="2134805347"/>
            <ac:cxnSpMk id="5" creationId="{70451647-9E30-6AB3-7ED8-D480EB401B12}"/>
          </ac:cxnSpMkLst>
        </pc:cxnChg>
        <pc:cxnChg chg="add mod">
          <ac:chgData name="Sean Sun (NSB)" userId="ef6d28fa-f6d2-46f2-a5dd-bebee851067d" providerId="ADAL" clId="{483C8498-EDC2-4799-BA31-C6A3F6F17C51}" dt="2023-08-14T01:57:04.136" v="1908" actId="14100"/>
          <ac:cxnSpMkLst>
            <pc:docMk/>
            <pc:sldMk cId="3878703998" sldId="2134805347"/>
            <ac:cxnSpMk id="12" creationId="{FF086052-7DD6-DC7C-AEBD-ADFDB1283977}"/>
          </ac:cxnSpMkLst>
        </pc:cxnChg>
        <pc:cxnChg chg="add mod">
          <ac:chgData name="Sean Sun (NSB)" userId="ef6d28fa-f6d2-46f2-a5dd-bebee851067d" providerId="ADAL" clId="{483C8498-EDC2-4799-BA31-C6A3F6F17C51}" dt="2023-08-14T01:58:08.801" v="1960" actId="14100"/>
          <ac:cxnSpMkLst>
            <pc:docMk/>
            <pc:sldMk cId="3878703998" sldId="2134805347"/>
            <ac:cxnSpMk id="16" creationId="{6F74F6CB-0918-0A3F-5CD8-73F9DC97248E}"/>
          </ac:cxnSpMkLst>
        </pc:cxnChg>
      </pc:sldChg>
      <pc:sldChg chg="addSp delSp modSp new mod">
        <pc:chgData name="Sean Sun (NSB)" userId="ef6d28fa-f6d2-46f2-a5dd-bebee851067d" providerId="ADAL" clId="{483C8498-EDC2-4799-BA31-C6A3F6F17C51}" dt="2023-08-14T02:23:08.615" v="4040" actId="404"/>
        <pc:sldMkLst>
          <pc:docMk/>
          <pc:sldMk cId="3801930869" sldId="2134805348"/>
        </pc:sldMkLst>
        <pc:spChg chg="mod">
          <ac:chgData name="Sean Sun (NSB)" userId="ef6d28fa-f6d2-46f2-a5dd-bebee851067d" providerId="ADAL" clId="{483C8498-EDC2-4799-BA31-C6A3F6F17C51}" dt="2023-08-14T02:23:08.615" v="4040" actId="404"/>
          <ac:spMkLst>
            <pc:docMk/>
            <pc:sldMk cId="3801930869" sldId="2134805348"/>
            <ac:spMk id="2" creationId="{AF399DE3-B439-745A-A95A-40CD6702DB1C}"/>
          </ac:spMkLst>
        </pc:spChg>
        <pc:spChg chg="add mod">
          <ac:chgData name="Sean Sun (NSB)" userId="ef6d28fa-f6d2-46f2-a5dd-bebee851067d" providerId="ADAL" clId="{483C8498-EDC2-4799-BA31-C6A3F6F17C51}" dt="2023-08-13T12:40:43.147" v="199"/>
          <ac:spMkLst>
            <pc:docMk/>
            <pc:sldMk cId="3801930869" sldId="2134805348"/>
            <ac:spMk id="3" creationId="{B4A8A430-05F3-5CB2-312F-E7AE730D5E0B}"/>
          </ac:spMkLst>
        </pc:spChg>
        <pc:spChg chg="del">
          <ac:chgData name="Sean Sun (NSB)" userId="ef6d28fa-f6d2-46f2-a5dd-bebee851067d" providerId="ADAL" clId="{483C8498-EDC2-4799-BA31-C6A3F6F17C51}" dt="2023-08-09T10:15:38.070" v="105" actId="931"/>
          <ac:spMkLst>
            <pc:docMk/>
            <pc:sldMk cId="3801930869" sldId="2134805348"/>
            <ac:spMk id="3" creationId="{B55D1913-C047-1EEE-C67A-68C2DA212F3D}"/>
          </ac:spMkLst>
        </pc:spChg>
        <pc:spChg chg="add mod">
          <ac:chgData name="Sean Sun (NSB)" userId="ef6d28fa-f6d2-46f2-a5dd-bebee851067d" providerId="ADAL" clId="{483C8498-EDC2-4799-BA31-C6A3F6F17C51}" dt="2023-08-14T02:00:36.061" v="2092" actId="20577"/>
          <ac:spMkLst>
            <pc:docMk/>
            <pc:sldMk cId="3801930869" sldId="2134805348"/>
            <ac:spMk id="4" creationId="{789CEBCF-7A67-08D2-D8B8-FD6559F7AF45}"/>
          </ac:spMkLst>
        </pc:spChg>
        <pc:spChg chg="add mod">
          <ac:chgData name="Sean Sun (NSB)" userId="ef6d28fa-f6d2-46f2-a5dd-bebee851067d" providerId="ADAL" clId="{483C8498-EDC2-4799-BA31-C6A3F6F17C51}" dt="2023-08-14T02:03:13.407" v="2432" actId="20577"/>
          <ac:spMkLst>
            <pc:docMk/>
            <pc:sldMk cId="3801930869" sldId="2134805348"/>
            <ac:spMk id="9" creationId="{B4FD7301-F9DE-718D-7300-3E0E4E468D06}"/>
          </ac:spMkLst>
        </pc:spChg>
        <pc:spChg chg="add mod">
          <ac:chgData name="Sean Sun (NSB)" userId="ef6d28fa-f6d2-46f2-a5dd-bebee851067d" providerId="ADAL" clId="{483C8498-EDC2-4799-BA31-C6A3F6F17C51}" dt="2023-08-14T02:20:02.103" v="3729" actId="20577"/>
          <ac:spMkLst>
            <pc:docMk/>
            <pc:sldMk cId="3801930869" sldId="2134805348"/>
            <ac:spMk id="12" creationId="{D1F46C9B-FD58-7826-CE85-04D55BE22877}"/>
          </ac:spMkLst>
        </pc:spChg>
        <pc:spChg chg="add mod">
          <ac:chgData name="Sean Sun (NSB)" userId="ef6d28fa-f6d2-46f2-a5dd-bebee851067d" providerId="ADAL" clId="{483C8498-EDC2-4799-BA31-C6A3F6F17C51}" dt="2023-08-14T02:22:55.044" v="4026" actId="20577"/>
          <ac:spMkLst>
            <pc:docMk/>
            <pc:sldMk cId="3801930869" sldId="2134805348"/>
            <ac:spMk id="18" creationId="{3CB0F9A0-B1BB-9C37-BE07-C5D07D101AE3}"/>
          </ac:spMkLst>
        </pc:spChg>
        <pc:picChg chg="add mod">
          <ac:chgData name="Sean Sun (NSB)" userId="ef6d28fa-f6d2-46f2-a5dd-bebee851067d" providerId="ADAL" clId="{483C8498-EDC2-4799-BA31-C6A3F6F17C51}" dt="2023-08-09T10:15:40.415" v="106" actId="1076"/>
          <ac:picMkLst>
            <pc:docMk/>
            <pc:sldMk cId="3801930869" sldId="2134805348"/>
            <ac:picMk id="5" creationId="{C80C1BE3-1154-E95C-2E8F-7E54F60474F7}"/>
          </ac:picMkLst>
        </pc:picChg>
        <pc:cxnChg chg="add mod">
          <ac:chgData name="Sean Sun (NSB)" userId="ef6d28fa-f6d2-46f2-a5dd-bebee851067d" providerId="ADAL" clId="{483C8498-EDC2-4799-BA31-C6A3F6F17C51}" dt="2023-08-14T02:00:30.897" v="2059" actId="20577"/>
          <ac:cxnSpMkLst>
            <pc:docMk/>
            <pc:sldMk cId="3801930869" sldId="2134805348"/>
            <ac:cxnSpMk id="6" creationId="{0F87E3FD-2EE6-EB51-C795-2D69E6C95856}"/>
          </ac:cxnSpMkLst>
        </pc:cxnChg>
        <pc:cxnChg chg="add mod">
          <ac:chgData name="Sean Sun (NSB)" userId="ef6d28fa-f6d2-46f2-a5dd-bebee851067d" providerId="ADAL" clId="{483C8498-EDC2-4799-BA31-C6A3F6F17C51}" dt="2023-08-14T02:03:03.569" v="2410" actId="20577"/>
          <ac:cxnSpMkLst>
            <pc:docMk/>
            <pc:sldMk cId="3801930869" sldId="2134805348"/>
            <ac:cxnSpMk id="10" creationId="{C7F90A40-98C8-7951-EE69-74AA34585C9B}"/>
          </ac:cxnSpMkLst>
        </pc:cxnChg>
        <pc:cxnChg chg="add mod">
          <ac:chgData name="Sean Sun (NSB)" userId="ef6d28fa-f6d2-46f2-a5dd-bebee851067d" providerId="ADAL" clId="{483C8498-EDC2-4799-BA31-C6A3F6F17C51}" dt="2023-08-14T02:19:52.193" v="3725" actId="20577"/>
          <ac:cxnSpMkLst>
            <pc:docMk/>
            <pc:sldMk cId="3801930869" sldId="2134805348"/>
            <ac:cxnSpMk id="13" creationId="{8B53D682-6895-3B25-69AC-6E39D9DC2AB5}"/>
          </ac:cxnSpMkLst>
        </pc:cxnChg>
        <pc:cxnChg chg="add mod">
          <ac:chgData name="Sean Sun (NSB)" userId="ef6d28fa-f6d2-46f2-a5dd-bebee851067d" providerId="ADAL" clId="{483C8498-EDC2-4799-BA31-C6A3F6F17C51}" dt="2023-08-14T02:22:52.380" v="4009" actId="20577"/>
          <ac:cxnSpMkLst>
            <pc:docMk/>
            <pc:sldMk cId="3801930869" sldId="2134805348"/>
            <ac:cxnSpMk id="19" creationId="{AA457AD0-64BC-C710-ACBF-685953D6855F}"/>
          </ac:cxnSpMkLst>
        </pc:cxnChg>
      </pc:sldChg>
      <pc:sldChg chg="addSp delSp modSp new mod">
        <pc:chgData name="Sean Sun (NSB)" userId="ef6d28fa-f6d2-46f2-a5dd-bebee851067d" providerId="ADAL" clId="{483C8498-EDC2-4799-BA31-C6A3F6F17C51}" dt="2023-08-14T02:08:46.170" v="2731" actId="14100"/>
        <pc:sldMkLst>
          <pc:docMk/>
          <pc:sldMk cId="733367513" sldId="2134805349"/>
        </pc:sldMkLst>
        <pc:spChg chg="mod">
          <ac:chgData name="Sean Sun (NSB)" userId="ef6d28fa-f6d2-46f2-a5dd-bebee851067d" providerId="ADAL" clId="{483C8498-EDC2-4799-BA31-C6A3F6F17C51}" dt="2023-08-13T14:01:27.597" v="1029" actId="20577"/>
          <ac:spMkLst>
            <pc:docMk/>
            <pc:sldMk cId="733367513" sldId="2134805349"/>
            <ac:spMk id="2" creationId="{2A611A48-20BF-5FCF-5CBA-812546C854D7}"/>
          </ac:spMkLst>
        </pc:spChg>
        <pc:spChg chg="del">
          <ac:chgData name="Sean Sun (NSB)" userId="ef6d28fa-f6d2-46f2-a5dd-bebee851067d" providerId="ADAL" clId="{483C8498-EDC2-4799-BA31-C6A3F6F17C51}" dt="2023-08-09T10:30:04.177" v="108" actId="931"/>
          <ac:spMkLst>
            <pc:docMk/>
            <pc:sldMk cId="733367513" sldId="2134805349"/>
            <ac:spMk id="3" creationId="{2C5A5A41-8EC6-0353-DCB5-E3E2167AC2B1}"/>
          </ac:spMkLst>
        </pc:spChg>
        <pc:spChg chg="add mod">
          <ac:chgData name="Sean Sun (NSB)" userId="ef6d28fa-f6d2-46f2-a5dd-bebee851067d" providerId="ADAL" clId="{483C8498-EDC2-4799-BA31-C6A3F6F17C51}" dt="2023-08-13T12:40:45.669" v="200"/>
          <ac:spMkLst>
            <pc:docMk/>
            <pc:sldMk cId="733367513" sldId="2134805349"/>
            <ac:spMk id="3" creationId="{CE5B8F56-1E3C-1B9F-C650-1790AB080887}"/>
          </ac:spMkLst>
        </pc:spChg>
        <pc:spChg chg="add mod">
          <ac:chgData name="Sean Sun (NSB)" userId="ef6d28fa-f6d2-46f2-a5dd-bebee851067d" providerId="ADAL" clId="{483C8498-EDC2-4799-BA31-C6A3F6F17C51}" dt="2023-08-14T02:05:58.192" v="2522" actId="14100"/>
          <ac:spMkLst>
            <pc:docMk/>
            <pc:sldMk cId="733367513" sldId="2134805349"/>
            <ac:spMk id="4" creationId="{D3D98E44-2752-AF0D-12AE-5028A062DF3A}"/>
          </ac:spMkLst>
        </pc:spChg>
        <pc:spChg chg="add mod">
          <ac:chgData name="Sean Sun (NSB)" userId="ef6d28fa-f6d2-46f2-a5dd-bebee851067d" providerId="ADAL" clId="{483C8498-EDC2-4799-BA31-C6A3F6F17C51}" dt="2023-08-14T02:08:46.170" v="2731" actId="14100"/>
          <ac:spMkLst>
            <pc:docMk/>
            <pc:sldMk cId="733367513" sldId="2134805349"/>
            <ac:spMk id="12" creationId="{A00C1594-D457-F6D7-7C18-270AEC42985B}"/>
          </ac:spMkLst>
        </pc:spChg>
        <pc:picChg chg="add mod">
          <ac:chgData name="Sean Sun (NSB)" userId="ef6d28fa-f6d2-46f2-a5dd-bebee851067d" providerId="ADAL" clId="{483C8498-EDC2-4799-BA31-C6A3F6F17C51}" dt="2023-08-14T02:04:30.248" v="2433" actId="1076"/>
          <ac:picMkLst>
            <pc:docMk/>
            <pc:sldMk cId="733367513" sldId="2134805349"/>
            <ac:picMk id="5" creationId="{2386D805-C2AB-5769-6BD8-F34E7E670FEC}"/>
          </ac:picMkLst>
        </pc:picChg>
        <pc:cxnChg chg="add mod">
          <ac:chgData name="Sean Sun (NSB)" userId="ef6d28fa-f6d2-46f2-a5dd-bebee851067d" providerId="ADAL" clId="{483C8498-EDC2-4799-BA31-C6A3F6F17C51}" dt="2023-08-14T02:05:58.192" v="2522" actId="14100"/>
          <ac:cxnSpMkLst>
            <pc:docMk/>
            <pc:sldMk cId="733367513" sldId="2134805349"/>
            <ac:cxnSpMk id="6" creationId="{8E5BB0DC-AD0E-2703-B501-029319171150}"/>
          </ac:cxnSpMkLst>
        </pc:cxnChg>
        <pc:cxnChg chg="add mod">
          <ac:chgData name="Sean Sun (NSB)" userId="ef6d28fa-f6d2-46f2-a5dd-bebee851067d" providerId="ADAL" clId="{483C8498-EDC2-4799-BA31-C6A3F6F17C51}" dt="2023-08-14T02:08:46.170" v="2731" actId="14100"/>
          <ac:cxnSpMkLst>
            <pc:docMk/>
            <pc:sldMk cId="733367513" sldId="2134805349"/>
            <ac:cxnSpMk id="13" creationId="{22D75400-9A1C-8238-5726-6F7F2DCF0D1E}"/>
          </ac:cxnSpMkLst>
        </pc:cxnChg>
      </pc:sldChg>
      <pc:sldChg chg="addSp delSp modSp new mod">
        <pc:chgData name="Sean Sun (NSB)" userId="ef6d28fa-f6d2-46f2-a5dd-bebee851067d" providerId="ADAL" clId="{483C8498-EDC2-4799-BA31-C6A3F6F17C51}" dt="2023-08-14T02:23:47.650" v="4058" actId="20577"/>
        <pc:sldMkLst>
          <pc:docMk/>
          <pc:sldMk cId="636239675" sldId="2134805350"/>
        </pc:sldMkLst>
        <pc:spChg chg="mod">
          <ac:chgData name="Sean Sun (NSB)" userId="ef6d28fa-f6d2-46f2-a5dd-bebee851067d" providerId="ADAL" clId="{483C8498-EDC2-4799-BA31-C6A3F6F17C51}" dt="2023-08-14T02:23:47.650" v="4058" actId="20577"/>
          <ac:spMkLst>
            <pc:docMk/>
            <pc:sldMk cId="636239675" sldId="2134805350"/>
            <ac:spMk id="2" creationId="{7977FAF6-D5F5-700A-845D-3942CD682CD3}"/>
          </ac:spMkLst>
        </pc:spChg>
        <pc:spChg chg="del">
          <ac:chgData name="Sean Sun (NSB)" userId="ef6d28fa-f6d2-46f2-a5dd-bebee851067d" providerId="ADAL" clId="{483C8498-EDC2-4799-BA31-C6A3F6F17C51}" dt="2023-08-09T10:31:31.153" v="113" actId="931"/>
          <ac:spMkLst>
            <pc:docMk/>
            <pc:sldMk cId="636239675" sldId="2134805350"/>
            <ac:spMk id="3" creationId="{609F818D-73F5-483B-CBD2-9DF7DFC22B0C}"/>
          </ac:spMkLst>
        </pc:spChg>
        <pc:spChg chg="add mod">
          <ac:chgData name="Sean Sun (NSB)" userId="ef6d28fa-f6d2-46f2-a5dd-bebee851067d" providerId="ADAL" clId="{483C8498-EDC2-4799-BA31-C6A3F6F17C51}" dt="2023-08-13T12:40:48.009" v="201"/>
          <ac:spMkLst>
            <pc:docMk/>
            <pc:sldMk cId="636239675" sldId="2134805350"/>
            <ac:spMk id="3" creationId="{79733951-F129-D534-B57C-7D49FA00C29B}"/>
          </ac:spMkLst>
        </pc:spChg>
        <pc:spChg chg="add mod">
          <ac:chgData name="Sean Sun (NSB)" userId="ef6d28fa-f6d2-46f2-a5dd-bebee851067d" providerId="ADAL" clId="{483C8498-EDC2-4799-BA31-C6A3F6F17C51}" dt="2023-08-14T02:10:04.225" v="2833" actId="20577"/>
          <ac:spMkLst>
            <pc:docMk/>
            <pc:sldMk cId="636239675" sldId="2134805350"/>
            <ac:spMk id="4" creationId="{FB63DBD3-2B30-D5BE-4F22-B4B9B6DEC68E}"/>
          </ac:spMkLst>
        </pc:spChg>
        <pc:spChg chg="add mod">
          <ac:chgData name="Sean Sun (NSB)" userId="ef6d28fa-f6d2-46f2-a5dd-bebee851067d" providerId="ADAL" clId="{483C8498-EDC2-4799-BA31-C6A3F6F17C51}" dt="2023-08-14T02:11:19.547" v="3044" actId="20577"/>
          <ac:spMkLst>
            <pc:docMk/>
            <pc:sldMk cId="636239675" sldId="2134805350"/>
            <ac:spMk id="8" creationId="{E09CE5AE-6D05-EAEE-6251-FE0DCF6382FA}"/>
          </ac:spMkLst>
        </pc:spChg>
        <pc:spChg chg="add mod">
          <ac:chgData name="Sean Sun (NSB)" userId="ef6d28fa-f6d2-46f2-a5dd-bebee851067d" providerId="ADAL" clId="{483C8498-EDC2-4799-BA31-C6A3F6F17C51}" dt="2023-08-14T02:13:16.551" v="3286" actId="20577"/>
          <ac:spMkLst>
            <pc:docMk/>
            <pc:sldMk cId="636239675" sldId="2134805350"/>
            <ac:spMk id="13" creationId="{DFB54E36-0E8B-CB7D-175E-747AF65B8746}"/>
          </ac:spMkLst>
        </pc:spChg>
        <pc:picChg chg="add mod">
          <ac:chgData name="Sean Sun (NSB)" userId="ef6d28fa-f6d2-46f2-a5dd-bebee851067d" providerId="ADAL" clId="{483C8498-EDC2-4799-BA31-C6A3F6F17C51}" dt="2023-08-13T14:01:46.800" v="1037" actId="1076"/>
          <ac:picMkLst>
            <pc:docMk/>
            <pc:sldMk cId="636239675" sldId="2134805350"/>
            <ac:picMk id="5" creationId="{10004E3F-A3AB-F2C6-1EB5-7A3071DC6058}"/>
          </ac:picMkLst>
        </pc:picChg>
        <pc:cxnChg chg="add mod">
          <ac:chgData name="Sean Sun (NSB)" userId="ef6d28fa-f6d2-46f2-a5dd-bebee851067d" providerId="ADAL" clId="{483C8498-EDC2-4799-BA31-C6A3F6F17C51}" dt="2023-08-14T02:10:27.830" v="2910" actId="14100"/>
          <ac:cxnSpMkLst>
            <pc:docMk/>
            <pc:sldMk cId="636239675" sldId="2134805350"/>
            <ac:cxnSpMk id="6" creationId="{74024F07-A869-945A-9E61-45BF41B9CDB2}"/>
          </ac:cxnSpMkLst>
        </pc:cxnChg>
        <pc:cxnChg chg="add mod">
          <ac:chgData name="Sean Sun (NSB)" userId="ef6d28fa-f6d2-46f2-a5dd-bebee851067d" providerId="ADAL" clId="{483C8498-EDC2-4799-BA31-C6A3F6F17C51}" dt="2023-08-14T02:11:18.194" v="3039" actId="20577"/>
          <ac:cxnSpMkLst>
            <pc:docMk/>
            <pc:sldMk cId="636239675" sldId="2134805350"/>
            <ac:cxnSpMk id="9" creationId="{E53680FF-1003-92D8-B208-77AB696799B6}"/>
          </ac:cxnSpMkLst>
        </pc:cxnChg>
        <pc:cxnChg chg="add mod">
          <ac:chgData name="Sean Sun (NSB)" userId="ef6d28fa-f6d2-46f2-a5dd-bebee851067d" providerId="ADAL" clId="{483C8498-EDC2-4799-BA31-C6A3F6F17C51}" dt="2023-08-14T02:12:51.070" v="3247" actId="20577"/>
          <ac:cxnSpMkLst>
            <pc:docMk/>
            <pc:sldMk cId="636239675" sldId="2134805350"/>
            <ac:cxnSpMk id="14" creationId="{62A8373B-C7A2-A30E-DC12-183520EAF1EC}"/>
          </ac:cxnSpMkLst>
        </pc:cxnChg>
      </pc:sldChg>
      <pc:sldMasterChg chg="modSp mod">
        <pc:chgData name="Sean Sun (NSB)" userId="ef6d28fa-f6d2-46f2-a5dd-bebee851067d" providerId="ADAL" clId="{483C8498-EDC2-4799-BA31-C6A3F6F17C51}" dt="2023-08-14T01:29:57.574" v="1132" actId="20577"/>
        <pc:sldMasterMkLst>
          <pc:docMk/>
          <pc:sldMasterMk cId="0" sldId="2147483729"/>
        </pc:sldMasterMkLst>
        <pc:spChg chg="mod">
          <ac:chgData name="Sean Sun (NSB)" userId="ef6d28fa-f6d2-46f2-a5dd-bebee851067d" providerId="ADAL" clId="{483C8498-EDC2-4799-BA31-C6A3F6F17C51}" dt="2023-08-14T01:21:25.304" v="1065" actId="6549"/>
          <ac:spMkLst>
            <pc:docMk/>
            <pc:sldMasterMk cId="0" sldId="2147483729"/>
            <ac:spMk id="14" creationId="{00000000-0000-0000-0000-000000000000}"/>
          </ac:spMkLst>
        </pc:spChg>
        <pc:spChg chg="mod">
          <ac:chgData name="Sean Sun (NSB)" userId="ef6d28fa-f6d2-46f2-a5dd-bebee851067d" providerId="ADAL" clId="{483C8498-EDC2-4799-BA31-C6A3F6F17C51}" dt="2023-08-14T01:29:57.574" v="1132" actId="20577"/>
          <ac:spMkLst>
            <pc:docMk/>
            <pc:sldMasterMk cId="0" sldId="2147483729"/>
            <ac:spMk id="1032" creationId="{00000000-0000-0000-0000-000000000000}"/>
          </ac:spMkLst>
        </pc:spChg>
      </pc:sldMasterChg>
    </pc:docChg>
  </pc:docChgLst>
  <pc:docChgLst>
    <pc:chgData name="Sean Sun (NSB)" userId="ef6d28fa-f6d2-46f2-a5dd-bebee851067d" providerId="ADAL" clId="{6A962AEC-CDEF-4493-A8B1-430EFC66F9F2}"/>
    <pc:docChg chg="modSld modMainMaster">
      <pc:chgData name="Sean Sun (NSB)" userId="ef6d28fa-f6d2-46f2-a5dd-bebee851067d" providerId="ADAL" clId="{6A962AEC-CDEF-4493-A8B1-430EFC66F9F2}" dt="2023-01-19T13:43:33.381" v="13" actId="20577"/>
      <pc:docMkLst>
        <pc:docMk/>
      </pc:docMkLst>
      <pc:sldChg chg="addSp modSp mod">
        <pc:chgData name="Sean Sun (NSB)" userId="ef6d28fa-f6d2-46f2-a5dd-bebee851067d" providerId="ADAL" clId="{6A962AEC-CDEF-4493-A8B1-430EFC66F9F2}" dt="2023-01-19T13:43:33.381" v="13" actId="20577"/>
        <pc:sldMkLst>
          <pc:docMk/>
          <pc:sldMk cId="69503380" sldId="2134805344"/>
        </pc:sldMkLst>
        <pc:spChg chg="mod">
          <ac:chgData name="Sean Sun (NSB)" userId="ef6d28fa-f6d2-46f2-a5dd-bebee851067d" providerId="ADAL" clId="{6A962AEC-CDEF-4493-A8B1-430EFC66F9F2}" dt="2023-01-19T13:43:26.650" v="4" actId="1076"/>
          <ac:spMkLst>
            <pc:docMk/>
            <pc:sldMk cId="69503380" sldId="2134805344"/>
            <ac:spMk id="2" creationId="{EAD855E6-D7FF-459D-8384-03DD44987C7B}"/>
          </ac:spMkLst>
        </pc:spChg>
        <pc:spChg chg="add mod">
          <ac:chgData name="Sean Sun (NSB)" userId="ef6d28fa-f6d2-46f2-a5dd-bebee851067d" providerId="ADAL" clId="{6A962AEC-CDEF-4493-A8B1-430EFC66F9F2}" dt="2023-01-19T13:43:33.381" v="13" actId="20577"/>
          <ac:spMkLst>
            <pc:docMk/>
            <pc:sldMk cId="69503380" sldId="2134805344"/>
            <ac:spMk id="16" creationId="{5C502904-4FAE-466F-9049-9C3C085767F2}"/>
          </ac:spMkLst>
        </pc:spChg>
      </pc:sldChg>
      <pc:sldMasterChg chg="modSp mod">
        <pc:chgData name="Sean Sun (NSB)" userId="ef6d28fa-f6d2-46f2-a5dd-bebee851067d" providerId="ADAL" clId="{6A962AEC-CDEF-4493-A8B1-430EFC66F9F2}" dt="2023-01-19T13:42:18.885" v="3" actId="6549"/>
        <pc:sldMasterMkLst>
          <pc:docMk/>
          <pc:sldMasterMk cId="0" sldId="2147483729"/>
        </pc:sldMasterMkLst>
        <pc:spChg chg="mod">
          <ac:chgData name="Sean Sun (NSB)" userId="ef6d28fa-f6d2-46f2-a5dd-bebee851067d" providerId="ADAL" clId="{6A962AEC-CDEF-4493-A8B1-430EFC66F9F2}" dt="2023-01-19T13:42:18.885" v="3" actId="6549"/>
          <ac:spMkLst>
            <pc:docMk/>
            <pc:sldMasterMk cId="0" sldId="2147483729"/>
            <ac:spMk id="14" creationId="{00000000-0000-0000-0000-000000000000}"/>
          </ac:spMkLst>
        </pc:spChg>
      </pc:sldMasterChg>
    </pc:docChg>
  </pc:docChgLst>
  <pc:docChgLst>
    <pc:chgData name="Sean Sun (NSB)" userId="ef6d28fa-f6d2-46f2-a5dd-bebee851067d" providerId="ADAL" clId="{A36CFFD5-09A9-40AD-99FF-787761E82FFE}"/>
    <pc:docChg chg="modSld">
      <pc:chgData name="Sean Sun (NSB)" userId="ef6d28fa-f6d2-46f2-a5dd-bebee851067d" providerId="ADAL" clId="{A36CFFD5-09A9-40AD-99FF-787761E82FFE}" dt="2023-04-07T07:29:06.227" v="4" actId="20577"/>
      <pc:docMkLst>
        <pc:docMk/>
      </pc:docMkLst>
      <pc:sldChg chg="modSp mod">
        <pc:chgData name="Sean Sun (NSB)" userId="ef6d28fa-f6d2-46f2-a5dd-bebee851067d" providerId="ADAL" clId="{A36CFFD5-09A9-40AD-99FF-787761E82FFE}" dt="2023-04-07T07:29:06.227" v="4" actId="20577"/>
        <pc:sldMkLst>
          <pc:docMk/>
          <pc:sldMk cId="4142213410" sldId="2134805338"/>
        </pc:sldMkLst>
        <pc:spChg chg="mod">
          <ac:chgData name="Sean Sun (NSB)" userId="ef6d28fa-f6d2-46f2-a5dd-bebee851067d" providerId="ADAL" clId="{A36CFFD5-09A9-40AD-99FF-787761E82FFE}" dt="2023-04-07T07:29:06.227" v="4" actId="20577"/>
          <ac:spMkLst>
            <pc:docMk/>
            <pc:sldMk cId="4142213410" sldId="2134805338"/>
            <ac:spMk id="15" creationId="{635027A9-DFE9-4F61-8BEA-2B1D49AAF5B7}"/>
          </ac:spMkLst>
        </pc:spChg>
      </pc:sldChg>
    </pc:docChg>
  </pc:docChgLst>
  <pc:docChgLst>
    <pc:chgData name="Sean Sun (NSB)" userId="ef6d28fa-f6d2-46f2-a5dd-bebee851067d" providerId="ADAL" clId="{6868FBE1-E99C-45D5-ABA9-DC11C936BE78}"/>
    <pc:docChg chg="custSel modSld">
      <pc:chgData name="Sean Sun (NSB)" userId="ef6d28fa-f6d2-46f2-a5dd-bebee851067d" providerId="ADAL" clId="{6868FBE1-E99C-45D5-ABA9-DC11C936BE78}" dt="2023-05-09T09:06:26.560" v="71" actId="207"/>
      <pc:docMkLst>
        <pc:docMk/>
      </pc:docMkLst>
      <pc:sldChg chg="modSp mod">
        <pc:chgData name="Sean Sun (NSB)" userId="ef6d28fa-f6d2-46f2-a5dd-bebee851067d" providerId="ADAL" clId="{6868FBE1-E99C-45D5-ABA9-DC11C936BE78}" dt="2023-05-09T09:05:06.726" v="0" actId="20577"/>
        <pc:sldMkLst>
          <pc:docMk/>
          <pc:sldMk cId="0" sldId="303"/>
        </pc:sldMkLst>
        <pc:spChg chg="mod">
          <ac:chgData name="Sean Sun (NSB)" userId="ef6d28fa-f6d2-46f2-a5dd-bebee851067d" providerId="ADAL" clId="{6868FBE1-E99C-45D5-ABA9-DC11C936BE78}" dt="2023-05-09T09:05:06.726" v="0" actId="20577"/>
          <ac:spMkLst>
            <pc:docMk/>
            <pc:sldMk cId="0" sldId="303"/>
            <ac:spMk id="9219" creationId="{00000000-0000-0000-0000-000000000000}"/>
          </ac:spMkLst>
        </pc:spChg>
      </pc:sldChg>
      <pc:sldChg chg="addSp modSp mod">
        <pc:chgData name="Sean Sun (NSB)" userId="ef6d28fa-f6d2-46f2-a5dd-bebee851067d" providerId="ADAL" clId="{6868FBE1-E99C-45D5-ABA9-DC11C936BE78}" dt="2023-05-09T09:06:26.560" v="71" actId="207"/>
        <pc:sldMkLst>
          <pc:docMk/>
          <pc:sldMk cId="4043052908" sldId="948"/>
        </pc:sldMkLst>
        <pc:spChg chg="mod">
          <ac:chgData name="Sean Sun (NSB)" userId="ef6d28fa-f6d2-46f2-a5dd-bebee851067d" providerId="ADAL" clId="{6868FBE1-E99C-45D5-ABA9-DC11C936BE78}" dt="2023-05-09T09:05:32.239" v="1" actId="108"/>
          <ac:spMkLst>
            <pc:docMk/>
            <pc:sldMk cId="4043052908" sldId="948"/>
            <ac:spMk id="3" creationId="{376873C0-1188-4A8B-9787-B1A4779DD8EA}"/>
          </ac:spMkLst>
        </pc:spChg>
        <pc:spChg chg="add mod">
          <ac:chgData name="Sean Sun (NSB)" userId="ef6d28fa-f6d2-46f2-a5dd-bebee851067d" providerId="ADAL" clId="{6868FBE1-E99C-45D5-ABA9-DC11C936BE78}" dt="2023-05-09T09:06:26.560" v="71" actId="207"/>
          <ac:spMkLst>
            <pc:docMk/>
            <pc:sldMk cId="4043052908" sldId="948"/>
            <ac:spMk id="6" creationId="{F10BFCF3-2803-4B1C-8BFC-C4BB86F3180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8/14/2023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8/14/2023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4</a:t>
            </a:fld>
            <a:endParaRPr lang="en-US"/>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5</a:t>
            </a:fld>
            <a:endParaRPr lang="en-US"/>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17</a:t>
            </a:fld>
            <a:endParaRPr lang="en-US"/>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18</a:t>
            </a:fld>
            <a:endParaRPr lang="en-US"/>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a:solidFill>
                  <a:schemeClr val="bg1"/>
                </a:solidFill>
              </a:rPr>
              <a:t> </a:t>
            </a:r>
            <a:r>
              <a:rPr lang="en-GB" sz="1100" b="1" spc="300">
                <a:ea typeface="+mn-ea"/>
                <a:cs typeface="Arial" panose="020B0604020202020204" pitchFamily="34" charset="0"/>
              </a:rPr>
              <a:t>S5-235736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tag" TargetMode="External"/><Relationship Id="rId3" Type="http://schemas.openxmlformats.org/officeDocument/2006/relationships/hyperlink" Target="https://docs.gitlab.com/ee/user/project/repository/web_editor.html#create-a-file" TargetMode="External"/><Relationship Id="rId7" Type="http://schemas.openxmlformats.org/officeDocument/2006/relationships/hyperlink" Target="https://docs.gitlab.com/ee/user/project/repository/web_editor.html#create-a-branch" TargetMode="External"/><Relationship Id="rId12" Type="http://schemas.openxmlformats.org/officeDocument/2006/relationships/image" Target="../media/image17.tmp"/><Relationship Id="rId2" Type="http://schemas.openxmlformats.org/officeDocument/2006/relationships/hyperlink" Target="https://docs.gitlab.com/ee/user/project/web_ide/index.html" TargetMode="External"/><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create-a-directory" TargetMode="External"/><Relationship Id="rId11" Type="http://schemas.openxmlformats.org/officeDocument/2006/relationships/hyperlink" Target="https://docs.gitlab.com/ee/user/project/web_ide/index.html#create-a-merge-request" TargetMode="External"/><Relationship Id="rId5" Type="http://schemas.openxmlformats.org/officeDocument/2006/relationships/hyperlink" Target="https://docs.gitlab.com/ee/user/project/repository/web_editor.html#upload-a-file" TargetMode="External"/><Relationship Id="rId10" Type="http://schemas.openxmlformats.org/officeDocument/2006/relationships/hyperlink" Target="https://docs.gitlab.com/ee/user/project/web_ide/index.html#commit-changes" TargetMode="External"/><Relationship Id="rId4" Type="http://schemas.openxmlformats.org/officeDocument/2006/relationships/hyperlink" Target="https://docs.gitlab.com/ee/user/project/repository/web_editor.html#edit-a-file" TargetMode="External"/><Relationship Id="rId9" Type="http://schemas.openxmlformats.org/officeDocument/2006/relationships/hyperlink" Target="https://docs.gitlab.com/ee/user/project/web_ide/index.html#switch-branch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2.xml"/><Relationship Id="rId4" Type="http://schemas.openxmlformats.org/officeDocument/2006/relationships/image" Target="../media/image20.tmp"/></Relationships>
</file>

<file path=ppt/slides/_rels/slide12.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tmp"/><Relationship Id="rId1" Type="http://schemas.openxmlformats.org/officeDocument/2006/relationships/slideLayout" Target="../slideLayouts/slideLayout2.xml"/><Relationship Id="rId4" Type="http://schemas.openxmlformats.org/officeDocument/2006/relationships/image" Target="../media/image26.tm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2.xml"/><Relationship Id="rId4" Type="http://schemas.openxmlformats.org/officeDocument/2006/relationships/image" Target="../media/image14.tmp"/></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a:t>
            </a:r>
            <a:r>
              <a:rPr lang="en-GB" sz="4400" b="1" dirty="0"/>
              <a:t>Using </a:t>
            </a:r>
            <a:r>
              <a:rPr lang="en-US" altLang="zh-CN" sz="4400" b="1" dirty="0"/>
              <a:t>Forge in SA5</a:t>
            </a:r>
            <a:br>
              <a:rPr lang="en-US" altLang="zh-CN" sz="4400" b="1" dirty="0"/>
            </a:br>
            <a:r>
              <a:rPr lang="en-GB" altLang="zh-CN" sz="2800" b="1" dirty="0"/>
              <a:t> (updated for SA5 #150)</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S5-231146)</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2"/>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3"/>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9"/>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0"/>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1"/>
              </a:rPr>
              <a:t>Create Merge request</a:t>
            </a:r>
            <a:endParaRPr lang="en-US" altLang="zh-CN" sz="1800" b="0" i="0" dirty="0">
              <a:solidFill>
                <a:srgbClr val="404040"/>
              </a:solidFill>
              <a:effectLst/>
              <a:latin typeface="gitlab sans"/>
            </a:endParaRPr>
          </a:p>
          <a:p>
            <a:endParaRPr lang="zh-CN" altLang="en-US" dirty="0"/>
          </a:p>
        </p:txBody>
      </p:sp>
      <p:sp>
        <p:nvSpPr>
          <p:cNvPr id="4" name="TextBox 3">
            <a:extLst>
              <a:ext uri="{FF2B5EF4-FFF2-40B4-BE49-F238E27FC236}">
                <a16:creationId xmlns:a16="http://schemas.microsoft.com/office/drawing/2014/main" id="{F22F2257-22DC-726A-24C0-EE223F703EF3}"/>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2"/>
              </a:rPr>
              <a:t>And more: Web IDE | GitLab</a:t>
            </a:r>
            <a:endParaRPr lang="zh-CN" altLang="en-US" dirty="0"/>
          </a:p>
        </p:txBody>
      </p:sp>
      <p:pic>
        <p:nvPicPr>
          <p:cNvPr id="8" name="Picture 7" descr="A screenshot of a computer&#10;&#10;Description automatically generated">
            <a:extLst>
              <a:ext uri="{FF2B5EF4-FFF2-40B4-BE49-F238E27FC236}">
                <a16:creationId xmlns:a16="http://schemas.microsoft.com/office/drawing/2014/main" id="{0E18DCFD-55D3-CC93-00B0-575FFEAB47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55149" y="2500325"/>
            <a:ext cx="7232007" cy="2720576"/>
          </a:xfrm>
          <a:prstGeom prst="rect">
            <a:avLst/>
          </a:prstGeom>
        </p:spPr>
      </p:pic>
      <p:sp>
        <p:nvSpPr>
          <p:cNvPr id="9" name="Rectangle 8">
            <a:extLst>
              <a:ext uri="{FF2B5EF4-FFF2-40B4-BE49-F238E27FC236}">
                <a16:creationId xmlns:a16="http://schemas.microsoft.com/office/drawing/2014/main" id="{24FF1BBB-407F-A90E-089B-6E56AD086704}"/>
              </a:ext>
            </a:extLst>
          </p:cNvPr>
          <p:cNvSpPr/>
          <p:nvPr/>
        </p:nvSpPr>
        <p:spPr>
          <a:xfrm>
            <a:off x="8553444" y="5567889"/>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H="1" flipV="1">
            <a:off x="9982194" y="5136496"/>
            <a:ext cx="10319" cy="4313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5" y="1244596"/>
            <a:ext cx="7576407" cy="4830763"/>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3" name="TextBox 2">
            <a:extLst>
              <a:ext uri="{FF2B5EF4-FFF2-40B4-BE49-F238E27FC236}">
                <a16:creationId xmlns:a16="http://schemas.microsoft.com/office/drawing/2014/main" id="{3531E814-B98E-9116-D224-7991B8CFDB0E}"/>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
        <p:nvSpPr>
          <p:cNvPr id="4" name="Rectangle 3">
            <a:extLst>
              <a:ext uri="{FF2B5EF4-FFF2-40B4-BE49-F238E27FC236}">
                <a16:creationId xmlns:a16="http://schemas.microsoft.com/office/drawing/2014/main" id="{C0B2DFB1-EF69-27CE-A8FA-D4974BC66210}"/>
              </a:ext>
            </a:extLst>
          </p:cNvPr>
          <p:cNvSpPr/>
          <p:nvPr/>
        </p:nvSpPr>
        <p:spPr>
          <a:xfrm>
            <a:off x="6043612" y="6315324"/>
            <a:ext cx="3248025"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button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0"/>
          </p:cNvCxnSpPr>
          <p:nvPr/>
        </p:nvCxnSpPr>
        <p:spPr bwMode="auto">
          <a:xfrm flipH="1" flipV="1">
            <a:off x="1147763" y="6037255"/>
            <a:ext cx="6519862" cy="27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8188242" y="55462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V="1">
            <a:off x="9909134" y="5272088"/>
            <a:ext cx="1077954" cy="2741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Tree>
    <p:extLst>
      <p:ext uri="{BB962C8B-B14F-4D97-AF65-F5344CB8AC3E}">
        <p14:creationId xmlns:p14="http://schemas.microsoft.com/office/powerpoint/2010/main" val="387870399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3" name="TextBox 2">
            <a:extLst>
              <a:ext uri="{FF2B5EF4-FFF2-40B4-BE49-F238E27FC236}">
                <a16:creationId xmlns:a16="http://schemas.microsoft.com/office/drawing/2014/main" id="{B4A8A430-05F3-5CB2-312F-E7AE730D5E0B}"/>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
        <p:nvSpPr>
          <p:cNvPr id="4" name="Rectangle 3">
            <a:extLst>
              <a:ext uri="{FF2B5EF4-FFF2-40B4-BE49-F238E27FC236}">
                <a16:creationId xmlns:a16="http://schemas.microsoft.com/office/drawing/2014/main" id="{789CEBCF-7A67-08D2-D8B8-FD6559F7AF45}"/>
              </a:ext>
            </a:extLst>
          </p:cNvPr>
          <p:cNvSpPr/>
          <p:nvPr/>
        </p:nvSpPr>
        <p:spPr>
          <a:xfrm>
            <a:off x="8220868"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33975"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a:t>
            </a:r>
            <a:r>
              <a:rPr lang="en-GB" sz="120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your Stage 3 file. It’s kind of full screenshot of the whole stage 3 file </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3" name="TextBox 2">
            <a:extLst>
              <a:ext uri="{FF2B5EF4-FFF2-40B4-BE49-F238E27FC236}">
                <a16:creationId xmlns:a16="http://schemas.microsoft.com/office/drawing/2014/main" id="{CE5B8F56-1E3C-1B9F-C650-1790AB080887}"/>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73336751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a:t>
            </a:r>
            <a:r>
              <a:rPr lang="en-US" altLang="zh-CN"/>
              <a:t>commit changes</a:t>
            </a:r>
            <a:endParaRPr lang="zh-CN" altLang="en-US" dirty="0"/>
          </a:p>
        </p:txBody>
      </p:sp>
      <p:pic>
        <p:nvPicPr>
          <p:cNvPr id="5" name="Content Placeholder 4">
            <a:extLst>
              <a:ext uri="{FF2B5EF4-FFF2-40B4-BE49-F238E27FC236}">
                <a16:creationId xmlns:a16="http://schemas.microsoft.com/office/drawing/2014/main" id="{10004E3F-A3AB-F2C6-1EB5-7A3071DC60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1957" y="2300702"/>
            <a:ext cx="10916596" cy="1413633"/>
          </a:xfrm>
        </p:spPr>
      </p:pic>
      <p:sp>
        <p:nvSpPr>
          <p:cNvPr id="3" name="TextBox 2">
            <a:extLst>
              <a:ext uri="{FF2B5EF4-FFF2-40B4-BE49-F238E27FC236}">
                <a16:creationId xmlns:a16="http://schemas.microsoft.com/office/drawing/2014/main" id="{79733951-F129-D534-B57C-7D49FA00C29B}"/>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
        <p:nvSpPr>
          <p:cNvPr id="4" name="Rectangle 3">
            <a:extLst>
              <a:ext uri="{FF2B5EF4-FFF2-40B4-BE49-F238E27FC236}">
                <a16:creationId xmlns:a16="http://schemas.microsoft.com/office/drawing/2014/main" id="{FB63DBD3-2B30-D5BE-4F22-B4B9B6DEC68E}"/>
              </a:ext>
            </a:extLst>
          </p:cNvPr>
          <p:cNvSpPr/>
          <p:nvPr/>
        </p:nvSpPr>
        <p:spPr>
          <a:xfrm>
            <a:off x="4001293" y="1535061"/>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(Spec number, release, CR number and change summary/key words are needed)</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647950" y="1858227"/>
            <a:ext cx="1353343" cy="83734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805780" y="437351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click “Commit &amp; Push” button. This is to commit the change and push to forge server.</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647950" y="3109229"/>
            <a:ext cx="888602" cy="12642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6082506" y="4156810"/>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To confirm the commit to which branch. Normally to the 2</a:t>
            </a:r>
            <a:r>
              <a:rPr lang="en-GB" sz="120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option, current branch. For advanced user, the change can be done to a new branch, the naming of new branch shall follow the naming convention (in working procedure)</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6019800" y="3018741"/>
            <a:ext cx="1793478" cy="113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63623967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76701" y="4659159"/>
            <a:ext cx="5007796"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approved in SA5 closing plenary meeting, the merge request shall be in status “Draft” by clicking “Mark as draft” button.  When in draft status, the title of merge request starts with “Draft:”, see example below.</a:t>
            </a:r>
          </a:p>
        </p:txBody>
      </p:sp>
      <p:pic>
        <p:nvPicPr>
          <p:cNvPr id="10" name="Picture 9" descr="Graphical user interface, text, application, email&#10;&#10;Description automatically generated">
            <a:extLst>
              <a:ext uri="{FF2B5EF4-FFF2-40B4-BE49-F238E27FC236}">
                <a16:creationId xmlns:a16="http://schemas.microsoft.com/office/drawing/2014/main" id="{4509453A-7B1E-44A9-85BB-D170B1CEFC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01" y="1500585"/>
            <a:ext cx="8974988" cy="2987484"/>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Word CR text:archive artifact)</a:t>
            </a:r>
          </a:p>
        </p:txBody>
      </p:sp>
      <p:pic>
        <p:nvPicPr>
          <p:cNvPr id="12" name="Picture 11">
            <a:extLst>
              <a:ext uri="{FF2B5EF4-FFF2-40B4-BE49-F238E27FC236}">
                <a16:creationId xmlns:a16="http://schemas.microsoft.com/office/drawing/2014/main" id="{FCCF6DF2-C4E3-4B13-AA67-209ACB08B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1" y="5276527"/>
            <a:ext cx="5302296" cy="641259"/>
          </a:xfrm>
          <a:prstGeom prst="rect">
            <a:avLst/>
          </a:prstGeom>
        </p:spPr>
      </p:pic>
      <p:sp>
        <p:nvSpPr>
          <p:cNvPr id="13" name="TextBox 12">
            <a:extLst>
              <a:ext uri="{FF2B5EF4-FFF2-40B4-BE49-F238E27FC236}">
                <a16:creationId xmlns:a16="http://schemas.microsoft.com/office/drawing/2014/main" id="{28A2C836-E790-4840-B622-0B4C7C4FAE00}"/>
              </a:ext>
            </a:extLst>
          </p:cNvPr>
          <p:cNvSpPr txBox="1"/>
          <p:nvPr/>
        </p:nvSpPr>
        <p:spPr>
          <a:xfrm>
            <a:off x="5765925" y="5320867"/>
            <a:ext cx="2075043"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“Mark as ready” button to make it ready for merge (e.g., when CR is approved in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1061829"/>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The content may be used directly in Word CR (by adding your CR cover page)</a:t>
            </a:r>
          </a:p>
        </p:txBody>
      </p:sp>
      <p:pic>
        <p:nvPicPr>
          <p:cNvPr id="4" name="Picture 3" descr="A picture containing shape&#10;&#10;Description automatically generated">
            <a:extLst>
              <a:ext uri="{FF2B5EF4-FFF2-40B4-BE49-F238E27FC236}">
                <a16:creationId xmlns:a16="http://schemas.microsoft.com/office/drawing/2014/main" id="{222B0338-9D3C-4E1E-B29E-7D159A7CF9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9438" y="4756660"/>
            <a:ext cx="1695091" cy="404011"/>
          </a:xfrm>
          <a:prstGeom prst="rect">
            <a:avLst/>
          </a:prstGeom>
        </p:spPr>
      </p:pic>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9187336" y="3464625"/>
            <a:ext cx="357064" cy="2077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6886169" y="1764668"/>
            <a:ext cx="2658231" cy="14737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552189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t>
            </a:r>
            <a:r>
              <a:rPr lang="en-US"/>
              <a:t>and has </a:t>
            </a:r>
            <a:r>
              <a:rPr lang="en-US" dirty="0"/>
              <a:t>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body" sz="quarter" idx="11"/>
          </p:nvPr>
        </p:nvSpPr>
        <p:spPr>
          <a:xfrm>
            <a:off x="556800" y="164531"/>
            <a:ext cx="11078400" cy="412800"/>
          </a:xfrm>
        </p:spPr>
        <p:txBody>
          <a:bodyPr/>
          <a:lstStyle/>
          <a:p>
            <a:pPr algn="ctr">
              <a:spcBef>
                <a:spcPct val="0"/>
              </a:spcBef>
            </a:pPr>
            <a:r>
              <a:rPr lang="en-US" altLang="zh-CN" sz="4200" dirty="0">
                <a:solidFill>
                  <a:srgbClr val="FF0000"/>
                </a:solidFill>
                <a:ea typeface="+mj-ea"/>
                <a:cs typeface="+mj-cs"/>
              </a:rPr>
              <a:t>Git:</a:t>
            </a:r>
            <a:r>
              <a:rPr lang="zh-CN" altLang="en-US" sz="4200" dirty="0">
                <a:solidFill>
                  <a:srgbClr val="FF0000"/>
                </a:solidFill>
                <a:ea typeface="+mj-ea"/>
                <a:cs typeface="+mj-cs"/>
              </a:rPr>
              <a:t> </a:t>
            </a:r>
            <a:r>
              <a:rPr lang="en-US" altLang="zh-CN" sz="4200" dirty="0">
                <a:solidFill>
                  <a:srgbClr val="FF0000"/>
                </a:solidFill>
                <a:ea typeface="+mj-ea"/>
                <a:cs typeface="+mj-cs"/>
              </a:rPr>
              <a:t>Rebase</a:t>
            </a:r>
            <a:endParaRPr lang="en-US" sz="4200" dirty="0">
              <a:solidFill>
                <a:srgbClr val="FF0000"/>
              </a:solidFill>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Rectangle 5">
            <a:extLst>
              <a:ext uri="{FF2B5EF4-FFF2-40B4-BE49-F238E27FC236}">
                <a16:creationId xmlns:a16="http://schemas.microsoft.com/office/drawing/2014/main" id="{E514BBBB-D30C-4634-9065-A59C87E49DA1}"/>
              </a:ext>
            </a:extLst>
          </p:cNvPr>
          <p:cNvSpPr/>
          <p:nvPr/>
        </p:nvSpPr>
        <p:spPr>
          <a:xfrm>
            <a:off x="8474560" y="1739848"/>
            <a:ext cx="3077899" cy="600164"/>
          </a:xfrm>
          <a:prstGeom prst="rect">
            <a:avLst/>
          </a:prstGeom>
        </p:spPr>
        <p:txBody>
          <a:bodyPr wrap="square">
            <a:spAutoFit/>
          </a:bodyPr>
          <a:lstStyle/>
          <a:p>
            <a:r>
              <a:rPr lang="en-US" altLang="zh-CN" sz="1100" u="sng" dirty="0">
                <a:solidFill>
                  <a:srgbClr val="3333FF"/>
                </a:solidFill>
              </a:rPr>
              <a:t>Fetch origin </a:t>
            </a:r>
            <a:r>
              <a:rPr lang="en-US" altLang="zh-CN" sz="1100" dirty="0">
                <a:solidFill>
                  <a:srgbClr val="3333FF"/>
                </a:solidFill>
              </a:rPr>
              <a:t>copies all branches from remote </a:t>
            </a:r>
            <a:r>
              <a:rPr lang="en-US" altLang="en-US" sz="1100" dirty="0">
                <a:solidFill>
                  <a:srgbClr val="3333FF"/>
                </a:solidFill>
              </a:rPr>
              <a:t>refs/heads name space and store them to local refs/remotes/origin name space</a:t>
            </a:r>
            <a:endParaRPr lang="en-US" sz="1100" dirty="0">
              <a:solidFill>
                <a:srgbClr val="3333FF"/>
              </a:solidFill>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1"/>
            <a:ext cx="11183938" cy="4362808"/>
          </a:xfrm>
        </p:spPr>
        <p:txBody>
          <a:bodyPr/>
          <a:lstStyle/>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 </a:t>
            </a:r>
            <a:r>
              <a:rPr lang="en-US" sz="1800" dirty="0">
                <a:latin typeface="Calibri" panose="020F0502020204030204" pitchFamily="34" charset="0"/>
                <a:ea typeface="等线" panose="02010600030101010101" pitchFamily="2" charset="-122"/>
              </a:rPr>
              <a:t>[</a:t>
            </a:r>
            <a:r>
              <a:rPr lang="en-US" sz="1800" dirty="0">
                <a:solidFill>
                  <a:srgbClr val="0000FF"/>
                </a:solidFill>
                <a:latin typeface="Calibri" panose="020F0502020204030204" pitchFamily="34" charset="0"/>
                <a:ea typeface="等线" panose="02010600030101010101" pitchFamily="2" charset="-122"/>
              </a:rPr>
              <a:t>updated for SA5#150</a:t>
            </a:r>
            <a:r>
              <a:rPr lang="en-US" sz="1800" dirty="0">
                <a:latin typeface="Calibri" panose="020F0502020204030204" pitchFamily="34" charset="0"/>
                <a:ea typeface="等线" panose="02010600030101010101" pitchFamily="2" charset="-122"/>
              </a:rPr>
              <a:t>]</a:t>
            </a:r>
            <a:endParaRPr lang="en-US" sz="1800" dirty="0">
              <a:effectLst/>
              <a:latin typeface="Calibri" panose="020F0502020204030204" pitchFamily="34" charset="0"/>
              <a:ea typeface="等线" panose="02010600030101010101" pitchFamily="2" charset="-122"/>
            </a:endParaRPr>
          </a:p>
          <a:p>
            <a:pPr lvl="1"/>
            <a:r>
              <a:rPr lang="en-US" sz="1800" dirty="0">
                <a:latin typeface="Calibri" panose="020F0502020204030204" pitchFamily="34" charset="0"/>
                <a:ea typeface="等线" panose="02010600030101010101" pitchFamily="2" charset="-122"/>
              </a:rPr>
              <a:t>Generating word CR (code change part) automatically with a Draft merge request</a:t>
            </a: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endParaRPr lang="en-US" sz="1400" dirty="0">
              <a:latin typeface="Calibri" panose="020F0502020204030204" pitchFamily="34" charset="0"/>
              <a:ea typeface="等线" panose="02010600030101010101" pitchFamily="2" charset="-122"/>
            </a:endParaRPr>
          </a:p>
        </p:txBody>
      </p:sp>
      <p:sp>
        <p:nvSpPr>
          <p:cNvPr id="5" name="TextBox 4">
            <a:extLst>
              <a:ext uri="{FF2B5EF4-FFF2-40B4-BE49-F238E27FC236}">
                <a16:creationId xmlns:a16="http://schemas.microsoft.com/office/drawing/2014/main" id="{77A847E7-2981-4C73-98E0-E46907C7D735}"/>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Backup</a:t>
            </a:r>
          </a:p>
        </p:txBody>
      </p:sp>
    </p:spTree>
    <p:extLst>
      <p:ext uri="{BB962C8B-B14F-4D97-AF65-F5344CB8AC3E}">
        <p14:creationId xmlns:p14="http://schemas.microsoft.com/office/powerpoint/2010/main" val="405535196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230444" cy="707265"/>
          </a:xfrm>
        </p:spPr>
        <p:txBody>
          <a:bodyPr/>
          <a:lstStyle/>
          <a:p>
            <a:r>
              <a:rPr lang="en-US" dirty="0"/>
              <a:t>Forge: Web IDE editor</a:t>
            </a:r>
          </a:p>
        </p:txBody>
      </p:sp>
      <p:pic>
        <p:nvPicPr>
          <p:cNvPr id="5" name="Content Placeholder 4" descr="Graphical user interface, application&#10;&#10;Description automatically generated">
            <a:extLst>
              <a:ext uri="{FF2B5EF4-FFF2-40B4-BE49-F238E27FC236}">
                <a16:creationId xmlns:a16="http://schemas.microsoft.com/office/drawing/2014/main" id="{590BCAB8-C256-4572-AFCF-A19B11BF9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2614" y="766586"/>
            <a:ext cx="7030059" cy="1390771"/>
          </a:xfrm>
        </p:spPr>
      </p:pic>
      <p:pic>
        <p:nvPicPr>
          <p:cNvPr id="7" name="Picture 6" descr="Graphical user interface, text, application&#10;&#10;Description automatically generated">
            <a:extLst>
              <a:ext uri="{FF2B5EF4-FFF2-40B4-BE49-F238E27FC236}">
                <a16:creationId xmlns:a16="http://schemas.microsoft.com/office/drawing/2014/main" id="{29C2FE52-63A2-4ABE-8A87-2D386B7A2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86" y="1798988"/>
            <a:ext cx="7727350" cy="5002964"/>
          </a:xfrm>
          <a:prstGeom prst="rect">
            <a:avLst/>
          </a:prstGeom>
        </p:spPr>
      </p:pic>
      <p:sp>
        <p:nvSpPr>
          <p:cNvPr id="9" name="TextBox 8">
            <a:extLst>
              <a:ext uri="{FF2B5EF4-FFF2-40B4-BE49-F238E27FC236}">
                <a16:creationId xmlns:a16="http://schemas.microsoft.com/office/drawing/2014/main" id="{B3EEA657-8A23-401E-80B7-A79ACC95C0C5}"/>
              </a:ext>
            </a:extLst>
          </p:cNvPr>
          <p:cNvSpPr txBox="1"/>
          <p:nvPr/>
        </p:nvSpPr>
        <p:spPr>
          <a:xfrm>
            <a:off x="5973092" y="780242"/>
            <a:ext cx="3872247" cy="307777"/>
          </a:xfrm>
          <a:prstGeom prst="rect">
            <a:avLst/>
          </a:prstGeom>
          <a:noFill/>
          <a:ln>
            <a:solidFill>
              <a:srgbClr val="0000FF"/>
            </a:solidFill>
          </a:ln>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sp>
        <p:nvSpPr>
          <p:cNvPr id="10" name="TextBox 9">
            <a:extLst>
              <a:ext uri="{FF2B5EF4-FFF2-40B4-BE49-F238E27FC236}">
                <a16:creationId xmlns:a16="http://schemas.microsoft.com/office/drawing/2014/main" id="{5E68DC78-819C-4412-9C65-A9653CEC9DD7}"/>
              </a:ext>
            </a:extLst>
          </p:cNvPr>
          <p:cNvSpPr txBox="1"/>
          <p:nvPr/>
        </p:nvSpPr>
        <p:spPr>
          <a:xfrm>
            <a:off x="64328" y="3884972"/>
            <a:ext cx="1120528"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means to change file name or move between folders</a:t>
            </a:r>
          </a:p>
        </p:txBody>
      </p:sp>
      <p:sp>
        <p:nvSpPr>
          <p:cNvPr id="11" name="TextBox 10">
            <a:extLst>
              <a:ext uri="{FF2B5EF4-FFF2-40B4-BE49-F238E27FC236}">
                <a16:creationId xmlns:a16="http://schemas.microsoft.com/office/drawing/2014/main" id="{2AAA8EE5-D8F0-40BC-B2A3-F9F9E2F3CE1B}"/>
              </a:ext>
            </a:extLst>
          </p:cNvPr>
          <p:cNvSpPr txBox="1"/>
          <p:nvPr/>
        </p:nvSpPr>
        <p:spPr>
          <a:xfrm>
            <a:off x="8652390" y="2311705"/>
            <a:ext cx="3286326" cy="969496"/>
          </a:xfrm>
          <a:prstGeom prst="rect">
            <a:avLst/>
          </a:prstGeom>
          <a:noFill/>
        </p:spPr>
        <p:txBody>
          <a:bodyPr wrap="square">
            <a:spAutoFit/>
          </a:bodyPr>
          <a:lstStyle/>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file for stage 3 contribution</a:t>
            </a:r>
          </a:p>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 the right, it’s the editing window. </a:t>
            </a:r>
          </a:p>
          <a:p>
            <a:pPr marL="342900" indent="-342900">
              <a:spcAft>
                <a:spcPts val="900"/>
              </a:spcAft>
              <a:buAutoNum type="arabicPeriod"/>
            </a:pPr>
            <a:endPar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Straight Arrow Connector 3">
            <a:extLst>
              <a:ext uri="{FF2B5EF4-FFF2-40B4-BE49-F238E27FC236}">
                <a16:creationId xmlns:a16="http://schemas.microsoft.com/office/drawing/2014/main" id="{F491C131-E5F2-4402-8984-C3B9B54B2928}"/>
              </a:ext>
            </a:extLst>
          </p:cNvPr>
          <p:cNvCxnSpPr/>
          <p:nvPr/>
        </p:nvCxnSpPr>
        <p:spPr bwMode="auto">
          <a:xfrm flipV="1">
            <a:off x="1210614" y="3855076"/>
            <a:ext cx="1708597" cy="2446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TextBox 11">
            <a:extLst>
              <a:ext uri="{FF2B5EF4-FFF2-40B4-BE49-F238E27FC236}">
                <a16:creationId xmlns:a16="http://schemas.microsoft.com/office/drawing/2014/main" id="{695BA7E7-7FB5-4FE1-B7D7-0CCB05BBB9AB}"/>
              </a:ext>
            </a:extLst>
          </p:cNvPr>
          <p:cNvSpPr txBox="1"/>
          <p:nvPr/>
        </p:nvSpPr>
        <p:spPr>
          <a:xfrm>
            <a:off x="67971" y="264029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a:t>
            </a:r>
          </a:p>
        </p:txBody>
      </p:sp>
      <p:sp>
        <p:nvSpPr>
          <p:cNvPr id="13" name="TextBox 12">
            <a:extLst>
              <a:ext uri="{FF2B5EF4-FFF2-40B4-BE49-F238E27FC236}">
                <a16:creationId xmlns:a16="http://schemas.microsoft.com/office/drawing/2014/main" id="{CB7D3F77-609E-450E-9476-403CF288FACE}"/>
              </a:ext>
            </a:extLst>
          </p:cNvPr>
          <p:cNvSpPr txBox="1"/>
          <p:nvPr/>
        </p:nvSpPr>
        <p:spPr>
          <a:xfrm>
            <a:off x="64328" y="309714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Review</a:t>
            </a:r>
          </a:p>
        </p:txBody>
      </p:sp>
      <p:sp>
        <p:nvSpPr>
          <p:cNvPr id="14" name="TextBox 13">
            <a:extLst>
              <a:ext uri="{FF2B5EF4-FFF2-40B4-BE49-F238E27FC236}">
                <a16:creationId xmlns:a16="http://schemas.microsoft.com/office/drawing/2014/main" id="{56F21876-62AC-4E4F-9920-40EF0514C0B8}"/>
              </a:ext>
            </a:extLst>
          </p:cNvPr>
          <p:cNvSpPr txBox="1"/>
          <p:nvPr/>
        </p:nvSpPr>
        <p:spPr>
          <a:xfrm>
            <a:off x="64328" y="3492517"/>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a:t>
            </a:r>
          </a:p>
        </p:txBody>
      </p:sp>
      <p:cxnSp>
        <p:nvCxnSpPr>
          <p:cNvPr id="15" name="Straight Arrow Connector 14">
            <a:extLst>
              <a:ext uri="{FF2B5EF4-FFF2-40B4-BE49-F238E27FC236}">
                <a16:creationId xmlns:a16="http://schemas.microsoft.com/office/drawing/2014/main" id="{3CDC6B93-CCF8-4DCE-B9E9-1CE4DFAB104F}"/>
              </a:ext>
            </a:extLst>
          </p:cNvPr>
          <p:cNvCxnSpPr>
            <a:cxnSpLocks/>
            <a:stCxn id="14" idx="3"/>
          </p:cNvCxnSpPr>
          <p:nvPr/>
        </p:nvCxnSpPr>
        <p:spPr bwMode="auto">
          <a:xfrm>
            <a:off x="683664" y="3619475"/>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0CB2AA23-DA19-4F06-AB62-ABCE9A59B95E}"/>
              </a:ext>
            </a:extLst>
          </p:cNvPr>
          <p:cNvCxnSpPr>
            <a:cxnSpLocks/>
            <a:stCxn id="13" idx="3"/>
          </p:cNvCxnSpPr>
          <p:nvPr/>
        </p:nvCxnSpPr>
        <p:spPr bwMode="auto">
          <a:xfrm>
            <a:off x="683664" y="3224099"/>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2EDD4B72-6006-4909-B151-D17F7D5AFA48}"/>
              </a:ext>
            </a:extLst>
          </p:cNvPr>
          <p:cNvCxnSpPr>
            <a:cxnSpLocks/>
            <a:stCxn id="12" idx="3"/>
          </p:cNvCxnSpPr>
          <p:nvPr/>
        </p:nvCxnSpPr>
        <p:spPr bwMode="auto">
          <a:xfrm>
            <a:off x="687307" y="2767249"/>
            <a:ext cx="201335"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 name="TextBox 2">
            <a:extLst>
              <a:ext uri="{FF2B5EF4-FFF2-40B4-BE49-F238E27FC236}">
                <a16:creationId xmlns:a16="http://schemas.microsoft.com/office/drawing/2014/main" id="{A8911530-3A22-100C-7DA4-1DBECFD638D9}"/>
              </a:ext>
            </a:extLst>
          </p:cNvPr>
          <p:cNvSpPr txBox="1"/>
          <p:nvPr/>
        </p:nvSpPr>
        <p:spPr>
          <a:xfrm rot="19421671">
            <a:off x="-73977" y="253151"/>
            <a:ext cx="1633182" cy="738664"/>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Outdated, to be removed in next version</a:t>
            </a:r>
            <a:endParaRPr lang="en-US" dirty="0"/>
          </a:p>
        </p:txBody>
      </p:sp>
    </p:spTree>
    <p:extLst>
      <p:ext uri="{BB962C8B-B14F-4D97-AF65-F5344CB8AC3E}">
        <p14:creationId xmlns:p14="http://schemas.microsoft.com/office/powerpoint/2010/main" val="161386059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689791" cy="707265"/>
          </a:xfrm>
        </p:spPr>
        <p:txBody>
          <a:bodyPr/>
          <a:lstStyle/>
          <a:p>
            <a:r>
              <a:rPr lang="en-US" dirty="0"/>
              <a:t>Forge: Web IDE (Review)</a:t>
            </a:r>
          </a:p>
        </p:txBody>
      </p:sp>
      <p:sp>
        <p:nvSpPr>
          <p:cNvPr id="9" name="TextBox 8">
            <a:extLst>
              <a:ext uri="{FF2B5EF4-FFF2-40B4-BE49-F238E27FC236}">
                <a16:creationId xmlns:a16="http://schemas.microsoft.com/office/drawing/2014/main" id="{B3EEA657-8A23-401E-80B7-A79ACC95C0C5}"/>
              </a:ext>
            </a:extLst>
          </p:cNvPr>
          <p:cNvSpPr txBox="1"/>
          <p:nvPr/>
        </p:nvSpPr>
        <p:spPr>
          <a:xfrm>
            <a:off x="5968799" y="856392"/>
            <a:ext cx="3872247" cy="307777"/>
          </a:xfrm>
          <a:prstGeom prst="rect">
            <a:avLst/>
          </a:prstGeom>
          <a:noFill/>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pic>
        <p:nvPicPr>
          <p:cNvPr id="6" name="Picture 5" descr="Graphical user interface, text, application&#10;&#10;Description automatically generated">
            <a:extLst>
              <a:ext uri="{FF2B5EF4-FFF2-40B4-BE49-F238E27FC236}">
                <a16:creationId xmlns:a16="http://schemas.microsoft.com/office/drawing/2014/main" id="{4AC18DD3-EF81-4365-B437-2C74FA77C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090" y="885604"/>
            <a:ext cx="10851820" cy="5086791"/>
          </a:xfrm>
          <a:prstGeom prst="rect">
            <a:avLst/>
          </a:prstGeom>
        </p:spPr>
      </p:pic>
      <p:sp>
        <p:nvSpPr>
          <p:cNvPr id="7" name="TextBox 6">
            <a:extLst>
              <a:ext uri="{FF2B5EF4-FFF2-40B4-BE49-F238E27FC236}">
                <a16:creationId xmlns:a16="http://schemas.microsoft.com/office/drawing/2014/main" id="{D3AE84DE-B96C-428B-B09F-7BB400AB87E1}"/>
              </a:ext>
            </a:extLst>
          </p:cNvPr>
          <p:cNvSpPr txBox="1"/>
          <p:nvPr/>
        </p:nvSpPr>
        <p:spPr>
          <a:xfrm>
            <a:off x="4932542" y="3481434"/>
            <a:ext cx="214225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Line by line change comparison</a:t>
            </a:r>
          </a:p>
        </p:txBody>
      </p:sp>
      <p:sp>
        <p:nvSpPr>
          <p:cNvPr id="8" name="TextBox 7">
            <a:extLst>
              <a:ext uri="{FF2B5EF4-FFF2-40B4-BE49-F238E27FC236}">
                <a16:creationId xmlns:a16="http://schemas.microsoft.com/office/drawing/2014/main" id="{04FE876D-3F3F-4819-826F-8180C2F60EC6}"/>
              </a:ext>
            </a:extLst>
          </p:cNvPr>
          <p:cNvSpPr txBox="1"/>
          <p:nvPr/>
        </p:nvSpPr>
        <p:spPr>
          <a:xfrm>
            <a:off x="141601" y="2788121"/>
            <a:ext cx="860805"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
        <p:nvSpPr>
          <p:cNvPr id="4" name="TextBox 3">
            <a:extLst>
              <a:ext uri="{FF2B5EF4-FFF2-40B4-BE49-F238E27FC236}">
                <a16:creationId xmlns:a16="http://schemas.microsoft.com/office/drawing/2014/main" id="{5AD1DEC6-72B6-428D-4EA8-7F8C9F59A399}"/>
              </a:ext>
            </a:extLst>
          </p:cNvPr>
          <p:cNvSpPr txBox="1"/>
          <p:nvPr/>
        </p:nvSpPr>
        <p:spPr>
          <a:xfrm rot="19421671">
            <a:off x="-16827" y="109868"/>
            <a:ext cx="1633182" cy="738664"/>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Outdated, to be removed in next version</a:t>
            </a:r>
            <a:endParaRPr lang="en-US" dirty="0"/>
          </a:p>
        </p:txBody>
      </p:sp>
    </p:spTree>
    <p:extLst>
      <p:ext uri="{BB962C8B-B14F-4D97-AF65-F5344CB8AC3E}">
        <p14:creationId xmlns:p14="http://schemas.microsoft.com/office/powerpoint/2010/main" val="16784370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732720" cy="707265"/>
          </a:xfrm>
        </p:spPr>
        <p:txBody>
          <a:bodyPr/>
          <a:lstStyle/>
          <a:p>
            <a:r>
              <a:rPr lang="en-US" dirty="0"/>
              <a:t>Forge: Web IDE for commit</a:t>
            </a:r>
          </a:p>
        </p:txBody>
      </p:sp>
      <p:pic>
        <p:nvPicPr>
          <p:cNvPr id="4" name="Picture 3" descr="Graphical user interface, text, application, email&#10;&#10;Description automatically generated">
            <a:extLst>
              <a:ext uri="{FF2B5EF4-FFF2-40B4-BE49-F238E27FC236}">
                <a16:creationId xmlns:a16="http://schemas.microsoft.com/office/drawing/2014/main" id="{5EAA4150-3DE7-4198-832A-328A009C4F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794" y="1010280"/>
            <a:ext cx="10840389" cy="5094411"/>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69391" y="2934082"/>
            <a:ext cx="944683"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
        <p:nvSpPr>
          <p:cNvPr id="8" name="TextBox 7">
            <a:extLst>
              <a:ext uri="{FF2B5EF4-FFF2-40B4-BE49-F238E27FC236}">
                <a16:creationId xmlns:a16="http://schemas.microsoft.com/office/drawing/2014/main" id="{9BC4A51F-9679-41C9-BD92-C5289F6E51CB}"/>
              </a:ext>
            </a:extLst>
          </p:cNvPr>
          <p:cNvSpPr txBox="1"/>
          <p:nvPr/>
        </p:nvSpPr>
        <p:spPr>
          <a:xfrm>
            <a:off x="2922060" y="3605930"/>
            <a:ext cx="2418379"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 message: for what purpose for this commit, good practice is to include CR number</a:t>
            </a:r>
          </a:p>
        </p:txBody>
      </p:sp>
      <p:sp>
        <p:nvSpPr>
          <p:cNvPr id="6" name="TextBox 5">
            <a:extLst>
              <a:ext uri="{FF2B5EF4-FFF2-40B4-BE49-F238E27FC236}">
                <a16:creationId xmlns:a16="http://schemas.microsoft.com/office/drawing/2014/main" id="{060E8E38-47D3-4B30-9ED5-D6183B5AE50D}"/>
              </a:ext>
            </a:extLst>
          </p:cNvPr>
          <p:cNvSpPr txBox="1"/>
          <p:nvPr/>
        </p:nvSpPr>
        <p:spPr>
          <a:xfrm>
            <a:off x="6329030" y="6174446"/>
            <a:ext cx="2862640"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if the validation is not green, fixed the code and commit till the validation is green.</a:t>
            </a:r>
          </a:p>
        </p:txBody>
      </p:sp>
      <p:sp>
        <p:nvSpPr>
          <p:cNvPr id="5" name="TextBox 4">
            <a:extLst>
              <a:ext uri="{FF2B5EF4-FFF2-40B4-BE49-F238E27FC236}">
                <a16:creationId xmlns:a16="http://schemas.microsoft.com/office/drawing/2014/main" id="{0249723D-A0BD-3563-904C-2BF4E7DFACD8}"/>
              </a:ext>
            </a:extLst>
          </p:cNvPr>
          <p:cNvSpPr txBox="1"/>
          <p:nvPr/>
        </p:nvSpPr>
        <p:spPr>
          <a:xfrm rot="19421671">
            <a:off x="-16827" y="157901"/>
            <a:ext cx="1633182" cy="738664"/>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Outdated, to be removed in next version</a:t>
            </a:r>
            <a:endParaRPr lang="en-US" dirty="0"/>
          </a:p>
        </p:txBody>
      </p:sp>
    </p:spTree>
    <p:extLst>
      <p:ext uri="{BB962C8B-B14F-4D97-AF65-F5344CB8AC3E}">
        <p14:creationId xmlns:p14="http://schemas.microsoft.com/office/powerpoint/2010/main" val="288868014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56800" y="236472"/>
            <a:ext cx="11078400" cy="412800"/>
          </a:xfrm>
        </p:spPr>
        <p:txBody>
          <a:bodyPr/>
          <a:lstStyle/>
          <a:p>
            <a:pPr lvl="0" algn="ctr">
              <a:spcBef>
                <a:spcPct val="0"/>
              </a:spcBef>
            </a:pPr>
            <a:r>
              <a:rPr lang="en-US" sz="3600" dirty="0">
                <a:solidFill>
                  <a:srgbClr val="FF0000"/>
                </a:solidFill>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5919665" y="3614576"/>
            <a:ext cx="1452685" cy="307777"/>
          </a:xfrm>
          <a:prstGeom prst="rect">
            <a:avLst/>
          </a:prstGeom>
          <a:ln>
            <a:solidFill>
              <a:srgbClr val="0000FF"/>
            </a:solidFill>
          </a:ln>
        </p:spPr>
        <p:txBody>
          <a:bodyPr wrap="square">
            <a:spAutoFit/>
          </a:bodyPr>
          <a:lstStyle/>
          <a:p>
            <a:r>
              <a:rPr lang="en-US" altLang="zh-CN" sz="1400" dirty="0">
                <a:solidFill>
                  <a:srgbClr val="0000FF"/>
                </a:solidFill>
              </a:rPr>
              <a:t>SA5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307777"/>
          </a:xfrm>
          <a:prstGeom prst="rect">
            <a:avLst/>
          </a:prstGeom>
          <a:ln>
            <a:solidFill>
              <a:srgbClr val="0000FF"/>
            </a:solidFill>
          </a:ln>
        </p:spPr>
        <p:txBody>
          <a:bodyPr wrap="square">
            <a:spAutoFit/>
          </a:bodyPr>
          <a:lstStyle/>
          <a:p>
            <a:r>
              <a:rPr lang="en-US" altLang="zh-CN" sz="14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374995" cy="1815882"/>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400" dirty="0">
                <a:solidFill>
                  <a:srgbClr val="0000FF"/>
                </a:solidFill>
              </a:rPr>
              <a:t>Forge is built with GitLab Enterprise Edition. </a:t>
            </a:r>
          </a:p>
          <a:p>
            <a:pPr marL="285750" indent="-285750">
              <a:buFont typeface="Arial" panose="020B0604020202020204" pitchFamily="34" charset="0"/>
              <a:buChar char="•"/>
            </a:pPr>
            <a:r>
              <a:rPr lang="en-US" altLang="zh-CN" sz="14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400" dirty="0">
                <a:hlinkClick r:id="rId3"/>
              </a:rPr>
              <a:t>Git (git-scm.com)</a:t>
            </a:r>
            <a:r>
              <a:rPr lang="en-US" sz="1400" dirty="0"/>
              <a:t>  or </a:t>
            </a:r>
          </a:p>
          <a:p>
            <a:pPr marL="893763" lvl="1" indent="-285750">
              <a:buFont typeface="Arial" panose="020B0604020202020204" pitchFamily="34" charset="0"/>
              <a:buChar char="•"/>
            </a:pPr>
            <a:r>
              <a:rPr lang="en-US" sz="1400" dirty="0">
                <a:hlinkClick r:id="rId4"/>
              </a:rPr>
              <a:t>Index · User · Help · GitLab (3gpp.org)</a:t>
            </a:r>
            <a:endParaRPr lang="en-US" altLang="zh-CN" sz="14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2375034" y="3109912"/>
            <a:ext cx="3673341" cy="307777"/>
          </a:xfrm>
          <a:prstGeom prst="rect">
            <a:avLst/>
          </a:prstGeom>
          <a:ln>
            <a:solidFill>
              <a:srgbClr val="0000FF"/>
            </a:solidFill>
          </a:ln>
        </p:spPr>
        <p:txBody>
          <a:bodyPr wrap="square">
            <a:spAutoFit/>
          </a:bodyPr>
          <a:lstStyle/>
          <a:p>
            <a:r>
              <a:rPr lang="en-US" altLang="zh-CN" sz="1400" dirty="0">
                <a:solidFill>
                  <a:srgbClr val="0000FF"/>
                </a:solidFill>
              </a:rPr>
              <a:t>CT repository: also including SA5 OpenAPI</a:t>
            </a:r>
          </a:p>
        </p:txBody>
      </p:sp>
    </p:spTree>
    <p:extLst>
      <p:ext uri="{BB962C8B-B14F-4D97-AF65-F5344CB8AC3E}">
        <p14:creationId xmlns:p14="http://schemas.microsoft.com/office/powerpoint/2010/main" val="1170175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p:txBody>
          <a:bodyPr/>
          <a:lstStyle/>
          <a:p>
            <a:pPr lvl="0"/>
            <a:r>
              <a:rPr lang="en-US" sz="3600" dirty="0">
                <a:solidFill>
                  <a:srgbClr val="FF0000"/>
                </a:solidFill>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05284" y="147723"/>
            <a:ext cx="11078400" cy="412800"/>
          </a:xfrm>
        </p:spPr>
        <p:txBody>
          <a:bodyPr/>
          <a:lstStyle/>
          <a:p>
            <a:pPr lvl="0" algn="ctr">
              <a:spcBef>
                <a:spcPct val="0"/>
              </a:spcBef>
            </a:pPr>
            <a:r>
              <a:rPr lang="en-US" sz="4200" dirty="0">
                <a:solidFill>
                  <a:srgbClr val="FF0000"/>
                </a:solidFill>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738664"/>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305800" y="1828800"/>
            <a:ext cx="1861945" cy="2917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code file directly or using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4099193"/>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39668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134607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227991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71135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706803"/>
            <a:ext cx="1103503" cy="253916"/>
          </a:xfrm>
          <a:prstGeom prst="rect">
            <a:avLst/>
          </a:prstGeom>
          <a:ln>
            <a:solidFill>
              <a:srgbClr val="0000FF"/>
            </a:solidFill>
          </a:ln>
        </p:spPr>
        <p:txBody>
          <a:bodyPr wrap="square">
            <a:spAutoFit/>
          </a:bodyPr>
          <a:lstStyle/>
          <a:p>
            <a:r>
              <a:rPr lang="en-US" altLang="zh-CN" sz="1050" dirty="0">
                <a:solidFill>
                  <a:srgbClr val="0000FF"/>
                </a:solidFill>
              </a:rPr>
              <a:t>                     3</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5665509"/>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83831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72220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5035032"/>
            <a:ext cx="4255191"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
        <p:nvSpPr>
          <p:cNvPr id="14" name="Rectangle 13">
            <a:extLst>
              <a:ext uri="{FF2B5EF4-FFF2-40B4-BE49-F238E27FC236}">
                <a16:creationId xmlns:a16="http://schemas.microsoft.com/office/drawing/2014/main" id="{4FC7A651-0348-4186-ACC1-A70820E854FD}"/>
              </a:ext>
            </a:extLst>
          </p:cNvPr>
          <p:cNvSpPr/>
          <p:nvPr/>
        </p:nvSpPr>
        <p:spPr>
          <a:xfrm>
            <a:off x="7384472" y="3701651"/>
            <a:ext cx="4255191" cy="900246"/>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a:p>
            <a:r>
              <a:rPr lang="en-US" altLang="zh-CN" sz="1050" dirty="0">
                <a:solidFill>
                  <a:srgbClr val="0000FF"/>
                </a:solidFill>
              </a:rPr>
              <a:t>naming rule of the branch (As of 149 meeting): </a:t>
            </a:r>
            <a:r>
              <a:rPr lang="en-US" altLang="zh-CN" sz="1050" b="1" dirty="0">
                <a:solidFill>
                  <a:srgbClr val="0000FF"/>
                </a:solidFill>
              </a:rPr>
              <a:t>TS number</a:t>
            </a:r>
            <a:r>
              <a:rPr lang="en-US" altLang="zh-CN" sz="1050" dirty="0">
                <a:solidFill>
                  <a:srgbClr val="0000FF"/>
                </a:solidFill>
              </a:rPr>
              <a:t>_</a:t>
            </a:r>
            <a:r>
              <a:rPr lang="en-US" altLang="zh-CN" sz="1050" b="1" dirty="0">
                <a:solidFill>
                  <a:srgbClr val="0000FF"/>
                </a:solidFill>
              </a:rPr>
              <a:t>Release </a:t>
            </a:r>
            <a:r>
              <a:rPr lang="en-US" altLang="zh-CN" sz="1050" b="1" noProof="1">
                <a:solidFill>
                  <a:srgbClr val="0000FF"/>
                </a:solidFill>
              </a:rPr>
              <a:t>number</a:t>
            </a:r>
            <a:r>
              <a:rPr lang="en-US" altLang="zh-CN" sz="1050" noProof="1">
                <a:solidFill>
                  <a:srgbClr val="0000FF"/>
                </a:solidFill>
              </a:rPr>
              <a:t>_</a:t>
            </a:r>
            <a:r>
              <a:rPr lang="en-US" altLang="zh-CN" sz="1050" b="1" noProof="1">
                <a:solidFill>
                  <a:srgbClr val="0000FF"/>
                </a:solidFill>
              </a:rPr>
              <a:t>CR </a:t>
            </a:r>
            <a:r>
              <a:rPr lang="en-US" altLang="zh-CN" sz="1050" b="1" dirty="0">
                <a:solidFill>
                  <a:srgbClr val="0000FF"/>
                </a:solidFill>
              </a:rPr>
              <a:t>number</a:t>
            </a:r>
            <a:r>
              <a:rPr lang="en-US" altLang="zh-CN" sz="1050" dirty="0">
                <a:solidFill>
                  <a:srgbClr val="0000FF"/>
                </a:solidFill>
              </a:rPr>
              <a:t>_</a:t>
            </a:r>
            <a:r>
              <a:rPr lang="en-US" altLang="zh-CN" sz="1050" b="1" dirty="0">
                <a:solidFill>
                  <a:srgbClr val="0000FF"/>
                </a:solidFill>
              </a:rPr>
              <a:t>tDoc title</a:t>
            </a:r>
            <a:r>
              <a:rPr lang="en-US" altLang="zh-CN" sz="1050" dirty="0">
                <a:solidFill>
                  <a:srgbClr val="0000FF"/>
                </a:solidFill>
              </a:rPr>
              <a:t>, and the spaces in tDoc title replaced with “_”</a:t>
            </a:r>
          </a:p>
        </p:txBody>
      </p:sp>
    </p:spTree>
    <p:extLst>
      <p:ext uri="{BB962C8B-B14F-4D97-AF65-F5344CB8AC3E}">
        <p14:creationId xmlns:p14="http://schemas.microsoft.com/office/powerpoint/2010/main" val="695033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6E7346-F5C1-4FFD-9BD8-06F5A1C3B4F4}"/>
              </a:ext>
            </a:extLst>
          </p:cNvPr>
          <p:cNvSpPr>
            <a:spLocks noGrp="1"/>
          </p:cNvSpPr>
          <p:nvPr>
            <p:ph type="body" sz="quarter" idx="11"/>
          </p:nvPr>
        </p:nvSpPr>
        <p:spPr>
          <a:xfrm>
            <a:off x="528110" y="97352"/>
            <a:ext cx="11078400" cy="345468"/>
          </a:xfrm>
        </p:spPr>
        <p:txBody>
          <a:bodyPr/>
          <a:lstStyle/>
          <a:p>
            <a:pPr algn="ctr"/>
            <a:r>
              <a:rPr lang="en-US" sz="3600" dirty="0">
                <a:solidFill>
                  <a:srgbClr val="FF0000"/>
                </a:solidFill>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39" y="730740"/>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 descr="Graphical user interface, text, application, email&#10;&#10;Description automatically generated">
            <a:extLst>
              <a:ext uri="{FF2B5EF4-FFF2-40B4-BE49-F238E27FC236}">
                <a16:creationId xmlns:a16="http://schemas.microsoft.com/office/drawing/2014/main" id="{A086106C-4EC8-4A8F-996A-202CC245C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19" y="2176523"/>
            <a:ext cx="5251938" cy="470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7153352" y="887817"/>
            <a:ext cx="2863268" cy="761747"/>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with part (or full) of the branch name</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2: 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951580" y="2111707"/>
            <a:ext cx="4065181" cy="1315745"/>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target Branch (if not correct): normally target branch should be integration branch: like:  Integration_Rel18_SA5_150_YAML</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4: </a:t>
            </a: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"Optionally" add some description about the merge request to Title or Description. It's always good to add CR number and key summary of change set.</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7" name="Rectangle 6">
            <a:extLst>
              <a:ext uri="{FF2B5EF4-FFF2-40B4-BE49-F238E27FC236}">
                <a16:creationId xmlns:a16="http://schemas.microsoft.com/office/drawing/2014/main" id="{856A3EA4-C74A-413D-9E44-E238D1BD9D44}"/>
              </a:ext>
            </a:extLst>
          </p:cNvPr>
          <p:cNvSpPr/>
          <p:nvPr/>
        </p:nvSpPr>
        <p:spPr>
          <a:xfrm>
            <a:off x="3951913" y="5827086"/>
            <a:ext cx="4607352" cy="261610"/>
          </a:xfrm>
          <a:prstGeom prst="rect">
            <a:avLst/>
          </a:prstGeom>
          <a:ln>
            <a:solidFill>
              <a:srgbClr val="3333FF"/>
            </a:solidFill>
          </a:ln>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Step5: uncheck this option. The plan is to delete source branch 3 months later</a:t>
            </a:r>
            <a:endParaRPr lang="en-US" sz="4000" dirty="0">
              <a:solidFill>
                <a:srgbClr val="0000FF"/>
              </a:solidFill>
              <a:effectLst/>
              <a:latin typeface="Times New Roman" panose="02020603050405020304" pitchFamily="18" charset="0"/>
              <a:ea typeface="宋体" panose="02010600030101010101" pitchFamily="2" charset="-122"/>
            </a:endParaRPr>
          </a:p>
        </p:txBody>
      </p:sp>
      <p:sp>
        <p:nvSpPr>
          <p:cNvPr id="9" name="Rectangle 8">
            <a:extLst>
              <a:ext uri="{FF2B5EF4-FFF2-40B4-BE49-F238E27FC236}">
                <a16:creationId xmlns:a16="http://schemas.microsoft.com/office/drawing/2014/main" id="{C16AA12B-8589-4D12-AF94-9E6DF13E971F}"/>
              </a:ext>
            </a:extLst>
          </p:cNvPr>
          <p:cNvSpPr/>
          <p:nvPr/>
        </p:nvSpPr>
        <p:spPr>
          <a:xfrm>
            <a:off x="2254266" y="6376616"/>
            <a:ext cx="3296095"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Step6: click "create merge request", then you are done</a:t>
            </a:r>
            <a:endParaRPr lang="en-US" sz="40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70860796-9587-4A87-B684-AE971BB2B3AE}"/>
              </a:ext>
            </a:extLst>
          </p:cNvPr>
          <p:cNvCxnSpPr>
            <a:cxnSpLocks/>
          </p:cNvCxnSpPr>
          <p:nvPr/>
        </p:nvCxnSpPr>
        <p:spPr bwMode="auto">
          <a:xfrm flipH="1">
            <a:off x="5885096" y="1496756"/>
            <a:ext cx="1352098" cy="21615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7BC15847-F08E-476D-9413-6933231F46B4}"/>
              </a:ext>
            </a:extLst>
          </p:cNvPr>
          <p:cNvCxnSpPr>
            <a:cxnSpLocks/>
          </p:cNvCxnSpPr>
          <p:nvPr/>
        </p:nvCxnSpPr>
        <p:spPr bwMode="auto">
          <a:xfrm flipH="1">
            <a:off x="4754013" y="1040076"/>
            <a:ext cx="2483181" cy="1473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p:cNvCxnSpPr>
          <p:nvPr/>
        </p:nvCxnSpPr>
        <p:spPr bwMode="auto">
          <a:xfrm flipH="1">
            <a:off x="3380246" y="2262165"/>
            <a:ext cx="3622931"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p:cNvCxnSpPr>
          <p:nvPr/>
        </p:nvCxnSpPr>
        <p:spPr bwMode="auto">
          <a:xfrm flipH="1">
            <a:off x="5577407" y="2903545"/>
            <a:ext cx="1425770" cy="5807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738CD5D0-E85C-4268-B2BD-F62D24D0CAEB}"/>
              </a:ext>
            </a:extLst>
          </p:cNvPr>
          <p:cNvCxnSpPr>
            <a:cxnSpLocks/>
          </p:cNvCxnSpPr>
          <p:nvPr/>
        </p:nvCxnSpPr>
        <p:spPr bwMode="auto">
          <a:xfrm flipH="1">
            <a:off x="3531924" y="5970183"/>
            <a:ext cx="455033"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4" name="TextBox 13">
            <a:extLst>
              <a:ext uri="{FF2B5EF4-FFF2-40B4-BE49-F238E27FC236}">
                <a16:creationId xmlns:a16="http://schemas.microsoft.com/office/drawing/2014/main" id="{074B90F2-BE10-49AB-9CF7-9E43DDF259DA}"/>
              </a:ext>
            </a:extLst>
          </p:cNvPr>
          <p:cNvSpPr txBox="1"/>
          <p:nvPr/>
        </p:nvSpPr>
        <p:spPr>
          <a:xfrm>
            <a:off x="8895891" y="4931281"/>
            <a:ext cx="2800628" cy="1384995"/>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2213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body" sz="quarter" idx="11"/>
          </p:nvPr>
        </p:nvSpPr>
        <p:spPr>
          <a:xfrm>
            <a:off x="522456" y="189703"/>
            <a:ext cx="11078400" cy="412800"/>
          </a:xfrm>
        </p:spPr>
        <p:txBody>
          <a:bodyPr/>
          <a:lstStyle/>
          <a:p>
            <a:pPr algn="ctr"/>
            <a:r>
              <a:rPr lang="en-US" sz="3600" dirty="0">
                <a:solidFill>
                  <a:srgbClr val="FF0000"/>
                </a:solidFill>
                <a:ea typeface="+mj-ea"/>
                <a:cs typeface="+mj-cs"/>
              </a:rPr>
              <a:t>Forge workflow</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409753" y="1805629"/>
            <a:ext cx="10127550" cy="3042288"/>
            <a:chOff x="499490" y="1333574"/>
            <a:chExt cx="11133724" cy="3706248"/>
          </a:xfrm>
        </p:grpSpPr>
        <p:sp>
          <p:nvSpPr>
            <p:cNvPr id="6" name="Rectangle 5">
              <a:extLst>
                <a:ext uri="{FF2B5EF4-FFF2-40B4-BE49-F238E27FC236}">
                  <a16:creationId xmlns:a16="http://schemas.microsoft.com/office/drawing/2014/main" id="{17317489-E48E-4A85-8FEA-3F6144E2FBA8}"/>
                </a:ext>
              </a:extLst>
            </p:cNvPr>
            <p:cNvSpPr/>
            <p:nvPr/>
          </p:nvSpPr>
          <p:spPr>
            <a:xfrm>
              <a:off x="499490"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12887"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790301"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err="1">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4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413891" y="2775769"/>
              <a:ext cx="2024340"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427288" y="2775769"/>
              <a:ext cx="10943"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2266472"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5530361" y="2912847"/>
              <a:ext cx="6102853" cy="787389"/>
            </a:xfrm>
            <a:prstGeom prst="rect">
              <a:avLst/>
            </a:prstGeom>
            <a:ln>
              <a:solidFill>
                <a:srgbClr val="0000FF"/>
              </a:solidFill>
            </a:ln>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initiate the Merge request: </a:t>
              </a:r>
              <a:r>
                <a:rPr lang="en-US" altLang="zh-CN" sz="1200" u="sng" dirty="0">
                  <a:solidFill>
                    <a:srgbClr val="0000FF"/>
                  </a:solidFill>
                </a:rPr>
                <a:t>once approved at SA5 level</a:t>
              </a:r>
            </a:p>
            <a:p>
              <a:r>
                <a:rPr lang="en-US" sz="1200" b="1" dirty="0">
                  <a:solidFill>
                    <a:srgbClr val="0000FF"/>
                  </a:solidFill>
                </a:rPr>
                <a:t>Code Moderator </a:t>
              </a:r>
              <a:r>
                <a:rPr lang="en-US" sz="1200" dirty="0">
                  <a:solidFill>
                    <a:srgbClr val="0000FF"/>
                  </a:solidFill>
                </a:rPr>
                <a:t>handle merger request: </a:t>
              </a:r>
              <a:r>
                <a:rPr lang="en-US" sz="1200" u="sng" dirty="0">
                  <a:solidFill>
                    <a:srgbClr val="0000FF"/>
                  </a:solidFill>
                </a:rPr>
                <a:t>validation passed, </a:t>
              </a:r>
              <a:r>
                <a:rPr lang="en-US" sz="1200" dirty="0">
                  <a:solidFill>
                    <a:srgbClr val="0000FF"/>
                  </a:solidFill>
                </a:rPr>
                <a:t>or</a:t>
              </a:r>
            </a:p>
            <a:p>
              <a:r>
                <a:rPr lang="en-US" sz="1200" dirty="0">
                  <a:solidFill>
                    <a:srgbClr val="0000FF"/>
                  </a:solidFill>
                </a:rPr>
                <a:t>Update the merge request from draft to ready if merge request created already.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5547883" y="3972225"/>
              <a:ext cx="6079170" cy="562420"/>
            </a:xfrm>
            <a:prstGeom prst="rect">
              <a:avLst/>
            </a:prstGeom>
            <a:ln>
              <a:solidFill>
                <a:srgbClr val="3333FF"/>
              </a:solidFill>
            </a:ln>
          </p:spPr>
          <p:txBody>
            <a:bodyPr wrap="square">
              <a:spAutoFit/>
            </a:bodyPr>
            <a:lstStyle/>
            <a:p>
              <a:r>
                <a:rPr lang="en-US" altLang="zh-CN" sz="1200" b="1" dirty="0">
                  <a:solidFill>
                    <a:srgbClr val="0000FF"/>
                  </a:solidFill>
                </a:rPr>
                <a:t>Code moderator </a:t>
              </a:r>
              <a:r>
                <a:rPr lang="en-US" altLang="zh-CN" sz="1200" dirty="0">
                  <a:solidFill>
                    <a:srgbClr val="0000FF"/>
                  </a:solidFill>
                </a:rPr>
                <a:t>to initiate the Merge request (after SA plenary meeting)</a:t>
              </a:r>
            </a:p>
            <a:p>
              <a:r>
                <a:rPr lang="en-US" sz="1200" dirty="0">
                  <a:solidFill>
                    <a:srgbClr val="0000FF"/>
                  </a:solidFill>
                  <a:highlight>
                    <a:srgbClr val="00FF00"/>
                  </a:highlight>
                </a:rPr>
                <a:t>Code Master </a:t>
              </a:r>
              <a:r>
                <a:rPr lang="en-US" sz="1200" dirty="0">
                  <a:solidFill>
                    <a:srgbClr val="0000FF"/>
                  </a:solidFill>
                </a:rPr>
                <a:t>(MCC) address merge request</a:t>
              </a:r>
              <a:endParaRPr lang="en-US" sz="1200" dirty="0"/>
            </a:p>
          </p:txBody>
        </p:sp>
        <p:sp>
          <p:nvSpPr>
            <p:cNvPr id="22" name="Rectangle 21">
              <a:extLst>
                <a:ext uri="{FF2B5EF4-FFF2-40B4-BE49-F238E27FC236}">
                  <a16:creationId xmlns:a16="http://schemas.microsoft.com/office/drawing/2014/main" id="{7BECDF0A-6647-43E0-8D0A-00920F3F68A8}"/>
                </a:ext>
              </a:extLst>
            </p:cNvPr>
            <p:cNvSpPr/>
            <p:nvPr/>
          </p:nvSpPr>
          <p:spPr>
            <a:xfrm>
              <a:off x="499490" y="1333574"/>
              <a:ext cx="5547945"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a:off x="3427287" y="1822058"/>
              <a:ext cx="0" cy="6317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413890" y="1844315"/>
              <a:ext cx="1883226"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740370"/>
              <a:ext cx="5427358" cy="787389"/>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a:t>
              </a:r>
            </a:p>
            <a:p>
              <a:r>
                <a:rPr lang="en-US" altLang="zh-CN" sz="1200" dirty="0">
                  <a:solidFill>
                    <a:srgbClr val="0000FF"/>
                  </a:solidFill>
                </a:rPr>
                <a:t>CR author may create a </a:t>
              </a:r>
              <a:r>
                <a:rPr lang="en-US" altLang="zh-CN" sz="1200" dirty="0">
                  <a:solidFill>
                    <a:srgbClr val="0000FF"/>
                  </a:solidFill>
                  <a:highlight>
                    <a:srgbClr val="FFFF00"/>
                  </a:highlight>
                </a:rPr>
                <a:t>draft</a:t>
              </a:r>
              <a:r>
                <a:rPr lang="en-US" altLang="zh-CN" sz="1200" dirty="0">
                  <a:solidFill>
                    <a:srgbClr val="0000FF"/>
                  </a:solidFill>
                </a:rPr>
                <a:t> merge request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7452"/>
            </a:xfrm>
            <a:prstGeom prst="rect">
              <a:avLst/>
            </a:prstGeom>
            <a:ln>
              <a:solidFill>
                <a:srgbClr val="3333FF"/>
              </a:solidFill>
            </a:ln>
          </p:spPr>
          <p:txBody>
            <a:bodyPr wrap="square">
              <a:spAutoFit/>
            </a:bodyPr>
            <a:lstStyle/>
            <a:p>
              <a:r>
                <a:rPr lang="en-US" altLang="zh-CN" sz="1200" dirty="0">
                  <a:solidFill>
                    <a:srgbClr val="0000FF"/>
                  </a:solidFill>
                </a:rPr>
                <a:t>Base branch with e.g., SA5#149 meeting approved contents </a:t>
              </a:r>
            </a:p>
          </p:txBody>
        </p:sp>
      </p:grpSp>
      <p:sp>
        <p:nvSpPr>
          <p:cNvPr id="25" name="TextBox 24">
            <a:extLst>
              <a:ext uri="{FF2B5EF4-FFF2-40B4-BE49-F238E27FC236}">
                <a16:creationId xmlns:a16="http://schemas.microsoft.com/office/drawing/2014/main" id="{6456645B-C6E1-25E1-7879-E7038EF1E20E}"/>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150</a:t>
            </a:r>
            <a:endParaRPr lang="en-US" dirty="0"/>
          </a:p>
        </p:txBody>
      </p:sp>
    </p:spTree>
    <p:extLst>
      <p:ext uri="{BB962C8B-B14F-4D97-AF65-F5344CB8AC3E}">
        <p14:creationId xmlns:p14="http://schemas.microsoft.com/office/powerpoint/2010/main" val="580955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3.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C533F262-609D-4DE1-971D-E33E47E685D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37102</TotalTime>
  <Words>2478</Words>
  <Application>Microsoft Office PowerPoint</Application>
  <PresentationFormat>Widescreen</PresentationFormat>
  <Paragraphs>220</Paragraphs>
  <Slides>23</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gitlab sans</vt:lpstr>
      <vt:lpstr>Arial</vt:lpstr>
      <vt:lpstr>Calibri</vt:lpstr>
      <vt:lpstr>Calibri Light</vt:lpstr>
      <vt:lpstr>Nokia Pure Text</vt:lpstr>
      <vt:lpstr>Nokia Pure Text Light</vt:lpstr>
      <vt:lpstr>Times New Roman</vt:lpstr>
      <vt:lpstr>Office Theme</vt:lpstr>
      <vt:lpstr>  Using Forge in SA5  (updated for SA5 #150)</vt:lpstr>
      <vt:lpstr>Background/Problem</vt:lpstr>
      <vt:lpstr>PowerPoint Presentation</vt:lpstr>
      <vt:lpstr>PowerPoint Presentation</vt:lpstr>
      <vt:lpstr>PowerPoint Presentation</vt:lpstr>
      <vt:lpstr>Forge: main entry and login</vt:lpstr>
      <vt:lpstr>Forge: create a branch</vt:lpstr>
      <vt:lpstr>PowerPoint Presentation</vt:lpstr>
      <vt:lpstr>PowerPoint Presentation</vt:lpstr>
      <vt:lpstr>Forge: Web IDE editor overview</vt:lpstr>
      <vt:lpstr>Forge: Web IDE editor: switching branches</vt:lpstr>
      <vt:lpstr>Forge: Web IDE editor: searching and editing</vt:lpstr>
      <vt:lpstr>Forge: Web IDE editor: diff</vt:lpstr>
      <vt:lpstr>Forge: Web IDE editor: commit changes</vt:lpstr>
      <vt:lpstr>Forge: Generating word CR (code change part)  with a Draft merge request</vt:lpstr>
      <vt:lpstr>Forge: advanced tips</vt:lpstr>
      <vt:lpstr>PowerPoint Presentation</vt:lpstr>
      <vt:lpstr>PowerPoint Presentation</vt:lpstr>
      <vt:lpstr>Thanks</vt:lpstr>
      <vt:lpstr>Backup</vt:lpstr>
      <vt:lpstr>Forge: Web IDE editor</vt:lpstr>
      <vt:lpstr>Forge: Web IDE (Review)</vt:lpstr>
      <vt:lpstr>Forge: Web IDE for commit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 (NSB)</cp:lastModifiedBy>
  <cp:revision>433</cp:revision>
  <dcterms:created xsi:type="dcterms:W3CDTF">2019-03-13T01:38:36Z</dcterms:created>
  <dcterms:modified xsi:type="dcterms:W3CDTF">2023-08-14T02:23:49Z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