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003" r:id="rId6"/>
    <p:sldId id="1004" r:id="rId7"/>
    <p:sldId id="1013" r:id="rId8"/>
    <p:sldId id="1005" r:id="rId9"/>
    <p:sldId id="1012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CC"/>
    <a:srgbClr val="72AF2F"/>
    <a:srgbClr val="C1E442"/>
    <a:srgbClr val="FFFF99"/>
    <a:srgbClr val="C6D254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F30C75-FFAE-EE43-8E80-62A9F40BD0FC}" v="46" dt="2022-03-15T16:16:43.97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40" autoAdjust="0"/>
    <p:restoredTop sz="95792" autoAdjust="0"/>
  </p:normalViewPr>
  <p:slideViewPr>
    <p:cSldViewPr snapToGrid="0">
      <p:cViewPr varScale="1">
        <p:scale>
          <a:sx n="67" d="100"/>
          <a:sy n="67" d="100"/>
        </p:scale>
        <p:origin x="52" y="1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888" y="21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E ANTONIO ORDOÑEZ LUCENA" userId="ec8dd69b-01fe-4d41-a294-c2927b548e27" providerId="ADAL" clId="{14F30C75-FFAE-EE43-8E80-62A9F40BD0FC}"/>
    <pc:docChg chg="undo custSel addSld modSld modMainMaster">
      <pc:chgData name="JOSE ANTONIO ORDOÑEZ LUCENA" userId="ec8dd69b-01fe-4d41-a294-c2927b548e27" providerId="ADAL" clId="{14F30C75-FFAE-EE43-8E80-62A9F40BD0FC}" dt="2022-03-15T16:20:01.364" v="5404" actId="20577"/>
      <pc:docMkLst>
        <pc:docMk/>
      </pc:docMkLst>
      <pc:sldChg chg="modSp mod">
        <pc:chgData name="JOSE ANTONIO ORDOÑEZ LUCENA" userId="ec8dd69b-01fe-4d41-a294-c2927b548e27" providerId="ADAL" clId="{14F30C75-FFAE-EE43-8E80-62A9F40BD0FC}" dt="2022-03-15T07:15:41.887" v="301" actId="115"/>
        <pc:sldMkLst>
          <pc:docMk/>
          <pc:sldMk cId="0" sldId="303"/>
        </pc:sldMkLst>
        <pc:spChg chg="mod">
          <ac:chgData name="JOSE ANTONIO ORDOÑEZ LUCENA" userId="ec8dd69b-01fe-4d41-a294-c2927b548e27" providerId="ADAL" clId="{14F30C75-FFAE-EE43-8E80-62A9F40BD0FC}" dt="2022-03-15T07:15:41.887" v="301" actId="115"/>
          <ac:spMkLst>
            <pc:docMk/>
            <pc:sldMk cId="0" sldId="303"/>
            <ac:spMk id="6147" creationId="{00000000-0000-0000-0000-000000000000}"/>
          </ac:spMkLst>
        </pc:spChg>
      </pc:sldChg>
      <pc:sldChg chg="modSp mod">
        <pc:chgData name="JOSE ANTONIO ORDOÑEZ LUCENA" userId="ec8dd69b-01fe-4d41-a294-c2927b548e27" providerId="ADAL" clId="{14F30C75-FFAE-EE43-8E80-62A9F40BD0FC}" dt="2022-03-15T16:03:01.288" v="4149" actId="20577"/>
        <pc:sldMkLst>
          <pc:docMk/>
          <pc:sldMk cId="3893661505" sldId="1003"/>
        </pc:sldMkLst>
        <pc:spChg chg="mod">
          <ac:chgData name="JOSE ANTONIO ORDOÑEZ LUCENA" userId="ec8dd69b-01fe-4d41-a294-c2927b548e27" providerId="ADAL" clId="{14F30C75-FFAE-EE43-8E80-62A9F40BD0FC}" dt="2022-03-15T16:03:01.288" v="4149" actId="20577"/>
          <ac:spMkLst>
            <pc:docMk/>
            <pc:sldMk cId="3893661505" sldId="1003"/>
            <ac:spMk id="3" creationId="{0753FC56-46E1-4845-A512-B594B0482304}"/>
          </ac:spMkLst>
        </pc:spChg>
      </pc:sldChg>
      <pc:sldChg chg="modSp mod">
        <pc:chgData name="JOSE ANTONIO ORDOÑEZ LUCENA" userId="ec8dd69b-01fe-4d41-a294-c2927b548e27" providerId="ADAL" clId="{14F30C75-FFAE-EE43-8E80-62A9F40BD0FC}" dt="2022-03-15T08:05:42.560" v="3417" actId="1076"/>
        <pc:sldMkLst>
          <pc:docMk/>
          <pc:sldMk cId="1458751832" sldId="1004"/>
        </pc:sldMkLst>
        <pc:picChg chg="mod">
          <ac:chgData name="JOSE ANTONIO ORDOÑEZ LUCENA" userId="ec8dd69b-01fe-4d41-a294-c2927b548e27" providerId="ADAL" clId="{14F30C75-FFAE-EE43-8E80-62A9F40BD0FC}" dt="2022-03-15T08:05:42.560" v="3417" actId="1076"/>
          <ac:picMkLst>
            <pc:docMk/>
            <pc:sldMk cId="1458751832" sldId="1004"/>
            <ac:picMk id="5" creationId="{073CCDEC-E648-2D4D-B82F-696838BA0384}"/>
          </ac:picMkLst>
        </pc:picChg>
      </pc:sldChg>
      <pc:sldChg chg="addSp modSp mod">
        <pc:chgData name="JOSE ANTONIO ORDOÑEZ LUCENA" userId="ec8dd69b-01fe-4d41-a294-c2927b548e27" providerId="ADAL" clId="{14F30C75-FFAE-EE43-8E80-62A9F40BD0FC}" dt="2022-03-15T16:11:28.502" v="4788" actId="1076"/>
        <pc:sldMkLst>
          <pc:docMk/>
          <pc:sldMk cId="1629107240" sldId="1005"/>
        </pc:sldMkLst>
        <pc:spChg chg="mod">
          <ac:chgData name="JOSE ANTONIO ORDOÑEZ LUCENA" userId="ec8dd69b-01fe-4d41-a294-c2927b548e27" providerId="ADAL" clId="{14F30C75-FFAE-EE43-8E80-62A9F40BD0FC}" dt="2022-03-15T16:11:10.487" v="4783" actId="14100"/>
          <ac:spMkLst>
            <pc:docMk/>
            <pc:sldMk cId="1629107240" sldId="1005"/>
            <ac:spMk id="3" creationId="{0753FC56-46E1-4845-A512-B594B0482304}"/>
          </ac:spMkLst>
        </pc:spChg>
        <pc:spChg chg="add mod">
          <ac:chgData name="JOSE ANTONIO ORDOÑEZ LUCENA" userId="ec8dd69b-01fe-4d41-a294-c2927b548e27" providerId="ADAL" clId="{14F30C75-FFAE-EE43-8E80-62A9F40BD0FC}" dt="2022-03-15T16:11:28.502" v="4788" actId="1076"/>
          <ac:spMkLst>
            <pc:docMk/>
            <pc:sldMk cId="1629107240" sldId="1005"/>
            <ac:spMk id="4" creationId="{B9B7415C-9551-764A-ABCA-4913AAB20E47}"/>
          </ac:spMkLst>
        </pc:spChg>
        <pc:picChg chg="mod">
          <ac:chgData name="JOSE ANTONIO ORDOÑEZ LUCENA" userId="ec8dd69b-01fe-4d41-a294-c2927b548e27" providerId="ADAL" clId="{14F30C75-FFAE-EE43-8E80-62A9F40BD0FC}" dt="2022-03-15T16:11:14.683" v="4784" actId="1076"/>
          <ac:picMkLst>
            <pc:docMk/>
            <pc:sldMk cId="1629107240" sldId="1005"/>
            <ac:picMk id="6" creationId="{D452553C-EF93-A94E-8C3F-3FE42472E922}"/>
          </ac:picMkLst>
        </pc:picChg>
      </pc:sldChg>
      <pc:sldChg chg="addSp modSp mod">
        <pc:chgData name="JOSE ANTONIO ORDOÑEZ LUCENA" userId="ec8dd69b-01fe-4d41-a294-c2927b548e27" providerId="ADAL" clId="{14F30C75-FFAE-EE43-8E80-62A9F40BD0FC}" dt="2022-03-15T07:13:40.860" v="287" actId="20577"/>
        <pc:sldMkLst>
          <pc:docMk/>
          <pc:sldMk cId="3786677423" sldId="1006"/>
        </pc:sldMkLst>
        <pc:spChg chg="mod">
          <ac:chgData name="JOSE ANTONIO ORDOÑEZ LUCENA" userId="ec8dd69b-01fe-4d41-a294-c2927b548e27" providerId="ADAL" clId="{14F30C75-FFAE-EE43-8E80-62A9F40BD0FC}" dt="2022-03-15T07:13:23.308" v="263" actId="20577"/>
          <ac:spMkLst>
            <pc:docMk/>
            <pc:sldMk cId="3786677423" sldId="1006"/>
            <ac:spMk id="2" creationId="{1919FF29-F343-45CB-88FD-0A3669F73BF9}"/>
          </ac:spMkLst>
        </pc:spChg>
        <pc:spChg chg="add mod">
          <ac:chgData name="JOSE ANTONIO ORDOÑEZ LUCENA" userId="ec8dd69b-01fe-4d41-a294-c2927b548e27" providerId="ADAL" clId="{14F30C75-FFAE-EE43-8E80-62A9F40BD0FC}" dt="2022-03-15T07:13:25.214" v="268" actId="20577"/>
          <ac:spMkLst>
            <pc:docMk/>
            <pc:sldMk cId="3786677423" sldId="1006"/>
            <ac:spMk id="3" creationId="{32FA24E8-14F9-CF44-945F-8D23FACF28F0}"/>
          </ac:spMkLst>
        </pc:spChg>
        <pc:spChg chg="add mod">
          <ac:chgData name="JOSE ANTONIO ORDOÑEZ LUCENA" userId="ec8dd69b-01fe-4d41-a294-c2927b548e27" providerId="ADAL" clId="{14F30C75-FFAE-EE43-8E80-62A9F40BD0FC}" dt="2022-03-15T07:13:29.555" v="279" actId="20577"/>
          <ac:spMkLst>
            <pc:docMk/>
            <pc:sldMk cId="3786677423" sldId="1006"/>
            <ac:spMk id="10" creationId="{D266F063-35CF-FC4E-BEEF-DD187C9EC6A1}"/>
          </ac:spMkLst>
        </pc:spChg>
        <pc:spChg chg="add mod">
          <ac:chgData name="JOSE ANTONIO ORDOÑEZ LUCENA" userId="ec8dd69b-01fe-4d41-a294-c2927b548e27" providerId="ADAL" clId="{14F30C75-FFAE-EE43-8E80-62A9F40BD0FC}" dt="2022-03-15T07:13:40.860" v="287" actId="20577"/>
          <ac:spMkLst>
            <pc:docMk/>
            <pc:sldMk cId="3786677423" sldId="1006"/>
            <ac:spMk id="11" creationId="{C6C46F26-3C8D-E546-BAE4-1A159FBCC894}"/>
          </ac:spMkLst>
        </pc:spChg>
        <pc:picChg chg="mod">
          <ac:chgData name="JOSE ANTONIO ORDOÑEZ LUCENA" userId="ec8dd69b-01fe-4d41-a294-c2927b548e27" providerId="ADAL" clId="{14F30C75-FFAE-EE43-8E80-62A9F40BD0FC}" dt="2022-03-15T07:11:55.563" v="107" actId="1076"/>
          <ac:picMkLst>
            <pc:docMk/>
            <pc:sldMk cId="3786677423" sldId="1006"/>
            <ac:picMk id="7" creationId="{046F3D5A-6C66-0B47-AE75-F3642F2A5B30}"/>
          </ac:picMkLst>
        </pc:picChg>
        <pc:picChg chg="mod">
          <ac:chgData name="JOSE ANTONIO ORDOÑEZ LUCENA" userId="ec8dd69b-01fe-4d41-a294-c2927b548e27" providerId="ADAL" clId="{14F30C75-FFAE-EE43-8E80-62A9F40BD0FC}" dt="2022-03-15T07:12:11.416" v="116" actId="1076"/>
          <ac:picMkLst>
            <pc:docMk/>
            <pc:sldMk cId="3786677423" sldId="1006"/>
            <ac:picMk id="8" creationId="{EBA45162-60E6-FB4C-AF4B-9A6F89879FF7}"/>
          </ac:picMkLst>
        </pc:picChg>
        <pc:picChg chg="mod">
          <ac:chgData name="JOSE ANTONIO ORDOÑEZ LUCENA" userId="ec8dd69b-01fe-4d41-a294-c2927b548e27" providerId="ADAL" clId="{14F30C75-FFAE-EE43-8E80-62A9F40BD0FC}" dt="2022-03-15T07:12:25.673" v="125" actId="1076"/>
          <ac:picMkLst>
            <pc:docMk/>
            <pc:sldMk cId="3786677423" sldId="1006"/>
            <ac:picMk id="9" creationId="{E92F09CC-FE23-F141-A347-57C1020E34E6}"/>
          </ac:picMkLst>
        </pc:picChg>
      </pc:sldChg>
      <pc:sldChg chg="modSp mod">
        <pc:chgData name="JOSE ANTONIO ORDOÑEZ LUCENA" userId="ec8dd69b-01fe-4d41-a294-c2927b548e27" providerId="ADAL" clId="{14F30C75-FFAE-EE43-8E80-62A9F40BD0FC}" dt="2022-03-15T16:13:03.943" v="4966" actId="14100"/>
        <pc:sldMkLst>
          <pc:docMk/>
          <pc:sldMk cId="390007978" sldId="1007"/>
        </pc:sldMkLst>
        <pc:spChg chg="mod">
          <ac:chgData name="JOSE ANTONIO ORDOÑEZ LUCENA" userId="ec8dd69b-01fe-4d41-a294-c2927b548e27" providerId="ADAL" clId="{14F30C75-FFAE-EE43-8E80-62A9F40BD0FC}" dt="2022-03-15T16:13:03.943" v="4966" actId="14100"/>
          <ac:spMkLst>
            <pc:docMk/>
            <pc:sldMk cId="390007978" sldId="1007"/>
            <ac:spMk id="13" creationId="{0B9FBFEB-0974-EB45-8562-0B18A4210E99}"/>
          </ac:spMkLst>
        </pc:spChg>
        <pc:picChg chg="mod">
          <ac:chgData name="JOSE ANTONIO ORDOÑEZ LUCENA" userId="ec8dd69b-01fe-4d41-a294-c2927b548e27" providerId="ADAL" clId="{14F30C75-FFAE-EE43-8E80-62A9F40BD0FC}" dt="2022-03-15T07:13:51.247" v="290" actId="14100"/>
          <ac:picMkLst>
            <pc:docMk/>
            <pc:sldMk cId="390007978" sldId="1007"/>
            <ac:picMk id="6" creationId="{0F14E07A-F9AC-4046-AE59-7600D99C3BF1}"/>
          </ac:picMkLst>
        </pc:picChg>
        <pc:cxnChg chg="mod">
          <ac:chgData name="JOSE ANTONIO ORDOÑEZ LUCENA" userId="ec8dd69b-01fe-4d41-a294-c2927b548e27" providerId="ADAL" clId="{14F30C75-FFAE-EE43-8E80-62A9F40BD0FC}" dt="2022-03-15T07:14:31.691" v="294" actId="1076"/>
          <ac:cxnSpMkLst>
            <pc:docMk/>
            <pc:sldMk cId="390007978" sldId="1007"/>
            <ac:cxnSpMk id="5" creationId="{E4E42D6B-255D-684D-B579-D0CC5653B6CC}"/>
          </ac:cxnSpMkLst>
        </pc:cxnChg>
      </pc:sldChg>
      <pc:sldChg chg="modSp mod">
        <pc:chgData name="JOSE ANTONIO ORDOÑEZ LUCENA" userId="ec8dd69b-01fe-4d41-a294-c2927b548e27" providerId="ADAL" clId="{14F30C75-FFAE-EE43-8E80-62A9F40BD0FC}" dt="2022-03-15T07:35:24.002" v="1846" actId="1076"/>
        <pc:sldMkLst>
          <pc:docMk/>
          <pc:sldMk cId="3397118675" sldId="1009"/>
        </pc:sldMkLst>
        <pc:spChg chg="mod">
          <ac:chgData name="JOSE ANTONIO ORDOÑEZ LUCENA" userId="ec8dd69b-01fe-4d41-a294-c2927b548e27" providerId="ADAL" clId="{14F30C75-FFAE-EE43-8E80-62A9F40BD0FC}" dt="2022-03-15T07:35:21.402" v="1845" actId="1076"/>
          <ac:spMkLst>
            <pc:docMk/>
            <pc:sldMk cId="3397118675" sldId="1009"/>
            <ac:spMk id="4" creationId="{5AC67DEE-5094-0B49-BB95-625E25B84549}"/>
          </ac:spMkLst>
        </pc:spChg>
        <pc:spChg chg="mod">
          <ac:chgData name="JOSE ANTONIO ORDOÑEZ LUCENA" userId="ec8dd69b-01fe-4d41-a294-c2927b548e27" providerId="ADAL" clId="{14F30C75-FFAE-EE43-8E80-62A9F40BD0FC}" dt="2022-03-15T07:35:24.002" v="1846" actId="1076"/>
          <ac:spMkLst>
            <pc:docMk/>
            <pc:sldMk cId="3397118675" sldId="1009"/>
            <ac:spMk id="9" creationId="{34E95E91-61C2-894F-8D75-11FD73A08111}"/>
          </ac:spMkLst>
        </pc:spChg>
      </pc:sldChg>
      <pc:sldChg chg="modSp mod">
        <pc:chgData name="JOSE ANTONIO ORDOÑEZ LUCENA" userId="ec8dd69b-01fe-4d41-a294-c2927b548e27" providerId="ADAL" clId="{14F30C75-FFAE-EE43-8E80-62A9F40BD0FC}" dt="2022-03-15T16:15:04.145" v="5047" actId="20577"/>
        <pc:sldMkLst>
          <pc:docMk/>
          <pc:sldMk cId="734103468" sldId="1010"/>
        </pc:sldMkLst>
        <pc:spChg chg="mod">
          <ac:chgData name="JOSE ANTONIO ORDOÑEZ LUCENA" userId="ec8dd69b-01fe-4d41-a294-c2927b548e27" providerId="ADAL" clId="{14F30C75-FFAE-EE43-8E80-62A9F40BD0FC}" dt="2022-03-15T16:15:04.145" v="5047" actId="20577"/>
          <ac:spMkLst>
            <pc:docMk/>
            <pc:sldMk cId="734103468" sldId="1010"/>
            <ac:spMk id="13" creationId="{0B9FBFEB-0974-EB45-8562-0B18A4210E99}"/>
          </ac:spMkLst>
        </pc:spChg>
        <pc:picChg chg="mod">
          <ac:chgData name="JOSE ANTONIO ORDOÑEZ LUCENA" userId="ec8dd69b-01fe-4d41-a294-c2927b548e27" providerId="ADAL" clId="{14F30C75-FFAE-EE43-8E80-62A9F40BD0FC}" dt="2022-03-15T07:14:49.043" v="295" actId="14100"/>
          <ac:picMkLst>
            <pc:docMk/>
            <pc:sldMk cId="734103468" sldId="1010"/>
            <ac:picMk id="6" creationId="{0F14E07A-F9AC-4046-AE59-7600D99C3BF1}"/>
          </ac:picMkLst>
        </pc:picChg>
        <pc:cxnChg chg="mod">
          <ac:chgData name="JOSE ANTONIO ORDOÑEZ LUCENA" userId="ec8dd69b-01fe-4d41-a294-c2927b548e27" providerId="ADAL" clId="{14F30C75-FFAE-EE43-8E80-62A9F40BD0FC}" dt="2022-03-15T07:14:57.875" v="298" actId="1076"/>
          <ac:cxnSpMkLst>
            <pc:docMk/>
            <pc:sldMk cId="734103468" sldId="1010"/>
            <ac:cxnSpMk id="5" creationId="{E4E42D6B-255D-684D-B579-D0CC5653B6CC}"/>
          </ac:cxnSpMkLst>
        </pc:cxnChg>
      </pc:sldChg>
      <pc:sldChg chg="modSp mod">
        <pc:chgData name="JOSE ANTONIO ORDOÑEZ LUCENA" userId="ec8dd69b-01fe-4d41-a294-c2927b548e27" providerId="ADAL" clId="{14F30C75-FFAE-EE43-8E80-62A9F40BD0FC}" dt="2022-03-15T16:20:01.364" v="5404" actId="20577"/>
        <pc:sldMkLst>
          <pc:docMk/>
          <pc:sldMk cId="2142849598" sldId="1011"/>
        </pc:sldMkLst>
        <pc:spChg chg="mod">
          <ac:chgData name="JOSE ANTONIO ORDOÑEZ LUCENA" userId="ec8dd69b-01fe-4d41-a294-c2927b548e27" providerId="ADAL" clId="{14F30C75-FFAE-EE43-8E80-62A9F40BD0FC}" dt="2022-03-15T07:22:24.008" v="550" actId="20577"/>
          <ac:spMkLst>
            <pc:docMk/>
            <pc:sldMk cId="2142849598" sldId="1011"/>
            <ac:spMk id="2" creationId="{1919FF29-F343-45CB-88FD-0A3669F73BF9}"/>
          </ac:spMkLst>
        </pc:spChg>
        <pc:spChg chg="mod">
          <ac:chgData name="JOSE ANTONIO ORDOÑEZ LUCENA" userId="ec8dd69b-01fe-4d41-a294-c2927b548e27" providerId="ADAL" clId="{14F30C75-FFAE-EE43-8E80-62A9F40BD0FC}" dt="2022-03-15T16:20:01.364" v="5404" actId="20577"/>
          <ac:spMkLst>
            <pc:docMk/>
            <pc:sldMk cId="2142849598" sldId="1011"/>
            <ac:spMk id="7" creationId="{193CBBF0-3EEA-5343-9388-ACEDBB7A2564}"/>
          </ac:spMkLst>
        </pc:spChg>
      </pc:sldChg>
      <pc:sldChg chg="modSp add mod">
        <pc:chgData name="JOSE ANTONIO ORDOÑEZ LUCENA" userId="ec8dd69b-01fe-4d41-a294-c2927b548e27" providerId="ADAL" clId="{14F30C75-FFAE-EE43-8E80-62A9F40BD0FC}" dt="2022-03-15T16:19:30.575" v="5390" actId="1076"/>
        <pc:sldMkLst>
          <pc:docMk/>
          <pc:sldMk cId="1751473372" sldId="1012"/>
        </pc:sldMkLst>
        <pc:spChg chg="mod">
          <ac:chgData name="JOSE ANTONIO ORDOÑEZ LUCENA" userId="ec8dd69b-01fe-4d41-a294-c2927b548e27" providerId="ADAL" clId="{14F30C75-FFAE-EE43-8E80-62A9F40BD0FC}" dt="2022-03-15T07:49:01.628" v="3019" actId="1076"/>
          <ac:spMkLst>
            <pc:docMk/>
            <pc:sldMk cId="1751473372" sldId="1012"/>
            <ac:spMk id="2" creationId="{1919FF29-F343-45CB-88FD-0A3669F73BF9}"/>
          </ac:spMkLst>
        </pc:spChg>
        <pc:spChg chg="mod">
          <ac:chgData name="JOSE ANTONIO ORDOÑEZ LUCENA" userId="ec8dd69b-01fe-4d41-a294-c2927b548e27" providerId="ADAL" clId="{14F30C75-FFAE-EE43-8E80-62A9F40BD0FC}" dt="2022-03-15T16:19:30.575" v="5390" actId="1076"/>
          <ac:spMkLst>
            <pc:docMk/>
            <pc:sldMk cId="1751473372" sldId="1012"/>
            <ac:spMk id="7" creationId="{193CBBF0-3EEA-5343-9388-ACEDBB7A2564}"/>
          </ac:spMkLst>
        </pc:spChg>
      </pc:sldChg>
      <pc:sldMasterChg chg="modSp mod modSldLayout">
        <pc:chgData name="JOSE ANTONIO ORDOÑEZ LUCENA" userId="ec8dd69b-01fe-4d41-a294-c2927b548e27" providerId="ADAL" clId="{14F30C75-FFAE-EE43-8E80-62A9F40BD0FC}" dt="2022-03-15T07:06:12.549" v="13" actId="20577"/>
        <pc:sldMasterMkLst>
          <pc:docMk/>
          <pc:sldMasterMk cId="0" sldId="2147483729"/>
        </pc:sldMasterMkLst>
        <pc:spChg chg="mod">
          <ac:chgData name="JOSE ANTONIO ORDOÑEZ LUCENA" userId="ec8dd69b-01fe-4d41-a294-c2927b548e27" providerId="ADAL" clId="{14F30C75-FFAE-EE43-8E80-62A9F40BD0FC}" dt="2022-03-15T07:06:12.549" v="13" actId="20577"/>
          <ac:spMkLst>
            <pc:docMk/>
            <pc:sldMasterMk cId="0" sldId="2147483729"/>
            <ac:spMk id="1032" creationId="{00000000-0000-0000-0000-000000000000}"/>
          </ac:spMkLst>
        </pc:spChg>
        <pc:sldLayoutChg chg="addSp delSp modSp mod">
          <pc:chgData name="JOSE ANTONIO ORDOÑEZ LUCENA" userId="ec8dd69b-01fe-4d41-a294-c2927b548e27" providerId="ADAL" clId="{14F30C75-FFAE-EE43-8E80-62A9F40BD0FC}" dt="2022-03-15T07:06:07.914" v="11"/>
          <pc:sldLayoutMkLst>
            <pc:docMk/>
            <pc:sldMasterMk cId="0" sldId="2147483729"/>
            <pc:sldLayoutMk cId="930231849" sldId="2147483938"/>
          </pc:sldLayoutMkLst>
          <pc:spChg chg="add del mod">
            <ac:chgData name="JOSE ANTONIO ORDOÑEZ LUCENA" userId="ec8dd69b-01fe-4d41-a294-c2927b548e27" providerId="ADAL" clId="{14F30C75-FFAE-EE43-8E80-62A9F40BD0FC}" dt="2022-03-15T07:05:56.099" v="3"/>
            <ac:spMkLst>
              <pc:docMk/>
              <pc:sldMasterMk cId="0" sldId="2147483729"/>
              <pc:sldLayoutMk cId="930231849" sldId="2147483938"/>
              <ac:spMk id="5" creationId="{58CEF18D-8020-3C40-A6F9-8107614A37B8}"/>
            </ac:spMkLst>
          </pc:spChg>
          <pc:spChg chg="add del mod">
            <ac:chgData name="JOSE ANTONIO ORDOÑEZ LUCENA" userId="ec8dd69b-01fe-4d41-a294-c2927b548e27" providerId="ADAL" clId="{14F30C75-FFAE-EE43-8E80-62A9F40BD0FC}" dt="2022-03-15T07:05:57.754" v="5"/>
            <ac:spMkLst>
              <pc:docMk/>
              <pc:sldMasterMk cId="0" sldId="2147483729"/>
              <pc:sldLayoutMk cId="930231849" sldId="2147483938"/>
              <ac:spMk id="6" creationId="{1F603737-D747-D945-9A56-989A669315F9}"/>
            </ac:spMkLst>
          </pc:spChg>
          <pc:spChg chg="add del mod">
            <ac:chgData name="JOSE ANTONIO ORDOÑEZ LUCENA" userId="ec8dd69b-01fe-4d41-a294-c2927b548e27" providerId="ADAL" clId="{14F30C75-FFAE-EE43-8E80-62A9F40BD0FC}" dt="2022-03-15T07:06:02.993" v="9"/>
            <ac:spMkLst>
              <pc:docMk/>
              <pc:sldMasterMk cId="0" sldId="2147483729"/>
              <pc:sldLayoutMk cId="930231849" sldId="2147483938"/>
              <ac:spMk id="7" creationId="{ACC5B237-EEA9-A844-905C-9E4EA98366EB}"/>
            </ac:spMkLst>
          </pc:spChg>
          <pc:spChg chg="add del mod">
            <ac:chgData name="JOSE ANTONIO ORDOÑEZ LUCENA" userId="ec8dd69b-01fe-4d41-a294-c2927b548e27" providerId="ADAL" clId="{14F30C75-FFAE-EE43-8E80-62A9F40BD0FC}" dt="2022-03-15T07:06:07.914" v="11"/>
            <ac:spMkLst>
              <pc:docMk/>
              <pc:sldMasterMk cId="0" sldId="2147483729"/>
              <pc:sldLayoutMk cId="930231849" sldId="2147483938"/>
              <ac:spMk id="8" creationId="{8CA86B28-28BB-024A-A2B6-F7C87E6AC30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6/17/2022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6/17/2022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09197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3245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6069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952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212963" y="642274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S5-224070 </a:t>
            </a:r>
            <a:r>
              <a:rPr lang="en-US" sz="1100" b="1" spc="300" dirty="0" smtClean="0">
                <a:ea typeface="+mn-ea"/>
                <a:cs typeface="Arial" panose="020B0604020202020204" pitchFamily="34" charset="0"/>
              </a:rPr>
              <a:t>mapping </a:t>
            </a:r>
            <a:r>
              <a:rPr lang="en-US" sz="1100" b="1" spc="300" dirty="0" smtClean="0">
                <a:ea typeface="+mn-ea"/>
                <a:cs typeface="Arial" panose="020B0604020202020204" pitchFamily="34" charset="0"/>
              </a:rPr>
              <a:t>of network slice operations and intent operations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4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56974" y="2704208"/>
            <a:ext cx="10167495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sz="4800" b="1" dirty="0"/>
              <a:t>DP</a:t>
            </a:r>
            <a:r>
              <a:rPr lang="zh-CN" altLang="en-US" sz="4800" b="1" dirty="0"/>
              <a:t> </a:t>
            </a:r>
            <a:r>
              <a:rPr lang="en-US" altLang="zh-CN" sz="4800" b="1" dirty="0"/>
              <a:t>on </a:t>
            </a:r>
            <a:r>
              <a:rPr lang="en-US" altLang="zh-CN" sz="4800" b="1" dirty="0" smtClean="0"/>
              <a:t>mapping </a:t>
            </a:r>
            <a:r>
              <a:rPr lang="en-US" altLang="zh-CN" sz="4800" b="1" dirty="0"/>
              <a:t>of network slice operations and intent operations</a:t>
            </a:r>
            <a: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25289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US" altLang="en-US" sz="2667" u="sng" dirty="0" smtClean="0"/>
              <a:t>Source</a:t>
            </a:r>
            <a:r>
              <a:rPr lang="en-US" altLang="en-US" sz="2667" dirty="0" smtClean="0"/>
              <a:t>: </a:t>
            </a:r>
            <a:r>
              <a:rPr lang="en-US" altLang="zh-CN" sz="2667" dirty="0" smtClean="0"/>
              <a:t>AsiaInfo</a:t>
            </a:r>
            <a:endParaRPr lang="en-US" altLang="en-US" sz="24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53FC56-46E1-4845-A512-B594B0482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571569"/>
            <a:ext cx="11336482" cy="1229993"/>
          </a:xfrm>
        </p:spPr>
        <p:txBody>
          <a:bodyPr/>
          <a:lstStyle/>
          <a:p>
            <a:pPr algn="just"/>
            <a:r>
              <a:rPr lang="en-US" altLang="zh-CN" sz="1900" dirty="0"/>
              <a:t>The intent operations have been defined in TS28.312</a:t>
            </a:r>
            <a:r>
              <a:rPr lang="zh-CN" altLang="en-US" sz="1900" dirty="0"/>
              <a:t>，</a:t>
            </a:r>
            <a:r>
              <a:rPr lang="en-US" altLang="zh-CN" sz="1900" dirty="0"/>
              <a:t>including creating intent, </a:t>
            </a:r>
            <a:r>
              <a:rPr lang="en-US" altLang="zh-CN" sz="1900" dirty="0" smtClean="0"/>
              <a:t>deleting </a:t>
            </a:r>
            <a:r>
              <a:rPr lang="en-US" altLang="zh-CN" sz="1900" dirty="0"/>
              <a:t>intent </a:t>
            </a:r>
            <a:r>
              <a:rPr lang="en-US" altLang="zh-CN" sz="1900" dirty="0" smtClean="0"/>
              <a:t>,querying  intent, modifying intent, the motivation of discussion </a:t>
            </a:r>
            <a:r>
              <a:rPr lang="en-US" altLang="zh-CN" sz="1900" dirty="0"/>
              <a:t>paper </a:t>
            </a:r>
            <a:r>
              <a:rPr lang="en-US" altLang="zh-CN" sz="1900" dirty="0" smtClean="0"/>
              <a:t>determines </a:t>
            </a:r>
            <a:r>
              <a:rPr lang="en-US" altLang="zh-CN" sz="1900" dirty="0"/>
              <a:t>which existing intention operations can be used, and which intentions </a:t>
            </a:r>
            <a:r>
              <a:rPr lang="en-US" altLang="zh-CN" sz="1900" dirty="0" smtClean="0"/>
              <a:t>operations need </a:t>
            </a:r>
            <a:r>
              <a:rPr lang="en-US" altLang="zh-CN" sz="1900" dirty="0"/>
              <a:t>to be </a:t>
            </a:r>
            <a:r>
              <a:rPr lang="en-US" altLang="zh-CN" sz="1900" dirty="0" smtClean="0"/>
              <a:t>created based on network slice operations.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Motivation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66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777240"/>
          </a:xfrm>
        </p:spPr>
        <p:txBody>
          <a:bodyPr/>
          <a:lstStyle/>
          <a:p>
            <a:r>
              <a:rPr lang="en-US" dirty="0" smtClean="0"/>
              <a:t>TS 28.312 intent operations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19100" y="1461270"/>
            <a:ext cx="11353800" cy="4487333"/>
          </a:xfrm>
        </p:spPr>
        <p:txBody>
          <a:bodyPr/>
          <a:lstStyle/>
          <a:p>
            <a:r>
              <a:rPr lang="en-US" altLang="zh-CN" sz="2000" dirty="0"/>
              <a:t> </a:t>
            </a:r>
            <a:r>
              <a:rPr lang="en-US" altLang="zh-CN" sz="2800" dirty="0"/>
              <a:t>intent </a:t>
            </a:r>
            <a:r>
              <a:rPr lang="en-US" altLang="zh-CN" sz="2800" dirty="0" smtClean="0"/>
              <a:t>operations are defined in TS </a:t>
            </a:r>
            <a:r>
              <a:rPr lang="en-US" altLang="zh-CN" sz="2800" dirty="0"/>
              <a:t>28.312 clause </a:t>
            </a:r>
            <a:r>
              <a:rPr lang="en-US" altLang="zh-CN" sz="2800" dirty="0" smtClean="0"/>
              <a:t>4.2.2,including :</a:t>
            </a:r>
          </a:p>
          <a:p>
            <a:pPr lvl="1">
              <a:lnSpc>
                <a:spcPct val="125000"/>
              </a:lnSpc>
            </a:pPr>
            <a:r>
              <a:rPr lang="en-GB" altLang="zh-CN" sz="2000" kern="1200" dirty="0" smtClean="0">
                <a:ea typeface="+mn-ea"/>
                <a:cs typeface="Arial" panose="020B0604020202020204" pitchFamily="34" charset="0"/>
              </a:rPr>
              <a:t>Create 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an intent, a </a:t>
            </a:r>
            <a:r>
              <a:rPr lang="en-GB" altLang="zh-CN" sz="2000" kern="1200" dirty="0" err="1">
                <a:ea typeface="+mn-ea"/>
                <a:cs typeface="Arial" panose="020B0604020202020204" pitchFamily="34" charset="0"/>
              </a:rPr>
              <a:t>MnS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 Consumer request to create a new intent on the </a:t>
            </a:r>
            <a:r>
              <a:rPr lang="en-GB" altLang="zh-CN" sz="2000" kern="1200" dirty="0" err="1">
                <a:ea typeface="+mn-ea"/>
                <a:cs typeface="Arial" panose="020B0604020202020204" pitchFamily="34" charset="0"/>
              </a:rPr>
              <a:t>MnS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 producer.</a:t>
            </a:r>
            <a:endParaRPr lang="zh-CN" altLang="zh-CN" sz="2000" kern="1200" dirty="0">
              <a:ea typeface="+mn-ea"/>
              <a:cs typeface="Arial" panose="020B0604020202020204" pitchFamily="34" charset="0"/>
            </a:endParaRPr>
          </a:p>
          <a:p>
            <a:pPr lvl="1">
              <a:lnSpc>
                <a:spcPct val="125000"/>
              </a:lnSpc>
            </a:pPr>
            <a:r>
              <a:rPr lang="en-GB" altLang="zh-CN" sz="2000" kern="1200" dirty="0" smtClean="0">
                <a:ea typeface="+mn-ea"/>
                <a:cs typeface="Arial" panose="020B0604020202020204" pitchFamily="34" charset="0"/>
              </a:rPr>
              <a:t>Activate 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an intent, </a:t>
            </a:r>
            <a:r>
              <a:rPr lang="en-GB" altLang="zh-CN" sz="2000" kern="1200" dirty="0" err="1">
                <a:ea typeface="+mn-ea"/>
                <a:cs typeface="Arial" panose="020B0604020202020204" pitchFamily="34" charset="0"/>
              </a:rPr>
              <a:t>MnS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 Consumer request to activate an intent on the </a:t>
            </a:r>
            <a:r>
              <a:rPr lang="en-GB" altLang="zh-CN" sz="2000" kern="1200" dirty="0" err="1">
                <a:ea typeface="+mn-ea"/>
                <a:cs typeface="Arial" panose="020B0604020202020204" pitchFamily="34" charset="0"/>
              </a:rPr>
              <a:t>MnS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 producer when the intent is suspended.</a:t>
            </a:r>
            <a:endParaRPr lang="zh-CN" altLang="zh-CN" sz="2000" kern="1200" dirty="0">
              <a:ea typeface="+mn-ea"/>
              <a:cs typeface="Arial" panose="020B0604020202020204" pitchFamily="34" charset="0"/>
            </a:endParaRPr>
          </a:p>
          <a:p>
            <a:pPr lvl="1">
              <a:lnSpc>
                <a:spcPct val="125000"/>
              </a:lnSpc>
            </a:pPr>
            <a:r>
              <a:rPr lang="en-GB" altLang="zh-CN" sz="2000" kern="1200" dirty="0" smtClean="0">
                <a:ea typeface="+mn-ea"/>
                <a:cs typeface="Arial" panose="020B0604020202020204" pitchFamily="34" charset="0"/>
              </a:rPr>
              <a:t>De-activate 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an intent, </a:t>
            </a:r>
            <a:r>
              <a:rPr lang="en-GB" altLang="zh-CN" sz="2000" kern="1200" dirty="0" err="1">
                <a:ea typeface="+mn-ea"/>
                <a:cs typeface="Arial" panose="020B0604020202020204" pitchFamily="34" charset="0"/>
              </a:rPr>
              <a:t>MnS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 consumer request to de-activate an intent on the </a:t>
            </a:r>
            <a:r>
              <a:rPr lang="en-GB" altLang="zh-CN" sz="2000" kern="1200" dirty="0" err="1">
                <a:ea typeface="+mn-ea"/>
                <a:cs typeface="Arial" panose="020B0604020202020204" pitchFamily="34" charset="0"/>
              </a:rPr>
              <a:t>MnS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 producer for a temporary suspension.</a:t>
            </a:r>
            <a:endParaRPr lang="zh-CN" altLang="zh-CN" sz="2000" kern="1200" dirty="0">
              <a:ea typeface="+mn-ea"/>
              <a:cs typeface="Arial" panose="020B0604020202020204" pitchFamily="34" charset="0"/>
            </a:endParaRPr>
          </a:p>
          <a:p>
            <a:pPr lvl="1">
              <a:lnSpc>
                <a:spcPct val="125000"/>
              </a:lnSpc>
            </a:pPr>
            <a:r>
              <a:rPr lang="en-GB" altLang="zh-CN" sz="2000" kern="1200" dirty="0" smtClean="0">
                <a:ea typeface="+mn-ea"/>
                <a:cs typeface="Arial" panose="020B0604020202020204" pitchFamily="34" charset="0"/>
              </a:rPr>
              <a:t>Delete 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an intent, </a:t>
            </a:r>
            <a:r>
              <a:rPr lang="en-GB" altLang="zh-CN" sz="2000" kern="1200" dirty="0" err="1">
                <a:ea typeface="+mn-ea"/>
                <a:cs typeface="Arial" panose="020B0604020202020204" pitchFamily="34" charset="0"/>
              </a:rPr>
              <a:t>MnS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 Consumer request to remove an intent on the </a:t>
            </a:r>
            <a:r>
              <a:rPr lang="en-GB" altLang="zh-CN" sz="2000" kern="1200" dirty="0" err="1">
                <a:ea typeface="+mn-ea"/>
                <a:cs typeface="Arial" panose="020B0604020202020204" pitchFamily="34" charset="0"/>
              </a:rPr>
              <a:t>MnS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 producer.</a:t>
            </a:r>
            <a:endParaRPr lang="zh-CN" altLang="zh-CN" sz="2000" kern="1200" dirty="0">
              <a:ea typeface="+mn-ea"/>
              <a:cs typeface="Arial" panose="020B0604020202020204" pitchFamily="34" charset="0"/>
            </a:endParaRPr>
          </a:p>
          <a:p>
            <a:pPr lvl="1">
              <a:lnSpc>
                <a:spcPct val="125000"/>
              </a:lnSpc>
            </a:pPr>
            <a:r>
              <a:rPr lang="en-GB" altLang="zh-CN" sz="2000" kern="1200" dirty="0" smtClean="0">
                <a:ea typeface="+mn-ea"/>
                <a:cs typeface="Arial" panose="020B0604020202020204" pitchFamily="34" charset="0"/>
              </a:rPr>
              <a:t>Modify 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an intent, </a:t>
            </a:r>
            <a:r>
              <a:rPr lang="en-GB" altLang="zh-CN" sz="2000" kern="1200" dirty="0" err="1">
                <a:ea typeface="+mn-ea"/>
                <a:cs typeface="Arial" panose="020B0604020202020204" pitchFamily="34" charset="0"/>
              </a:rPr>
              <a:t>MnS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 Consumer request to modify the content of the intent (e.g. expectation targets) on the </a:t>
            </a:r>
            <a:r>
              <a:rPr lang="en-GB" altLang="zh-CN" sz="2000" kern="1200" dirty="0" err="1">
                <a:ea typeface="+mn-ea"/>
                <a:cs typeface="Arial" panose="020B0604020202020204" pitchFamily="34" charset="0"/>
              </a:rPr>
              <a:t>MnS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 producer.</a:t>
            </a:r>
            <a:endParaRPr lang="zh-CN" altLang="zh-CN" sz="2000" kern="1200" dirty="0">
              <a:ea typeface="+mn-ea"/>
              <a:cs typeface="Arial" panose="020B0604020202020204" pitchFamily="34" charset="0"/>
            </a:endParaRPr>
          </a:p>
          <a:p>
            <a:pPr lvl="1">
              <a:lnSpc>
                <a:spcPct val="125000"/>
              </a:lnSpc>
            </a:pPr>
            <a:r>
              <a:rPr lang="en-GB" altLang="zh-CN" sz="2000" kern="1200" dirty="0" smtClean="0">
                <a:ea typeface="+mn-ea"/>
                <a:cs typeface="Arial" panose="020B0604020202020204" pitchFamily="34" charset="0"/>
              </a:rPr>
              <a:t>Query 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an intent, </a:t>
            </a:r>
            <a:r>
              <a:rPr lang="en-GB" altLang="zh-CN" sz="2000" kern="1200" dirty="0" err="1">
                <a:ea typeface="+mn-ea"/>
                <a:cs typeface="Arial" panose="020B0604020202020204" pitchFamily="34" charset="0"/>
              </a:rPr>
              <a:t>MnS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 Consumer request to return the content and state (e.g. active, inactive) of the intent on the </a:t>
            </a:r>
            <a:r>
              <a:rPr lang="en-GB" altLang="zh-CN" sz="2000" kern="1200" dirty="0" err="1">
                <a:ea typeface="+mn-ea"/>
                <a:cs typeface="Arial" panose="020B0604020202020204" pitchFamily="34" charset="0"/>
              </a:rPr>
              <a:t>MnS</a:t>
            </a:r>
            <a:r>
              <a:rPr lang="en-GB" altLang="zh-CN" sz="2000" kern="1200" dirty="0">
                <a:ea typeface="+mn-ea"/>
                <a:cs typeface="Arial" panose="020B0604020202020204" pitchFamily="34" charset="0"/>
              </a:rPr>
              <a:t> producer.</a:t>
            </a:r>
            <a:endParaRPr lang="zh-CN" altLang="zh-CN" sz="2000" kern="1200" dirty="0">
              <a:ea typeface="+mn-ea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875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TS 28.531 network slice operations 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19100" y="1461271"/>
            <a:ext cx="11353800" cy="429874"/>
          </a:xfrm>
        </p:spPr>
        <p:txBody>
          <a:bodyPr/>
          <a:lstStyle/>
          <a:p>
            <a:r>
              <a:rPr lang="en-US" altLang="zh-CN" sz="2000" dirty="0"/>
              <a:t> </a:t>
            </a:r>
            <a:r>
              <a:rPr lang="en-US" altLang="zh-CN" sz="2800" dirty="0" smtClean="0"/>
              <a:t>network slice operations are defined in TS 28.531 </a:t>
            </a:r>
            <a:r>
              <a:rPr lang="en-US" altLang="zh-CN" sz="2800" dirty="0"/>
              <a:t>clause </a:t>
            </a:r>
            <a:r>
              <a:rPr lang="en-US" altLang="zh-CN" sz="2800" dirty="0" smtClean="0"/>
              <a:t>5.1,including :</a:t>
            </a:r>
          </a:p>
          <a:p>
            <a:pPr lvl="1">
              <a:lnSpc>
                <a:spcPct val="125000"/>
              </a:lnSpc>
            </a:pPr>
            <a:r>
              <a:rPr lang="en-US" altLang="zh-CN" sz="1600" kern="1200" dirty="0">
                <a:ea typeface="+mn-ea"/>
                <a:cs typeface="Arial" panose="020B0604020202020204" pitchFamily="34" charset="0"/>
              </a:rPr>
              <a:t>Network slice instance allocation</a:t>
            </a:r>
          </a:p>
          <a:p>
            <a:pPr lvl="1">
              <a:lnSpc>
                <a:spcPct val="125000"/>
              </a:lnSpc>
            </a:pPr>
            <a:r>
              <a:rPr lang="en-US" altLang="zh-CN" sz="1600" kern="1200" dirty="0">
                <a:ea typeface="+mn-ea"/>
                <a:cs typeface="Arial" panose="020B0604020202020204" pitchFamily="34" charset="0"/>
              </a:rPr>
              <a:t>Network slice instance subnet allocation</a:t>
            </a:r>
          </a:p>
          <a:p>
            <a:pPr lvl="1">
              <a:lnSpc>
                <a:spcPct val="125000"/>
              </a:lnSpc>
            </a:pPr>
            <a:r>
              <a:rPr lang="en-US" altLang="zh-CN" sz="1600" kern="1200" dirty="0">
                <a:ea typeface="+mn-ea"/>
                <a:cs typeface="Arial" panose="020B0604020202020204" pitchFamily="34" charset="0"/>
              </a:rPr>
              <a:t>Network slice instance deallocation</a:t>
            </a:r>
          </a:p>
          <a:p>
            <a:pPr lvl="1">
              <a:lnSpc>
                <a:spcPct val="125000"/>
              </a:lnSpc>
            </a:pPr>
            <a:r>
              <a:rPr lang="en-US" altLang="zh-CN" sz="1600" kern="1200" dirty="0">
                <a:ea typeface="+mn-ea"/>
                <a:cs typeface="Arial" panose="020B0604020202020204" pitchFamily="34" charset="0"/>
              </a:rPr>
              <a:t>Network slice subnet instance deallocation</a:t>
            </a:r>
          </a:p>
          <a:p>
            <a:pPr lvl="1">
              <a:lnSpc>
                <a:spcPct val="125000"/>
              </a:lnSpc>
            </a:pPr>
            <a:r>
              <a:rPr lang="en-US" altLang="zh-CN" sz="1600" kern="1200" dirty="0">
                <a:ea typeface="+mn-ea"/>
                <a:cs typeface="Arial" panose="020B0604020202020204" pitchFamily="34" charset="0"/>
              </a:rPr>
              <a:t>Obtaining network slice subnet instance information</a:t>
            </a:r>
          </a:p>
          <a:p>
            <a:pPr lvl="1">
              <a:lnSpc>
                <a:spcPct val="125000"/>
              </a:lnSpc>
            </a:pPr>
            <a:r>
              <a:rPr lang="en-US" altLang="zh-CN" sz="1600" kern="1200" dirty="0">
                <a:ea typeface="+mn-ea"/>
                <a:cs typeface="Arial" panose="020B0604020202020204" pitchFamily="34" charset="0"/>
              </a:rPr>
              <a:t>Network slice feasibility check</a:t>
            </a:r>
          </a:p>
          <a:p>
            <a:pPr lvl="1">
              <a:lnSpc>
                <a:spcPct val="125000"/>
              </a:lnSpc>
            </a:pPr>
            <a:r>
              <a:rPr lang="en-US" altLang="zh-CN" sz="1600" kern="1200" dirty="0">
                <a:ea typeface="+mn-ea"/>
                <a:cs typeface="Arial" panose="020B0604020202020204" pitchFamily="34" charset="0"/>
              </a:rPr>
              <a:t>Network slice instance activation</a:t>
            </a:r>
          </a:p>
          <a:p>
            <a:pPr lvl="1">
              <a:lnSpc>
                <a:spcPct val="125000"/>
              </a:lnSpc>
            </a:pPr>
            <a:r>
              <a:rPr lang="en-US" altLang="zh-CN" sz="1600" kern="1200" dirty="0">
                <a:ea typeface="+mn-ea"/>
                <a:cs typeface="Arial" panose="020B0604020202020204" pitchFamily="34" charset="0"/>
              </a:rPr>
              <a:t>Network slice instance deactivation</a:t>
            </a:r>
          </a:p>
          <a:p>
            <a:pPr lvl="1">
              <a:lnSpc>
                <a:spcPct val="125000"/>
              </a:lnSpc>
            </a:pPr>
            <a:r>
              <a:rPr lang="en-US" altLang="zh-CN" sz="1600" kern="1200" dirty="0">
                <a:ea typeface="+mn-ea"/>
                <a:cs typeface="Arial" panose="020B0604020202020204" pitchFamily="34" charset="0"/>
              </a:rPr>
              <a:t>Network slice instance </a:t>
            </a:r>
            <a:r>
              <a:rPr lang="en-US" altLang="zh-CN" sz="1600" kern="1200" dirty="0" smtClean="0">
                <a:ea typeface="+mn-ea"/>
                <a:cs typeface="Arial" panose="020B0604020202020204" pitchFamily="34" charset="0"/>
              </a:rPr>
              <a:t>modification</a:t>
            </a:r>
          </a:p>
          <a:p>
            <a:pPr lvl="1">
              <a:lnSpc>
                <a:spcPct val="125000"/>
              </a:lnSpc>
            </a:pPr>
            <a:r>
              <a:rPr lang="en-US" altLang="zh-CN" sz="1600" dirty="0"/>
              <a:t>Network slice subnet instance activation</a:t>
            </a:r>
          </a:p>
          <a:p>
            <a:pPr marL="609600" lvl="1" indent="0">
              <a:lnSpc>
                <a:spcPct val="125000"/>
              </a:lnSpc>
              <a:buNone/>
            </a:pPr>
            <a:endParaRPr lang="en-US" altLang="zh-CN" sz="1200" kern="1200" dirty="0">
              <a:ea typeface="+mn-ea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2800" dirty="0" smtClean="0"/>
          </a:p>
          <a:p>
            <a:pPr marL="0" indent="0">
              <a:buNone/>
            </a:pPr>
            <a:endParaRPr lang="zh-CN" altLang="en-US" sz="1200" kern="1200" dirty="0"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50873" y="1946561"/>
            <a:ext cx="643028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89013" lvl="1" indent="-379413">
              <a:lnSpc>
                <a:spcPct val="125000"/>
              </a:lnSpc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1600" dirty="0">
                <a:latin typeface="+mn-lt"/>
              </a:rPr>
              <a:t>Network slice subnet instance </a:t>
            </a:r>
            <a:r>
              <a:rPr lang="en-US" altLang="zh-CN" sz="1600" dirty="0" smtClean="0">
                <a:latin typeface="+mn-lt"/>
              </a:rPr>
              <a:t>deactivation</a:t>
            </a:r>
          </a:p>
          <a:p>
            <a:pPr marL="989013" lvl="1" indent="-379413">
              <a:lnSpc>
                <a:spcPct val="125000"/>
              </a:lnSpc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1600" dirty="0" smtClean="0">
                <a:latin typeface="+mn-lt"/>
              </a:rPr>
              <a:t>Network </a:t>
            </a:r>
            <a:r>
              <a:rPr lang="en-US" altLang="zh-CN" sz="1600" dirty="0">
                <a:latin typeface="+mn-lt"/>
              </a:rPr>
              <a:t>slice subnet instance modification</a:t>
            </a:r>
          </a:p>
          <a:p>
            <a:pPr marL="989013" lvl="1" indent="-379413">
              <a:lnSpc>
                <a:spcPct val="125000"/>
              </a:lnSpc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1600" dirty="0">
                <a:latin typeface="+mn-lt"/>
              </a:rPr>
              <a:t>Network slice subnet configuration</a:t>
            </a:r>
          </a:p>
          <a:p>
            <a:pPr marL="989013" lvl="1" indent="-379413">
              <a:lnSpc>
                <a:spcPct val="125000"/>
              </a:lnSpc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1600" dirty="0">
                <a:latin typeface="+mn-lt"/>
              </a:rPr>
              <a:t>Exposure of network slice management data</a:t>
            </a:r>
          </a:p>
          <a:p>
            <a:pPr marL="989013" lvl="1" indent="-379413">
              <a:lnSpc>
                <a:spcPct val="125000"/>
              </a:lnSpc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1600" dirty="0">
                <a:latin typeface="+mn-lt"/>
              </a:rPr>
              <a:t>Exposure of network slice management capability</a:t>
            </a:r>
          </a:p>
          <a:p>
            <a:pPr marL="989013" lvl="1" indent="-379413">
              <a:lnSpc>
                <a:spcPct val="125000"/>
              </a:lnSpc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1600" dirty="0">
                <a:latin typeface="+mn-lt"/>
              </a:rPr>
              <a:t>Network slice subnet instance management capability </a:t>
            </a:r>
            <a:r>
              <a:rPr lang="en-US" altLang="zh-CN" sz="1600" dirty="0" smtClean="0">
                <a:latin typeface="+mn-lt"/>
              </a:rPr>
              <a:t>exposure</a:t>
            </a:r>
          </a:p>
          <a:p>
            <a:pPr marL="989013" lvl="1" indent="-379413">
              <a:lnSpc>
                <a:spcPct val="125000"/>
              </a:lnSpc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1600" dirty="0">
                <a:latin typeface="+mn-lt"/>
              </a:rPr>
              <a:t>Network slice subnet feasibility check</a:t>
            </a:r>
            <a:endParaRPr lang="zh-CN" altLang="zh-CN" sz="1600" dirty="0">
              <a:latin typeface="+mn-lt"/>
            </a:endParaRPr>
          </a:p>
          <a:p>
            <a:pPr marL="989013" lvl="1" indent="-379413">
              <a:lnSpc>
                <a:spcPct val="125000"/>
              </a:lnSpc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1600" dirty="0">
                <a:latin typeface="+mn-lt"/>
              </a:rPr>
              <a:t>Network slice resource capacity planning</a:t>
            </a:r>
            <a:endParaRPr lang="zh-CN" altLang="zh-CN" sz="1600" dirty="0">
              <a:latin typeface="+mn-lt"/>
            </a:endParaRPr>
          </a:p>
          <a:p>
            <a:pPr marL="989013" lvl="1" indent="-379413">
              <a:lnSpc>
                <a:spcPct val="125000"/>
              </a:lnSpc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1600" dirty="0">
                <a:latin typeface="+mn-lt"/>
              </a:rPr>
              <a:t>Network slice subnet management with assigned priority</a:t>
            </a:r>
            <a:endParaRPr lang="zh-CN" altLang="zh-CN" sz="1600" dirty="0">
              <a:latin typeface="+mn-lt"/>
            </a:endParaRPr>
          </a:p>
          <a:p>
            <a:pPr marL="989013" lvl="1" indent="-379413">
              <a:lnSpc>
                <a:spcPct val="125000"/>
              </a:lnSpc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1600" dirty="0">
                <a:latin typeface="+mn-lt"/>
              </a:rPr>
              <a:t>Modification of network slice related requirements</a:t>
            </a:r>
            <a:endParaRPr lang="zh-CN" altLang="zh-CN" sz="1600" dirty="0">
              <a:latin typeface="+mn-lt"/>
            </a:endParaRPr>
          </a:p>
          <a:p>
            <a:pPr marL="989013" lvl="1" indent="-379413">
              <a:lnSpc>
                <a:spcPct val="125000"/>
              </a:lnSpc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endParaRPr lang="en-US" altLang="zh-CN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4203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444" y="297873"/>
            <a:ext cx="9314090" cy="659674"/>
          </a:xfrm>
        </p:spPr>
        <p:txBody>
          <a:bodyPr/>
          <a:lstStyle/>
          <a:p>
            <a:r>
              <a:rPr lang="en-US" sz="3800" dirty="0" smtClean="0"/>
              <a:t>mapping </a:t>
            </a:r>
            <a:r>
              <a:rPr lang="en-US" sz="3800" dirty="0"/>
              <a:t>of network slice operations and intent operations 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654800"/>
              </p:ext>
            </p:extLst>
          </p:nvPr>
        </p:nvGraphicFramePr>
        <p:xfrm>
          <a:off x="1489208" y="1334598"/>
          <a:ext cx="8461326" cy="4802775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4800756">
                  <a:extLst>
                    <a:ext uri="{9D8B030D-6E8A-4147-A177-3AD203B41FA5}">
                      <a16:colId xmlns:a16="http://schemas.microsoft.com/office/drawing/2014/main" val="1483595747"/>
                    </a:ext>
                  </a:extLst>
                </a:gridCol>
                <a:gridCol w="3660570">
                  <a:extLst>
                    <a:ext uri="{9D8B030D-6E8A-4147-A177-3AD203B41FA5}">
                      <a16:colId xmlns:a16="http://schemas.microsoft.com/office/drawing/2014/main" val="1234648439"/>
                    </a:ext>
                  </a:extLst>
                </a:gridCol>
              </a:tblGrid>
              <a:tr h="3487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kern="100" dirty="0" smtClean="0">
                          <a:effectLst/>
                        </a:rPr>
                        <a:t>Network slice  operations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kern="100" dirty="0" smtClean="0">
                          <a:effectLst/>
                        </a:rPr>
                        <a:t>intent operations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1539726199"/>
                  </a:ext>
                </a:extLst>
              </a:tr>
              <a:tr h="22702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kern="100" dirty="0">
                          <a:effectLst/>
                        </a:rPr>
                        <a:t>Network slice instance allocation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00" dirty="0" smtClean="0">
                          <a:effectLst/>
                        </a:rPr>
                        <a:t>Create </a:t>
                      </a:r>
                      <a:r>
                        <a:rPr lang="en-GB" sz="1400" kern="100" dirty="0">
                          <a:effectLst/>
                        </a:rPr>
                        <a:t>an </a:t>
                      </a:r>
                      <a:r>
                        <a:rPr lang="en-GB" sz="1400" kern="100" dirty="0" smtClean="0">
                          <a:effectLst/>
                        </a:rPr>
                        <a:t>intent </a:t>
                      </a: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1943883921"/>
                  </a:ext>
                </a:extLst>
              </a:tr>
              <a:tr h="27016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kern="100" dirty="0">
                          <a:effectLst/>
                        </a:rPr>
                        <a:t>Network slice instance subnet allocation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00" dirty="0" smtClean="0">
                          <a:effectLst/>
                        </a:rPr>
                        <a:t>Create an intent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2673804203"/>
                  </a:ext>
                </a:extLst>
              </a:tr>
              <a:tr h="23552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kern="100" dirty="0">
                          <a:effectLst/>
                        </a:rPr>
                        <a:t>Network slice instance deallocation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effectLst/>
                        </a:rPr>
                        <a:t>Delete an intent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376574083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kern="100" dirty="0">
                          <a:effectLst/>
                        </a:rPr>
                        <a:t>Network slice subnet instance deallocation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effectLst/>
                        </a:rPr>
                        <a:t>Delete an intent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1169941224"/>
                  </a:ext>
                </a:extLst>
              </a:tr>
              <a:tr h="180109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kern="100" dirty="0">
                          <a:effectLst/>
                        </a:rPr>
                        <a:t>Obtaining network slice subnet instance information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effectLst/>
                        </a:rPr>
                        <a:t>query an intent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640621269"/>
                  </a:ext>
                </a:extLst>
              </a:tr>
              <a:tr h="216131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kern="100" dirty="0">
                          <a:effectLst/>
                        </a:rPr>
                        <a:t>Network slice feasibility check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effectLst/>
                        </a:rPr>
                        <a:t> </a:t>
                      </a:r>
                      <a:r>
                        <a:rPr lang="en-GB" sz="1400" kern="100" dirty="0" smtClean="0">
                          <a:effectLst/>
                        </a:rPr>
                        <a:t>N/A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2055820429"/>
                  </a:ext>
                </a:extLst>
              </a:tr>
              <a:tr h="16625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kern="100" dirty="0">
                          <a:effectLst/>
                        </a:rPr>
                        <a:t>Network slice instance activation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effectLst/>
                        </a:rPr>
                        <a:t>Activate an intent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648504062"/>
                  </a:ext>
                </a:extLst>
              </a:tr>
              <a:tr h="16071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kern="100" dirty="0">
                          <a:effectLst/>
                        </a:rPr>
                        <a:t>Network slice instance deactivation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effectLst/>
                        </a:rPr>
                        <a:t>De-activate an intent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32871645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kern="100" dirty="0">
                          <a:effectLst/>
                        </a:rPr>
                        <a:t>Network slice instance modification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effectLst/>
                        </a:rPr>
                        <a:t>Modify an intent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593001277"/>
                  </a:ext>
                </a:extLst>
              </a:tr>
              <a:tr h="21197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kern="100" dirty="0">
                          <a:effectLst/>
                        </a:rPr>
                        <a:t>Network slice subnet instance activation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effectLst/>
                        </a:rPr>
                        <a:t>Activate an </a:t>
                      </a:r>
                      <a:r>
                        <a:rPr lang="en-GB" sz="1400" kern="100" dirty="0" smtClean="0">
                          <a:effectLst/>
                        </a:rPr>
                        <a:t>intent</a:t>
                      </a:r>
                      <a:endParaRPr lang="zh-CN" sz="1400" kern="100" dirty="0">
                        <a:effectLst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3739358322"/>
                  </a:ext>
                </a:extLst>
              </a:tr>
              <a:tr h="19950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kern="100" dirty="0">
                          <a:effectLst/>
                        </a:rPr>
                        <a:t>Network slice subnet instance deactivation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effectLst/>
                        </a:rPr>
                        <a:t>De-activate an intent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3993607838"/>
                  </a:ext>
                </a:extLst>
              </a:tr>
              <a:tr h="14547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kern="100" dirty="0">
                          <a:effectLst/>
                        </a:rPr>
                        <a:t>Network slice subnet instance modification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effectLst/>
                        </a:rPr>
                        <a:t>Modify an intent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622394247"/>
                  </a:ext>
                </a:extLst>
              </a:tr>
              <a:tr h="20920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kern="100" dirty="0">
                          <a:effectLst/>
                        </a:rPr>
                        <a:t>Network slice subnet configuration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effectLst/>
                        </a:rPr>
                        <a:t>Modify an intent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1524832849"/>
                  </a:ext>
                </a:extLst>
              </a:tr>
              <a:tr h="20366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kern="100" dirty="0">
                          <a:effectLst/>
                        </a:rPr>
                        <a:t>Exposure of network slice management data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effectLst/>
                        </a:rPr>
                        <a:t>query an intent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592651333"/>
                  </a:ext>
                </a:extLst>
              </a:tr>
              <a:tr h="19119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kern="100" dirty="0">
                          <a:effectLst/>
                        </a:rPr>
                        <a:t>Exposure of network slice management capability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effectLst/>
                        </a:rPr>
                        <a:t> </a:t>
                      </a:r>
                      <a:r>
                        <a:rPr lang="en-GB" sz="1400" kern="100" dirty="0" smtClean="0">
                          <a:effectLst/>
                        </a:rPr>
                        <a:t>N/A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3813720798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kern="100" dirty="0">
                          <a:effectLst/>
                        </a:rPr>
                        <a:t>Network slice subnet instance management capability exposure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4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N/A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2004666712"/>
                  </a:ext>
                </a:extLst>
              </a:tr>
              <a:tr h="200891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400" b="0" kern="100" dirty="0" smtClean="0">
                          <a:effectLst/>
                        </a:rPr>
                        <a:t>Network slice subnet feasibility check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4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N/A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4089994135"/>
                  </a:ext>
                </a:extLst>
              </a:tr>
              <a:tr h="17456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400" b="0" kern="100" dirty="0" smtClean="0">
                          <a:effectLst/>
                        </a:rPr>
                        <a:t>Network slice resource capacity planning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00" dirty="0" smtClean="0">
                          <a:effectLst/>
                        </a:rPr>
                        <a:t>Create an intent</a:t>
                      </a:r>
                      <a:r>
                        <a:rPr lang="en-US" altLang="zh-CN" sz="1400" kern="100" dirty="0" smtClean="0">
                          <a:effectLst/>
                        </a:rPr>
                        <a:t>/Modify</a:t>
                      </a:r>
                      <a:r>
                        <a:rPr lang="en-US" altLang="zh-CN" sz="1400" kern="100" baseline="0" dirty="0" smtClean="0">
                          <a:effectLst/>
                        </a:rPr>
                        <a:t> an intent</a:t>
                      </a:r>
                      <a:endParaRPr lang="zh-CN" altLang="zh-CN" sz="1400" kern="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2746601348"/>
                  </a:ext>
                </a:extLst>
              </a:tr>
              <a:tr h="18980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400" b="0" kern="100" dirty="0" smtClean="0">
                          <a:effectLst/>
                        </a:rPr>
                        <a:t>Network slice subnet management with assigned priority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400" kern="100" dirty="0" smtClean="0">
                          <a:effectLst/>
                        </a:rPr>
                        <a:t>Modify an intent</a:t>
                      </a:r>
                      <a:endParaRPr lang="en-US" altLang="zh-CN" sz="1400" kern="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3824854839"/>
                  </a:ext>
                </a:extLst>
              </a:tr>
              <a:tr h="16348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400" b="0" kern="100" dirty="0" smtClean="0">
                          <a:effectLst/>
                        </a:rPr>
                        <a:t>Modification of network slice related requirements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00" dirty="0" smtClean="0">
                          <a:effectLst/>
                        </a:rPr>
                        <a:t>Create an intent</a:t>
                      </a:r>
                      <a:r>
                        <a:rPr lang="en-US" altLang="zh-CN" sz="1400" kern="100" dirty="0" smtClean="0">
                          <a:effectLst/>
                        </a:rPr>
                        <a:t>/Modify</a:t>
                      </a:r>
                      <a:r>
                        <a:rPr lang="en-US" altLang="zh-CN" sz="1400" kern="100" baseline="0" dirty="0" smtClean="0">
                          <a:effectLst/>
                        </a:rPr>
                        <a:t> an intent</a:t>
                      </a:r>
                      <a:endParaRPr lang="zh-CN" altLang="zh-CN" sz="1400" kern="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9803" marR="59803" marT="0" marB="0" anchor="ctr"/>
                </a:tc>
                <a:extLst>
                  <a:ext uri="{0D108BD9-81ED-4DB2-BD59-A6C34878D82A}">
                    <a16:rowId xmlns:a16="http://schemas.microsoft.com/office/drawing/2014/main" val="3813829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910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410" y="228600"/>
            <a:ext cx="9102725" cy="1143000"/>
          </a:xfrm>
        </p:spPr>
        <p:txBody>
          <a:bodyPr/>
          <a:lstStyle/>
          <a:p>
            <a:r>
              <a:rPr lang="fr-FR" dirty="0" err="1"/>
              <a:t>Proposal</a:t>
            </a:r>
            <a:endParaRPr lang="fr-FR" dirty="0"/>
          </a:p>
        </p:txBody>
      </p:sp>
      <p:sp>
        <p:nvSpPr>
          <p:cNvPr id="7" name="Espace réservé du contenu 5">
            <a:extLst>
              <a:ext uri="{FF2B5EF4-FFF2-40B4-BE49-F238E27FC236}">
                <a16:creationId xmlns:a16="http://schemas.microsoft.com/office/drawing/2014/main" id="{193CBBF0-3EEA-5343-9388-ACEDBB7A2564}"/>
              </a:ext>
            </a:extLst>
          </p:cNvPr>
          <p:cNvSpPr txBox="1">
            <a:spLocks/>
          </p:cNvSpPr>
          <p:nvPr/>
        </p:nvSpPr>
        <p:spPr>
          <a:xfrm>
            <a:off x="599562" y="1371600"/>
            <a:ext cx="11346419" cy="777711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 smtClean="0"/>
              <a:t>Based on above the mapping relationship of network slice operations and intent operations , there are </a:t>
            </a:r>
            <a:r>
              <a:rPr lang="en-US" sz="2000" kern="0" dirty="0"/>
              <a:t>also some current and proposed slicing operations for which no equivalent intent operation yet has been </a:t>
            </a:r>
            <a:r>
              <a:rPr lang="en-US" sz="2000" kern="0" dirty="0" smtClean="0"/>
              <a:t>defined, So the proposal is that the study may focus on defining </a:t>
            </a:r>
            <a:r>
              <a:rPr lang="en-US" altLang="zh-CN" sz="2000" kern="0" dirty="0"/>
              <a:t>intent operation</a:t>
            </a:r>
            <a:r>
              <a:rPr lang="en-US" sz="2000" kern="0" dirty="0" smtClean="0"/>
              <a:t> on feasibility check and management </a:t>
            </a:r>
            <a:r>
              <a:rPr lang="en-GB" altLang="zh-CN" sz="2000" kern="100" dirty="0" smtClean="0"/>
              <a:t>capability exposure</a:t>
            </a:r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175147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purl.org/dc/elements/1.1/"/>
    <ds:schemaRef ds:uri="http://schemas.microsoft.com/office/2006/metadata/properties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78362</TotalTime>
  <Words>543</Words>
  <Application>Microsoft Office PowerPoint</Application>
  <PresentationFormat>宽屏</PresentationFormat>
  <Paragraphs>84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宋体</vt:lpstr>
      <vt:lpstr>Arial</vt:lpstr>
      <vt:lpstr>Calibri</vt:lpstr>
      <vt:lpstr>Times New Roman</vt:lpstr>
      <vt:lpstr>Office Theme</vt:lpstr>
      <vt:lpstr>    DP on mapping of network slice operations and intent operations </vt:lpstr>
      <vt:lpstr> Motivation</vt:lpstr>
      <vt:lpstr>TS 28.312 intent operations</vt:lpstr>
      <vt:lpstr>TS 28.531 network slice operations </vt:lpstr>
      <vt:lpstr>mapping of network slice operations and intent operations 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AsiaInfo</cp:lastModifiedBy>
  <cp:revision>515</cp:revision>
  <dcterms:created xsi:type="dcterms:W3CDTF">2019-03-13T01:38:36Z</dcterms:created>
  <dcterms:modified xsi:type="dcterms:W3CDTF">2022-06-17T01:47:29Z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</Properties>
</file>