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2"/>
  </p:notesMasterIdLst>
  <p:handoutMasterIdLst>
    <p:handoutMasterId r:id="rId13"/>
  </p:handoutMasterIdLst>
  <p:sldIdLst>
    <p:sldId id="303" r:id="rId2"/>
    <p:sldId id="885" r:id="rId3"/>
    <p:sldId id="886" r:id="rId4"/>
    <p:sldId id="887" r:id="rId5"/>
    <p:sldId id="888" r:id="rId6"/>
    <p:sldId id="889" r:id="rId7"/>
    <p:sldId id="890" r:id="rId8"/>
    <p:sldId id="891" r:id="rId9"/>
    <p:sldId id="892" r:id="rId10"/>
    <p:sldId id="704" r:id="rId11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3300"/>
    <a:srgbClr val="C1E442"/>
    <a:srgbClr val="6600FF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116" d="100"/>
          <a:sy n="116" d="100"/>
        </p:scale>
        <p:origin x="110" y="17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8/26/2021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8/26/2021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S5-214362, SA5#138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e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, 23 – 31 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August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 2021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tools.ietf.org/html/rfc834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US" altLang="zh-CN" sz="4800" b="1" dirty="0"/>
              <a:t>Why use YANG-Push in 3GPP?</a:t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SA5#138e, 23 </a:t>
            </a:r>
            <a:r>
              <a:rPr lang="fr-FR" altLang="zh-CN" sz="2400" dirty="0">
                <a:latin typeface="Arial" pitchFamily="34" charset="0"/>
              </a:rPr>
              <a:t>– 31</a:t>
            </a:r>
            <a:r>
              <a:rPr lang="en-US" altLang="zh-CN" sz="2400" dirty="0">
                <a:latin typeface="Arial" pitchFamily="34" charset="0"/>
              </a:rPr>
              <a:t> August, 2021</a:t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667" dirty="0"/>
            </a:br>
            <a:r>
              <a:rPr lang="en-US" altLang="zh-CN" sz="2400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</a:pP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zh-CN" sz="2400" dirty="0">
                <a:latin typeface="Arial" charset="0"/>
              </a:rPr>
              <a:t>for information</a:t>
            </a:r>
          </a:p>
          <a:p>
            <a:pPr>
              <a:lnSpc>
                <a:spcPct val="80000"/>
              </a:lnSpc>
            </a:pPr>
            <a:endParaRPr lang="en-US" altLang="zh-CN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00113-87CB-41EA-B912-D50D81B72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22F88-74CC-45CC-88F4-091C79F89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We have 2 solution sets OpenApi and YANG/Netconf</a:t>
            </a:r>
          </a:p>
          <a:p>
            <a:r>
              <a:rPr lang="en-US" sz="2800" dirty="0"/>
              <a:t>Solution sets include: NRM/Models, Operations, Notifications</a:t>
            </a:r>
          </a:p>
          <a:p>
            <a:r>
              <a:rPr lang="en-US" sz="2800" dirty="0"/>
              <a:t>Notifications</a:t>
            </a:r>
          </a:p>
          <a:p>
            <a:pPr lvl="1"/>
            <a:r>
              <a:rPr lang="en-US" sz="2000" dirty="0"/>
              <a:t>General: Alarms, </a:t>
            </a:r>
            <a:r>
              <a:rPr lang="en-US" sz="2000" dirty="0" err="1"/>
              <a:t>FileReady</a:t>
            </a:r>
            <a:r>
              <a:rPr lang="en-US" sz="2000" dirty="0"/>
              <a:t>, Heartbeat, etc.</a:t>
            </a:r>
          </a:p>
          <a:p>
            <a:pPr lvl="1"/>
            <a:r>
              <a:rPr lang="en-US" sz="2000" dirty="0" err="1"/>
              <a:t>DataChange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Both can be handled, but focus here is on data change notifications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44935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DC65F-8A8B-430F-8904-D296F54E8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Change Notifications for YANG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78089-4FE3-44FB-B735-AEE991D0F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358" y="1204170"/>
            <a:ext cx="11183938" cy="4830763"/>
          </a:xfrm>
        </p:spPr>
        <p:txBody>
          <a:bodyPr/>
          <a:lstStyle/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18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Currently in 28.532 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18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Stage 2 and stage 3 for OpenAPI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18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No usable solution for YANG</a:t>
            </a:r>
          </a:p>
          <a:p>
            <a:pPr marL="543600" marR="0" lvl="2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18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It is not possible to use current data change notifications for YANG because a lot of things are not specified</a:t>
            </a: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18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Proposal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18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Use RFC8639, 8641  - YANG-Push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18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It fulfills the 3GPP requirements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18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It has good functionality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18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It is ready in specifications, it is implemented in SW toolkits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18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It is widely used in the Netconf world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18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It spares extra work for implementers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</a:endParaRP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800" b="0" i="0" u="none" strike="noStrike" kern="1000" cap="none" spc="-3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Ericsson Hilda"/>
              </a:rPr>
              <a:t>Something for YANG is absolutely needed</a:t>
            </a:r>
          </a:p>
        </p:txBody>
      </p:sp>
    </p:spTree>
    <p:extLst>
      <p:ext uri="{BB962C8B-B14F-4D97-AF65-F5344CB8AC3E}">
        <p14:creationId xmlns:p14="http://schemas.microsoft.com/office/powerpoint/2010/main" val="60668482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AE89-6FBF-4BE4-BDA5-BAB4DDFA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823947"/>
          </a:xfrm>
        </p:spPr>
        <p:txBody>
          <a:bodyPr/>
          <a:lstStyle/>
          <a:p>
            <a:r>
              <a:rPr lang="en-US" dirty="0"/>
              <a:t>Undefined Issues </a:t>
            </a:r>
            <a:r>
              <a:rPr lang="en-US" sz="1800" dirty="0"/>
              <a:t>for YANG notifications in 28.532 today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B033A-69A1-42F2-9B77-6B379C96E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256478"/>
            <a:ext cx="11183938" cy="5028435"/>
          </a:xfr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A statement is needed that the notification content is based on the YANG model, not stage 2 or the OpenApi model even if the notification is encoded as an OpenApi message. 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GB" sz="1400" b="1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Path parameter issues</a:t>
            </a: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: 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For a manager using YANG models handling a managed element based on YANG models addressing YANG model content with a URI is possible but awkward. 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How will the YANG keys be included in the URI in case of multiple keys?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Will keys specific to YANG e.g., </a:t>
            </a:r>
            <a:r>
              <a:rPr kumimoji="0" lang="en-GB" sz="14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idx</a:t>
            </a: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 for structured attributes be included?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Is the wrapper list for the datatype exist in the URI?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Is the attributes container included? It does not exist on stage 2.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In some cases, stage 2 attributes that are not defined as complex datatypes but really are structured, are mapped using containers. How is that represented in the path?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In case a value is added to an ordered list, how is it indicated whether it is inserted at the beginning, end or the middle of the list?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How is recursive containment encoded? In YANG it is mapped differently then in stage 2 or OpenApi. Will the DN follow the YANG or the stage 2 representations?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7342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AE89-6FBF-4BE4-BDA5-BAB4DDFA9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Undefined Issues </a:t>
            </a:r>
            <a:r>
              <a:rPr lang="en-US" sz="1800" dirty="0"/>
              <a:t>for YANG notifications in 28.532 today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B033A-69A1-42F2-9B77-6B379C96E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Ericsson Hilda" panose="00000500000000000000" pitchFamily="2" charset="0"/>
              <a:buNone/>
              <a:tabLst/>
              <a:defRPr/>
            </a:pPr>
            <a:r>
              <a:rPr kumimoji="0" lang="en-GB" sz="1400" b="1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Operation parameter issues</a:t>
            </a: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: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Move is missing from the potential operations. In case of ordered lists, it is needed. 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kumimoji="0" lang="en-GB" sz="1400" b="1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value parameter issues</a:t>
            </a: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: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How is it encoded? XML like Netconf or JSON? For YANG XML is the trivial choice but is it our choice?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If JSON encoding is used, does it follow the YANG-JSON encoding RFC7951 or the OpenApi-JSON-Schema encoding? The latter would be a problem for managers. ORAN wants RFC7951. It needs to be studied what differences exist between the two JSON encodings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90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Will YANG default values be reported? They are used, but they are not part of e.g., a </a:t>
            </a:r>
            <a:r>
              <a:rPr kumimoji="0" lang="en-GB" sz="14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createMOI</a:t>
            </a: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 or </a:t>
            </a:r>
            <a:r>
              <a:rPr kumimoji="0" lang="en-GB" sz="14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deleteMOI</a:t>
            </a:r>
            <a:r>
              <a:rPr kumimoji="0" lang="en-GB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 operation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52906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5BF65-A9C2-43D4-975C-9BBA76EE8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it a good idea to use YANG-Push ?</a:t>
            </a:r>
            <a:br>
              <a:rPr lang="en-US" dirty="0"/>
            </a:br>
            <a:r>
              <a:rPr lang="en-US" dirty="0"/>
              <a:t>                     </a:t>
            </a:r>
            <a:r>
              <a:rPr lang="en-US" sz="3600" dirty="0">
                <a:solidFill>
                  <a:schemeClr val="tx1"/>
                </a:solidFill>
              </a:rPr>
              <a:t>It does what we need, it works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7EC82-9EAD-409E-8840-DBB3C7C6B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697232"/>
            <a:ext cx="11183938" cy="4587681"/>
          </a:xfrm>
        </p:spPr>
        <p:txBody>
          <a:bodyPr/>
          <a:lstStyle/>
          <a:p>
            <a:r>
              <a:rPr lang="en-US" sz="3200" dirty="0"/>
              <a:t>Can support all 3GPP requirements</a:t>
            </a:r>
          </a:p>
          <a:p>
            <a:r>
              <a:rPr lang="en-US" sz="3200" dirty="0"/>
              <a:t>It is ready, specified 95%</a:t>
            </a:r>
          </a:p>
          <a:p>
            <a:r>
              <a:rPr lang="en-US" sz="3200" dirty="0"/>
              <a:t>It is implemented in SW tools already, why do extra work? </a:t>
            </a:r>
          </a:p>
          <a:p>
            <a:r>
              <a:rPr lang="en-US" sz="3200" dirty="0"/>
              <a:t>It uses the same/similar encoding as Netconf operations</a:t>
            </a:r>
          </a:p>
          <a:p>
            <a:r>
              <a:rPr lang="en-US" sz="3200" dirty="0"/>
              <a:t>Based on HTTPS/Rest, supports Cloud Native Deployments, scalability, load-balancing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04542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52246-2B33-48B2-B9EC-8F99DE5A3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it a good idea to use YANG-Push ?</a:t>
            </a:r>
            <a:br>
              <a:rPr lang="en-US" dirty="0"/>
            </a:br>
            <a:r>
              <a:rPr lang="en-US" sz="3200" dirty="0"/>
              <a:t>           </a:t>
            </a:r>
            <a:r>
              <a:rPr lang="en-US" sz="3200" dirty="0">
                <a:solidFill>
                  <a:schemeClr val="tx1"/>
                </a:solidFill>
              </a:rPr>
              <a:t>It has useful features beyond current 3GPP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441F7-A24B-4CF2-ABAA-973D51F72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Fine-grained well defined 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data selection filter 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in subscription</a:t>
            </a:r>
            <a:endParaRPr kumimoji="0" lang="en-US" sz="2000" b="0" i="0" u="none" strike="noStrike" kern="1000" cap="none" spc="-30" normalizeH="0" baseline="0" noProof="0" dirty="0">
              <a:ln>
                <a:noFill/>
              </a:ln>
              <a:solidFill>
                <a:srgbClr val="242424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Support CM 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notifications for any YANG model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, e g IETF</a:t>
            </a:r>
          </a:p>
          <a:p>
            <a:pPr marL="526500" marR="0" lvl="1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Ericsson Hilda"/>
              </a:rPr>
              <a:t>We already have some IETF models in 3GPP e.g., ietf-yang-library</a:t>
            </a:r>
          </a:p>
          <a:p>
            <a:pPr marL="526500" marR="0" lvl="1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Ericsson Hilda"/>
              </a:rPr>
              <a:t>Other SDOs are considering more (ietf-interfaces, other transport)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May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Aggregate changes during time period 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and report in single notification (optional to configure)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Reliability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: Indication is provided if notifications are lost or incomplete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Overload protection: </a:t>
            </a:r>
          </a:p>
          <a:p>
            <a:pPr marL="712788" marR="0" lvl="1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Dampening period (minimum period between notifications) helps avoid overload on both producer and consumer</a:t>
            </a:r>
          </a:p>
          <a:p>
            <a:pPr marL="712788" marR="0" lvl="1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Suspend/Resume: Allows an overloaded producer to suspend a subscription and notify its consumers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Access control </a:t>
            </a:r>
            <a:r>
              <a:rPr kumimoji="0" lang="en-US" sz="14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  <a:hlinkClick r:id="rId2" tooltip="&quot;Network Configuration Access Control Model&quot;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RFC8341</a:t>
            </a:r>
            <a:endParaRPr kumimoji="0" lang="en-US" sz="2000" b="0" i="0" u="none" strike="noStrike" kern="1000" cap="none" spc="-3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712788" marR="0" lvl="1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16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Some of the readable data nodes in the model may be sensitive or vulnerable. </a:t>
            </a:r>
            <a:endParaRPr kumimoji="0" lang="en-US" sz="2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</a:endParaRPr>
          </a:p>
          <a:p>
            <a:pPr marL="712788" marR="0" lvl="1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181818"/>
              </a:buClr>
              <a:buSzTx/>
              <a:buFont typeface="Ericsson Hilda Light" panose="00000400000000000000" pitchFamily="2" charset="0"/>
              <a:buChar char="—"/>
              <a:tabLst/>
              <a:defRPr/>
            </a:pPr>
            <a:r>
              <a:rPr kumimoji="0" lang="en-US" sz="16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Same access control used for operations and notifications</a:t>
            </a:r>
            <a:endParaRPr kumimoji="0" lang="en-US" sz="14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592315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1CC5-ADBA-46A5-B0C7-745468977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Data Change Notification alternatives for YANG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A3825-B1BB-420D-805F-B715C3C2D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sng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Option1: YAML  for everything – usable only for OpenAPI/YAML SS</a:t>
            </a: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Option2: YAML for notifications with embedded YANG based data, </a:t>
            </a:r>
            <a:r>
              <a:rPr kumimoji="0" lang="en-US" sz="20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NtfSubscriptionControl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IOC for configuring subscription</a:t>
            </a: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Option3: YANG-Push for notifications, extended </a:t>
            </a:r>
            <a:r>
              <a:rPr kumimoji="0" lang="en-US" sz="20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NtfSubscriptionControl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IOC for configuring subscription</a:t>
            </a: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Option4: YANG-Push for notifications, IETF YANG-Push model for configuring subscription</a:t>
            </a: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endParaRPr kumimoji="0" lang="en-US" sz="20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All options need specification work</a:t>
            </a: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Our preference is Option4, Option3, Option2 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(Option1 is not applicable for YANG)</a:t>
            </a: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Option4 and partly 3 are already implemented in SW tools and they give the best functionality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5536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E9EA-5985-430F-A886-634A5B11E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for YANG-Push in 3GPP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C5F60-7B50-4D33-9D12-6322C9885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Why have 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2 Data Notification methods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Something is needed for YANG/Netconf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As the data model is different solutions will be different anyway</a:t>
            </a: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YANG-Push is not based on the stage 1/2/3 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methodology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Neither is HTTP or REST or file transfer and we still use them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It is infrastructure we should just use and not redefine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Stage-1 requirements could be defined</a:t>
            </a: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YANG-Push has its own 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Subscription  model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Proposal: Its infrastructure so just use what’s already there in RFCs</a:t>
            </a:r>
          </a:p>
          <a:p>
            <a:pPr marL="363600" marR="0" lvl="1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Alternative: Extend and reuse </a:t>
            </a:r>
            <a:r>
              <a:rPr kumimoji="0" lang="en-US" sz="2000" b="0" i="0" u="none" strike="noStrike" kern="1000" cap="none" spc="-30" normalizeH="0" baseline="0" noProof="0" dirty="0" err="1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NtfSubscriptionControl</a:t>
            </a:r>
            <a:r>
              <a:rPr kumimoji="0" lang="en-US" sz="2000" b="0" i="0" u="none" strike="noStrike" kern="1000" cap="none" spc="-3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latin typeface="Ericsson Hilda"/>
              </a:rPr>
              <a:t>, needs extra work for questionable gain</a:t>
            </a:r>
          </a:p>
          <a:p>
            <a:pPr marL="180000" marR="0" lvl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  <a:defRPr/>
            </a:pPr>
            <a:endParaRPr kumimoji="0" lang="en-US" sz="2000" b="0" i="0" u="none" strike="noStrike" kern="1000" cap="none" spc="-30" normalizeH="0" baseline="0" noProof="0" dirty="0">
              <a:ln>
                <a:noFill/>
              </a:ln>
              <a:solidFill>
                <a:srgbClr val="181818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80940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139171</TotalTime>
  <Words>925</Words>
  <Application>Microsoft Office PowerPoint</Application>
  <PresentationFormat>Widescreen</PresentationFormat>
  <Paragraphs>85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Ericsson Hilda</vt:lpstr>
      <vt:lpstr>Ericsson Hilda Light</vt:lpstr>
      <vt:lpstr>Times New Roman</vt:lpstr>
      <vt:lpstr>Office Theme</vt:lpstr>
      <vt:lpstr>   Why use YANG-Push in 3GPP? SA5#138e, 23 – 31 August, 2021 </vt:lpstr>
      <vt:lpstr>Solution Sets</vt:lpstr>
      <vt:lpstr>Data Change Notifications for YANG</vt:lpstr>
      <vt:lpstr>Undefined Issues for YANG notifications in 28.532 today</vt:lpstr>
      <vt:lpstr>Undefined Issues for YANG notifications in 28.532 today</vt:lpstr>
      <vt:lpstr>Why is it a good idea to use YANG-Push ?                      It does what we need, it works</vt:lpstr>
      <vt:lpstr>Why is it a good idea to use YANG-Push ?            It has useful features beyond current 3GPP</vt:lpstr>
      <vt:lpstr>Data Change Notification alternatives for YANG</vt:lpstr>
      <vt:lpstr>Issues for YANG-Push in 3GPP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Ericsson User 62 d3</cp:lastModifiedBy>
  <cp:revision>3411</cp:revision>
  <dcterms:created xsi:type="dcterms:W3CDTF">2008-08-30T09:32:10Z</dcterms:created>
  <dcterms:modified xsi:type="dcterms:W3CDTF">2021-08-26T14:57:42Z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(3)e19N/WQ4aXa/Ekk+blbhCEdMDMIUKMtYUTYwtLoMr2LNzPgs/yrHO5A1tXK6kNahrclPgpG+
vLnVsWOCUU0NCnvL1s4TmOgp/HOkimV0uJKIA3F4nKqcSmDgmxz4L4JEW6JSiQS9K0c1VRBj
oT4ekm61EYqQSW9QD0cUdaZq/4JQTDn87fHebl1T5UPV6WZLp9VpA5hx0U/iJ3hRmszrgNPz
9tl1QlQF7b+DnNSdV9</vt:lpwstr>
  </property>
  <property fmtid="{D5CDD505-2E9C-101B-9397-08002B2CF9AE}" pid="3" name="_2015_ms_pID_7253431">
    <vt:lpwstr>koeqPQywzJrUuuV+zkUsjciyaGSIARXMT4Bgw9FzSwzm5C4c/RXlD1
otKS4FXEth3sRQMgRqRpKnccmuZGSIcsjnKH8YjlhETUUfGPuLrjgIgEb6UmZdO4NvYANuZa
lSz7IA5gfN63HiJJmdrFqDfv/IU9tllmQLtWP/5yJYcZfM0HakA2QlJBSdePwhdPqJCiZe/+
RPe6Ml7VmJNSDig2+p/+VAb086LPB/rmpH4e</vt:lpwstr>
  </property>
  <property fmtid="{D5CDD505-2E9C-101B-9397-08002B2CF9AE}" pid="4" name="_2015_ms_pID_7253432">
    <vt:lpwstr>xQ==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