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6"/>
  </p:notesMasterIdLst>
  <p:handoutMasterIdLst>
    <p:handoutMasterId r:id="rId27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938" r:id="rId21"/>
    <p:sldId id="939" r:id="rId22"/>
    <p:sldId id="634" r:id="rId23"/>
    <p:sldId id="936" r:id="rId24"/>
    <p:sldId id="704" r:id="rId2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  <pc:docChgLst>
    <pc:chgData name="Gardella, Maryse (Nokia - FR/Paris-Saclay)" userId="b7bfbd2c-508f-4afe-847e-52a39bd9d21b" providerId="ADAL" clId="{76D44104-A1B0-4653-9E5B-7111BB59F7A3}"/>
    <pc:docChg chg="undo redo custSel modSld modMainMaster">
      <pc:chgData name="Gardella, Maryse (Nokia - FR/Paris-Saclay)" userId="b7bfbd2c-508f-4afe-847e-52a39bd9d21b" providerId="ADAL" clId="{76D44104-A1B0-4653-9E5B-7111BB59F7A3}" dt="2021-03-09T11:16:08.402" v="2379"/>
      <pc:docMkLst>
        <pc:docMk/>
      </pc:docMkLst>
      <pc:sldChg chg="modSp">
        <pc:chgData name="Gardella, Maryse (Nokia - FR/Paris-Saclay)" userId="b7bfbd2c-508f-4afe-847e-52a39bd9d21b" providerId="ADAL" clId="{76D44104-A1B0-4653-9E5B-7111BB59F7A3}" dt="2021-03-02T08:10:13.574" v="10" actId="20577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76D44104-A1B0-4653-9E5B-7111BB59F7A3}" dt="2021-03-02T08:10:13.574" v="10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76D44104-A1B0-4653-9E5B-7111BB59F7A3}" dt="2021-03-02T08:10:10.155" v="8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9T07:30:43.333" v="234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76D44104-A1B0-4653-9E5B-7111BB59F7A3}" dt="2021-03-09T07:30:43.333" v="234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48:48.911" v="12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76D44104-A1B0-4653-9E5B-7111BB59F7A3}" dt="2021-03-09T08:48:48.911" v="12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8T10:31:46.450" v="198" actId="13926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76D44104-A1B0-4653-9E5B-7111BB59F7A3}" dt="2021-03-08T10:31:46.450" v="198" actId="13926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2T08:16:00.455" v="59" actId="6549"/>
        <pc:sldMkLst>
          <pc:docMk/>
          <pc:sldMk cId="1397636490" sldId="670"/>
        </pc:sldMkLst>
        <pc:graphicFrameChg chg="modGraphic">
          <ac:chgData name="Gardella, Maryse (Nokia - FR/Paris-Saclay)" userId="b7bfbd2c-508f-4afe-847e-52a39bd9d21b" providerId="ADAL" clId="{76D44104-A1B0-4653-9E5B-7111BB59F7A3}" dt="2021-03-02T08:16:00.455" v="59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7:28:56.951" v="214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76D44104-A1B0-4653-9E5B-7111BB59F7A3}" dt="2021-03-09T07:28:56.951" v="214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9T07:48:28.773" v="538" actId="20577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76D44104-A1B0-4653-9E5B-7111BB59F7A3}" dt="2021-03-09T07:48:28.773" v="538" actId="20577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7:30:53.978" v="236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76D44104-A1B0-4653-9E5B-7111BB59F7A3}" dt="2021-03-09T11:13:22.447" v="2372" actId="1076"/>
        <pc:sldMkLst>
          <pc:docMk/>
          <pc:sldMk cId="2040769281" sldId="865"/>
        </pc:sldMkLst>
        <pc:spChg chg="add del">
          <ac:chgData name="Gardella, Maryse (Nokia - FR/Paris-Saclay)" userId="b7bfbd2c-508f-4afe-847e-52a39bd9d21b" providerId="ADAL" clId="{76D44104-A1B0-4653-9E5B-7111BB59F7A3}" dt="2021-03-09T10:57:54.406" v="2112" actId="478"/>
          <ac:spMkLst>
            <pc:docMk/>
            <pc:sldMk cId="2040769281" sldId="865"/>
            <ac:spMk id="2" creationId="{FA064D09-29BD-4E8E-9829-EEEF7312F2AB}"/>
          </ac:spMkLst>
        </pc:spChg>
        <pc:spChg chg="add del">
          <ac:chgData name="Gardella, Maryse (Nokia - FR/Paris-Saclay)" userId="b7bfbd2c-508f-4afe-847e-52a39bd9d21b" providerId="ADAL" clId="{76D44104-A1B0-4653-9E5B-7111BB59F7A3}" dt="2021-03-09T09:45:44.878" v="1663"/>
          <ac:spMkLst>
            <pc:docMk/>
            <pc:sldMk cId="2040769281" sldId="865"/>
            <ac:spMk id="3" creationId="{3063EC2B-ADD2-4EC5-B875-9E63592EF373}"/>
          </ac:spMkLst>
        </pc:spChg>
        <pc:spChg chg="add del mod">
          <ac:chgData name="Gardella, Maryse (Nokia - FR/Paris-Saclay)" userId="b7bfbd2c-508f-4afe-847e-52a39bd9d21b" providerId="ADAL" clId="{76D44104-A1B0-4653-9E5B-7111BB59F7A3}" dt="2021-03-09T10:57:51.661" v="2111" actId="478"/>
          <ac:spMkLst>
            <pc:docMk/>
            <pc:sldMk cId="2040769281" sldId="865"/>
            <ac:spMk id="4" creationId="{B2924032-FD9B-4E17-AF02-64D51190DBAE}"/>
          </ac:spMkLst>
        </pc:spChg>
        <pc:spChg chg="add del">
          <ac:chgData name="Gardella, Maryse (Nokia - FR/Paris-Saclay)" userId="b7bfbd2c-508f-4afe-847e-52a39bd9d21b" providerId="ADAL" clId="{76D44104-A1B0-4653-9E5B-7111BB59F7A3}" dt="2021-03-09T09:53:03.863" v="1689"/>
          <ac:spMkLst>
            <pc:docMk/>
            <pc:sldMk cId="2040769281" sldId="865"/>
            <ac:spMk id="5" creationId="{10C09DDB-0FCE-40FC-82E7-538E9ED8490B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14:10.435" v="1693"/>
          <ac:spMkLst>
            <pc:docMk/>
            <pc:sldMk cId="2040769281" sldId="865"/>
            <ac:spMk id="6" creationId="{905ECE96-ADBF-43AD-9448-753EF8C25FCE}"/>
          </ac:spMkLst>
        </pc:spChg>
        <pc:spChg chg="mod">
          <ac:chgData name="Gardella, Maryse (Nokia - FR/Paris-Saclay)" userId="b7bfbd2c-508f-4afe-847e-52a39bd9d21b" providerId="ADAL" clId="{76D44104-A1B0-4653-9E5B-7111BB59F7A3}" dt="2021-03-09T11:13:22.447" v="2372" actId="1076"/>
          <ac:spMkLst>
            <pc:docMk/>
            <pc:sldMk cId="2040769281" sldId="865"/>
            <ac:spMk id="9" creationId="{00000000-0000-0000-0000-000000000000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34:41.182" v="1791"/>
          <ac:spMkLst>
            <pc:docMk/>
            <pc:sldMk cId="2040769281" sldId="865"/>
            <ac:spMk id="11" creationId="{0C5F4DBC-A030-42B0-AA56-F609FF4D7549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43:06.717" v="1913"/>
          <ac:spMkLst>
            <pc:docMk/>
            <pc:sldMk cId="2040769281" sldId="865"/>
            <ac:spMk id="12" creationId="{22B08E81-868E-41B1-BF42-EC1C3BDA31C5}"/>
          </ac:spMkLst>
        </pc:spChg>
        <pc:graphicFrameChg chg="mod modGraphic">
          <ac:chgData name="Gardella, Maryse (Nokia - FR/Paris-Saclay)" userId="b7bfbd2c-508f-4afe-847e-52a39bd9d21b" providerId="ADAL" clId="{76D44104-A1B0-4653-9E5B-7111BB59F7A3}" dt="2021-03-09T10:55:40.698" v="2066" actId="1076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2T08:19:10.006" v="97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76D44104-A1B0-4653-9E5B-7111BB59F7A3}" dt="2021-03-02T08:19:10.006" v="97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2T08:19:03.280" v="89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7:56:43.247" v="89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76D44104-A1B0-4653-9E5B-7111BB59F7A3}" dt="2021-03-09T07:56:43.247" v="89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7:48:39.887" v="541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03:03.066" v="92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76D44104-A1B0-4653-9E5B-7111BB59F7A3}" dt="2021-03-09T08:03:03.066" v="923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2:56.126" v="922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9:21:16.777" v="1659" actId="12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76D44104-A1B0-4653-9E5B-7111BB59F7A3}" dt="2021-03-09T09:21:16.777" v="1659" actId="12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3:54.344" v="929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76D44104-A1B0-4653-9E5B-7111BB59F7A3}" dt="2021-03-09T11:16:08.402" v="237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76D44104-A1B0-4653-9E5B-7111BB59F7A3}" dt="2021-03-09T08:49:23.453" v="1275" actId="6549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76D44104-A1B0-4653-9E5B-7111BB59F7A3}" dt="2021-03-09T11:16:08.402" v="2379"/>
          <ac:graphicFrameMkLst>
            <pc:docMk/>
            <pc:sldMk cId="2182765894" sldId="936"/>
            <ac:graphicFrameMk id="4" creationId="{A0793707-6290-4B83-A60D-8C1FDEA665A3}"/>
          </ac:graphicFrameMkLst>
        </pc:graphicFrameChg>
        <pc:graphicFrameChg chg="del">
          <ac:chgData name="Gardella, Maryse (Nokia - FR/Paris-Saclay)" userId="b7bfbd2c-508f-4afe-847e-52a39bd9d21b" providerId="ADAL" clId="{76D44104-A1B0-4653-9E5B-7111BB59F7A3}" dt="2021-03-02T08:21:57.847" v="171" actId="478"/>
          <ac:graphicFrameMkLst>
            <pc:docMk/>
            <pc:sldMk cId="2182765894" sldId="936"/>
            <ac:graphicFrameMk id="4" creationId="{E4A48F00-1132-47BF-A2A0-C13BA753BD8D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11:59.620" v="1017" actId="1076"/>
        <pc:sldMkLst>
          <pc:docMk/>
          <pc:sldMk cId="1510655990" sldId="938"/>
        </pc:sldMkLst>
        <pc:spChg chg="mod">
          <ac:chgData name="Gardella, Maryse (Nokia - FR/Paris-Saclay)" userId="b7bfbd2c-508f-4afe-847e-52a39bd9d21b" providerId="ADAL" clId="{76D44104-A1B0-4653-9E5B-7111BB59F7A3}" dt="2021-03-09T08:11:59.620" v="1017" actId="1076"/>
          <ac:spMkLst>
            <pc:docMk/>
            <pc:sldMk cId="1510655990" sldId="938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4:19.606" v="931" actId="20577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47:51.486" v="1273" actId="20577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76D44104-A1B0-4653-9E5B-7111BB59F7A3}" dt="2021-03-09T08:47:51.486" v="1273" actId="20577"/>
          <ac:spMkLst>
            <pc:docMk/>
            <pc:sldMk cId="3064906858" sldId="939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12:05.346" v="1019" actId="6549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76D44104-A1B0-4653-9E5B-7111BB59F7A3}" dt="2021-03-02T08:09:49.925" v="5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76D44104-A1B0-4653-9E5B-7111BB59F7A3}" dt="2021-03-02T08:09:44.875" v="3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76D44104-A1B0-4653-9E5B-7111BB59F7A3}" dt="2021-03-02T08:09:49.925" v="5" actId="6549"/>
          <ac:spMkLst>
            <pc:docMk/>
            <pc:sldMasterMk cId="0" sldId="2147483729"/>
            <ac:spMk id="1032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C6B21BB9-1F1F-45F9-9020-346CCBF485D5}"/>
    <pc:docChg chg="undo custSel modSld">
      <pc:chgData name="Gardella, Maryse (Nokia - FR/Paris-Saclay)" userId="b7bfbd2c-508f-4afe-847e-52a39bd9d21b" providerId="ADAL" clId="{C6B21BB9-1F1F-45F9-9020-346CCBF485D5}" dt="2021-05-19T12:11:21.759" v="188" actId="14100"/>
      <pc:docMkLst>
        <pc:docMk/>
      </pc:docMkLst>
      <pc:sldChg chg="addSp delSp modSp mod">
        <pc:chgData name="Gardella, Maryse (Nokia - FR/Paris-Saclay)" userId="b7bfbd2c-508f-4afe-847e-52a39bd9d21b" providerId="ADAL" clId="{C6B21BB9-1F1F-45F9-9020-346CCBF485D5}" dt="2021-05-19T12:01:02.074" v="107" actId="478"/>
        <pc:sldMkLst>
          <pc:docMk/>
          <pc:sldMk cId="2585739943" sldId="634"/>
        </pc:sldMkLst>
        <pc:spChg chg="add del mod">
          <ac:chgData name="Gardella, Maryse (Nokia - FR/Paris-Saclay)" userId="b7bfbd2c-508f-4afe-847e-52a39bd9d21b" providerId="ADAL" clId="{C6B21BB9-1F1F-45F9-9020-346CCBF485D5}" dt="2021-05-19T12:01:02.074" v="107" actId="478"/>
          <ac:spMkLst>
            <pc:docMk/>
            <pc:sldMk cId="2585739943" sldId="634"/>
            <ac:spMk id="4" creationId="{D93FEB81-A02E-41B5-9819-F42EBD62C9C2}"/>
          </ac:spMkLst>
        </pc:spChg>
      </pc:sldChg>
      <pc:sldChg chg="addSp delSp modSp mod">
        <pc:chgData name="Gardella, Maryse (Nokia - FR/Paris-Saclay)" userId="b7bfbd2c-508f-4afe-847e-52a39bd9d21b" providerId="ADAL" clId="{C6B21BB9-1F1F-45F9-9020-346CCBF485D5}" dt="2021-05-19T11:57:40.728" v="84" actId="20577"/>
        <pc:sldMkLst>
          <pc:docMk/>
          <pc:sldMk cId="1397636490" sldId="670"/>
        </pc:sldMkLst>
        <pc:spChg chg="add del mod">
          <ac:chgData name="Gardella, Maryse (Nokia - FR/Paris-Saclay)" userId="b7bfbd2c-508f-4afe-847e-52a39bd9d21b" providerId="ADAL" clId="{C6B21BB9-1F1F-45F9-9020-346CCBF485D5}" dt="2021-05-19T11:57:40.728" v="84" actId="20577"/>
          <ac:spMkLst>
            <pc:docMk/>
            <pc:sldMk cId="1397636490" sldId="670"/>
            <ac:spMk id="4" creationId="{CA865BC3-9A1B-48D5-8394-667ED30ED663}"/>
          </ac:spMkLst>
        </pc:spChg>
        <pc:graphicFrameChg chg="mod modGraphic">
          <ac:chgData name="Gardella, Maryse (Nokia - FR/Paris-Saclay)" userId="b7bfbd2c-508f-4afe-847e-52a39bd9d21b" providerId="ADAL" clId="{C6B21BB9-1F1F-45F9-9020-346CCBF485D5}" dt="2021-05-19T11:54:38.440" v="7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C6B21BB9-1F1F-45F9-9020-346CCBF485D5}" dt="2021-05-19T12:11:21.759" v="18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C6B21BB9-1F1F-45F9-9020-346CCBF485D5}" dt="2021-05-19T12:11:21.759" v="188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del mod">
          <ac:chgData name="Gardella, Maryse (Nokia - FR/Paris-Saclay)" userId="b7bfbd2c-508f-4afe-847e-52a39bd9d21b" providerId="ADAL" clId="{C6B21BB9-1F1F-45F9-9020-346CCBF485D5}" dt="2021-05-19T12:01:52.368" v="113"/>
          <ac:graphicFrameMkLst>
            <pc:docMk/>
            <pc:sldMk cId="2182765894" sldId="936"/>
            <ac:graphicFrameMk id="4" creationId="{8FDCA8F6-3BFB-4E09-A082-165317C00C1D}"/>
          </ac:graphicFrameMkLst>
        </pc:graphicFrameChg>
        <pc:graphicFrameChg chg="add del mod">
          <ac:chgData name="Gardella, Maryse (Nokia - FR/Paris-Saclay)" userId="b7bfbd2c-508f-4afe-847e-52a39bd9d21b" providerId="ADAL" clId="{C6B21BB9-1F1F-45F9-9020-346CCBF485D5}" dt="2021-05-19T12:01:57.033" v="115"/>
          <ac:graphicFrameMkLst>
            <pc:docMk/>
            <pc:sldMk cId="2182765894" sldId="936"/>
            <ac:graphicFrameMk id="5" creationId="{0F1CA3A3-BEB8-44AF-B7D4-ECA69A469151}"/>
          </ac:graphicFrameMkLst>
        </pc:graphicFrameChg>
        <pc:graphicFrameChg chg="del mod">
          <ac:chgData name="Gardella, Maryse (Nokia - FR/Paris-Saclay)" userId="b7bfbd2c-508f-4afe-847e-52a39bd9d21b" providerId="ADAL" clId="{C6B21BB9-1F1F-45F9-9020-346CCBF485D5}" dt="2021-05-19T12:07:47.159" v="124" actId="478"/>
          <ac:graphicFrameMkLst>
            <pc:docMk/>
            <pc:sldMk cId="2182765894" sldId="936"/>
            <ac:graphicFrameMk id="6" creationId="{AC1445E2-D722-47D9-A6F0-EA2772693784}"/>
          </ac:graphicFrameMkLst>
        </pc:graphicFrameChg>
        <pc:graphicFrameChg chg="add mod">
          <ac:chgData name="Gardella, Maryse (Nokia - FR/Paris-Saclay)" userId="b7bfbd2c-508f-4afe-847e-52a39bd9d21b" providerId="ADAL" clId="{C6B21BB9-1F1F-45F9-9020-346CCBF485D5}" dt="2021-05-19T12:11:17.796" v="187" actId="14100"/>
          <ac:graphicFrameMkLst>
            <pc:docMk/>
            <pc:sldMk cId="2182765894" sldId="936"/>
            <ac:graphicFrameMk id="7" creationId="{02C7D193-9250-4E37-BF94-649CF7C62D4D}"/>
          </ac:graphicFrameMkLst>
        </pc:graphicFrameChg>
      </pc:sldChg>
    </pc:docChg>
  </pc:docChgLst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1E61C40A-D752-4CB6-B180-CFFF1BF008BC}"/>
    <pc:docChg chg="modSld">
      <pc:chgData name="Gardella, Maryse (Nokia - FR/Paris-Saclay)" userId="b7bfbd2c-508f-4afe-847e-52a39bd9d21b" providerId="ADAL" clId="{1E61C40A-D752-4CB6-B180-CFFF1BF008BC}" dt="2021-03-09T12:11:44.372" v="4" actId="20577"/>
      <pc:docMkLst>
        <pc:docMk/>
      </pc:docMkLst>
      <pc:sldChg chg="modSp">
        <pc:chgData name="Gardella, Maryse (Nokia - FR/Paris-Saclay)" userId="b7bfbd2c-508f-4afe-847e-52a39bd9d21b" providerId="ADAL" clId="{1E61C40A-D752-4CB6-B180-CFFF1BF008BC}" dt="2021-03-09T12:11:44.372" v="4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1E61C40A-D752-4CB6-B180-CFFF1BF008BC}" dt="2021-03-09T12:11:44.372" v="4" actId="20577"/>
          <ac:spMkLst>
            <pc:docMk/>
            <pc:sldMk cId="3620022747" sldId="935"/>
            <ac:spMk id="6" creationId="{E2F50771-D582-4BB4-AC25-5A8582F5DEDC}"/>
          </ac:spMkLst>
        </pc:spChg>
      </pc:sldChg>
      <pc:sldChg chg="modSp">
        <pc:chgData name="Gardella, Maryse (Nokia - FR/Paris-Saclay)" userId="b7bfbd2c-508f-4afe-847e-52a39bd9d21b" providerId="ADAL" clId="{1E61C40A-D752-4CB6-B180-CFFF1BF008BC}" dt="2021-03-09T12:10:57.797" v="0" actId="6549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1E61C40A-D752-4CB6-B180-CFFF1BF008BC}" dt="2021-03-09T12:10:57.797" v="0" actId="6549"/>
          <ac:spMkLst>
            <pc:docMk/>
            <pc:sldMk cId="3064906858" sldId="939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B495E3E1-4374-41AB-A039-8B7DFA62CDE3}"/>
    <pc:docChg chg="custSel addSld modSld">
      <pc:chgData name="Gardella, Maryse (Nokia - FR/Paris-Saclay)" userId="b7bfbd2c-508f-4afe-847e-52a39bd9d21b" providerId="ADAL" clId="{B495E3E1-4374-41AB-A039-8B7DFA62CDE3}" dt="2020-11-25T16:37:57.289" v="69" actId="14734"/>
      <pc:docMkLst>
        <pc:docMk/>
      </pc:docMkLst>
      <pc:sldChg chg="modSp">
        <pc:chgData name="Gardella, Maryse (Nokia - FR/Paris-Saclay)" userId="b7bfbd2c-508f-4afe-847e-52a39bd9d21b" providerId="ADAL" clId="{B495E3E1-4374-41AB-A039-8B7DFA62CDE3}" dt="2020-11-25T16:37:57.289" v="69" actId="14734"/>
        <pc:sldMkLst>
          <pc:docMk/>
          <pc:sldMk cId="4062750734" sldId="635"/>
        </pc:sldMkLst>
        <pc:graphicFrameChg chg="modGraphic">
          <ac:chgData name="Gardella, Maryse (Nokia - FR/Paris-Saclay)" userId="b7bfbd2c-508f-4afe-847e-52a39bd9d21b" providerId="ADAL" clId="{B495E3E1-4374-41AB-A039-8B7DFA62CDE3}" dt="2020-11-25T16:37:57.289" v="69" actId="14734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B495E3E1-4374-41AB-A039-8B7DFA62CDE3}" dt="2020-11-25T15:46:48.154" v="2" actId="20577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B495E3E1-4374-41AB-A039-8B7DFA62CDE3}" dt="2020-11-25T15:46:48.154" v="2" actId="20577"/>
          <ac:spMkLst>
            <pc:docMk/>
            <pc:sldMk cId="1708451613" sldId="752"/>
            <ac:spMk id="2" creationId="{E29A4462-8410-4856-8E91-37BCEC64D8D3}"/>
          </ac:spMkLst>
        </pc:spChg>
      </pc:sldChg>
      <pc:sldChg chg="modSp">
        <pc:chgData name="Gardella, Maryse (Nokia - FR/Paris-Saclay)" userId="b7bfbd2c-508f-4afe-847e-52a39bd9d21b" providerId="ADAL" clId="{B495E3E1-4374-41AB-A039-8B7DFA62CDE3}" dt="2020-11-25T15:46:55.833" v="6" actId="654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B495E3E1-4374-41AB-A039-8B7DFA62CDE3}" dt="2020-11-25T15:46:55.833" v="6" actId="6549"/>
          <ac:spMkLst>
            <pc:docMk/>
            <pc:sldMk cId="2182765894" sldId="936"/>
            <ac:spMk id="2" creationId="{E29A4462-8410-4856-8E91-37BCEC64D8D3}"/>
          </ac:spMkLst>
        </pc:spChg>
      </pc:sldChg>
      <pc:sldChg chg="addSp delSp modSp add">
        <pc:chgData name="Gardella, Maryse (Nokia - FR/Paris-Saclay)" userId="b7bfbd2c-508f-4afe-847e-52a39bd9d21b" providerId="ADAL" clId="{B495E3E1-4374-41AB-A039-8B7DFA62CDE3}" dt="2020-11-25T15:50:58.082" v="68" actId="1076"/>
        <pc:sldMkLst>
          <pc:docMk/>
          <pc:sldMk cId="2677206443" sldId="937"/>
        </pc:sldMkLst>
        <pc:spChg chg="mod">
          <ac:chgData name="Gardella, Maryse (Nokia - FR/Paris-Saclay)" userId="b7bfbd2c-508f-4afe-847e-52a39bd9d21b" providerId="ADAL" clId="{B495E3E1-4374-41AB-A039-8B7DFA62CDE3}" dt="2020-11-25T15:47:03.401" v="9" actId="20577"/>
          <ac:spMkLst>
            <pc:docMk/>
            <pc:sldMk cId="2677206443" sldId="937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B495E3E1-4374-41AB-A039-8B7DFA62CDE3}" dt="2020-11-25T15:50:32.986" v="61" actId="14100"/>
          <ac:spMkLst>
            <pc:docMk/>
            <pc:sldMk cId="2677206443" sldId="937"/>
            <ac:spMk id="3" creationId="{126A0F4C-1F3F-4B7E-AB9C-EEE50D4A050E}"/>
          </ac:spMkLst>
        </pc:spChg>
        <pc:graphicFrameChg chg="del">
          <ac:chgData name="Gardella, Maryse (Nokia - FR/Paris-Saclay)" userId="b7bfbd2c-508f-4afe-847e-52a39bd9d21b" providerId="ADAL" clId="{B495E3E1-4374-41AB-A039-8B7DFA62CDE3}" dt="2020-11-25T15:47:06.817" v="10" actId="478"/>
          <ac:graphicFrameMkLst>
            <pc:docMk/>
            <pc:sldMk cId="2677206443" sldId="937"/>
            <ac:graphicFrameMk id="4" creationId="{FE6081C0-8EB0-40A8-BE76-2C7787BB9681}"/>
          </ac:graphicFrameMkLst>
        </pc:graphicFrameChg>
        <pc:graphicFrameChg chg="add mod modGraphic">
          <ac:chgData name="Gardella, Maryse (Nokia - FR/Paris-Saclay)" userId="b7bfbd2c-508f-4afe-847e-52a39bd9d21b" providerId="ADAL" clId="{B495E3E1-4374-41AB-A039-8B7DFA62CDE3}" dt="2020-11-25T15:50:58.082" v="68" actId="1076"/>
          <ac:graphicFrameMkLst>
            <pc:docMk/>
            <pc:sldMk cId="2677206443" sldId="937"/>
            <ac:graphicFrameMk id="5" creationId="{BE8BB117-3343-4900-9C60-9230E8578769}"/>
          </ac:graphicFrameMkLst>
        </pc:graphicFrameChg>
      </pc:sldChg>
    </pc:docChg>
  </pc:docChgLst>
  <pc:docChgLst>
    <pc:chgData name="Gardella, Maryse (Nokia - FR/Paris-Saclay)" userId="b7bfbd2c-508f-4afe-847e-52a39bd9d21b" providerId="ADAL" clId="{8F458143-3C8F-44AA-ABB5-9AFD4A56E32D}"/>
    <pc:docChg chg="modSld">
      <pc:chgData name="Gardella, Maryse (Nokia - FR/Paris-Saclay)" userId="b7bfbd2c-508f-4afe-847e-52a39bd9d21b" providerId="ADAL" clId="{8F458143-3C8F-44AA-ABB5-9AFD4A56E32D}" dt="2020-11-25T08:58:20.246" v="6" actId="6549"/>
      <pc:docMkLst>
        <pc:docMk/>
      </pc:docMkLst>
      <pc:sldChg chg="modSp">
        <pc:chgData name="Gardella, Maryse (Nokia - FR/Paris-Saclay)" userId="b7bfbd2c-508f-4afe-847e-52a39bd9d21b" providerId="ADAL" clId="{8F458143-3C8F-44AA-ABB5-9AFD4A56E32D}" dt="2020-11-25T08:58:07.729" v="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8F458143-3C8F-44AA-ABB5-9AFD4A56E32D}" dt="2020-11-25T08:58:07.729" v="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8F458143-3C8F-44AA-ABB5-9AFD4A56E32D}" dt="2020-11-25T08:58:02.836" v="0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8F458143-3C8F-44AA-ABB5-9AFD4A56E32D}" dt="2020-11-25T08:58:20.246" v="6" actId="6549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8F458143-3C8F-44AA-ABB5-9AFD4A56E32D}" dt="2020-11-25T08:58:20.246" v="6" actId="6549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336B20CE-8902-4A80-B8AB-7B03B3A6676E}"/>
    <pc:docChg chg="modSld">
      <pc:chgData name="Gardella, Maryse (Nokia - FR/Paris-Saclay)" userId="b7bfbd2c-508f-4afe-847e-52a39bd9d21b" providerId="ADAL" clId="{336B20CE-8902-4A80-B8AB-7B03B3A6676E}" dt="2021-02-03T12:26:58.693" v="8" actId="20577"/>
      <pc:docMkLst>
        <pc:docMk/>
      </pc:docMkLst>
      <pc:sldChg chg="modSp">
        <pc:chgData name="Gardella, Maryse (Nokia - FR/Paris-Saclay)" userId="b7bfbd2c-508f-4afe-847e-52a39bd9d21b" providerId="ADAL" clId="{336B20CE-8902-4A80-B8AB-7B03B3A6676E}" dt="2021-02-03T12:26:27.447" v="2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336B20CE-8902-4A80-B8AB-7B03B3A6676E}" dt="2021-02-03T12:26:27.447" v="2" actId="20577"/>
          <ac:spMkLst>
            <pc:docMk/>
            <pc:sldMk cId="2196417128" sldId="932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336B20CE-8902-4A80-B8AB-7B03B3A6676E}" dt="2021-02-03T12:26:58.693" v="8" actId="20577"/>
        <pc:sldMkLst>
          <pc:docMk/>
          <pc:sldMk cId="3064906858" sldId="939"/>
        </pc:sldMkLst>
        <pc:graphicFrameChg chg="modGraphic">
          <ac:chgData name="Gardella, Maryse (Nokia - FR/Paris-Saclay)" userId="b7bfbd2c-508f-4afe-847e-52a39bd9d21b" providerId="ADAL" clId="{336B20CE-8902-4A80-B8AB-7B03B3A6676E}" dt="2021-02-03T12:26:58.693" v="8" actId="20577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</pc:docChg>
  </pc:docChgLst>
  <pc:docChgLst>
    <pc:chgData name="Gardella, Maryse (Nokia - FR/Paris-Saclay)" userId="b7bfbd2c-508f-4afe-847e-52a39bd9d21b" providerId="ADAL" clId="{41D7F4C8-A3FC-4282-91FD-03E18272ADA9}"/>
    <pc:docChg chg="undo redo custSel addSld delSld modSld modMainMaster">
      <pc:chgData name="Gardella, Maryse (Nokia - FR/Paris-Saclay)" userId="b7bfbd2c-508f-4afe-847e-52a39bd9d21b" providerId="ADAL" clId="{41D7F4C8-A3FC-4282-91FD-03E18272ADA9}" dt="2021-05-19T11:48:52.534" v="3941"/>
      <pc:docMkLst>
        <pc:docMk/>
      </pc:docMkLst>
      <pc:sldChg chg="modSp mod">
        <pc:chgData name="Gardella, Maryse (Nokia - FR/Paris-Saclay)" userId="b7bfbd2c-508f-4afe-847e-52a39bd9d21b" providerId="ADAL" clId="{41D7F4C8-A3FC-4282-91FD-03E18272ADA9}" dt="2021-05-18T20:31:26.660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41D7F4C8-A3FC-4282-91FD-03E18272ADA9}" dt="2021-05-18T20:31:26.660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Gardella, Maryse (Nokia - FR/Paris-Saclay)" userId="b7bfbd2c-508f-4afe-847e-52a39bd9d21b" providerId="ADAL" clId="{41D7F4C8-A3FC-4282-91FD-03E18272ADA9}" dt="2021-05-18T21:04:28.038" v="284" actId="14734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41D7F4C8-A3FC-4282-91FD-03E18272ADA9}" dt="2021-05-18T21:04:28.038" v="284" actId="14734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8T21:12:27.734" v="351" actId="6549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41D7F4C8-A3FC-4282-91FD-03E18272ADA9}" dt="2021-05-18T21:07:41.815" v="319" actId="6549"/>
          <ac:spMkLst>
            <pc:docMk/>
            <pc:sldMk cId="2585739943" sldId="634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12:27.734" v="351" actId="6549"/>
          <ac:graphicFrameMkLst>
            <pc:docMk/>
            <pc:sldMk cId="2585739943" sldId="634"/>
            <ac:graphicFrameMk id="6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8T21:08:36.386" v="332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41D7F4C8-A3FC-4282-91FD-03E18272ADA9}" dt="2021-05-18T20:59:52.357" v="199" actId="207"/>
          <ac:spMkLst>
            <pc:docMk/>
            <pc:sldMk cId="4062750734" sldId="635"/>
            <ac:spMk id="4" creationId="{B1E30D26-ADC6-4F74-86B0-B778E70F78C6}"/>
          </ac:spMkLst>
        </pc:spChg>
        <pc:spChg chg="add del mod">
          <ac:chgData name="Gardella, Maryse (Nokia - FR/Paris-Saclay)" userId="b7bfbd2c-508f-4afe-847e-52a39bd9d21b" providerId="ADAL" clId="{41D7F4C8-A3FC-4282-91FD-03E18272ADA9}" dt="2021-05-18T20:56:51.632" v="134"/>
          <ac:spMkLst>
            <pc:docMk/>
            <pc:sldMk cId="4062750734" sldId="635"/>
            <ac:spMk id="5" creationId="{C075307B-9C56-43D5-AF14-A68FB8D0BE82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8:36.386" v="332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8T20:48:17.169" v="106"/>
        <pc:sldMkLst>
          <pc:docMk/>
          <pc:sldMk cId="1363835068" sldId="668"/>
        </pc:sldMkLst>
        <pc:graphicFrameChg chg="add del">
          <ac:chgData name="Gardella, Maryse (Nokia - FR/Paris-Saclay)" userId="b7bfbd2c-508f-4afe-847e-52a39bd9d21b" providerId="ADAL" clId="{41D7F4C8-A3FC-4282-91FD-03E18272ADA9}" dt="2021-05-18T20:46:40.068" v="95"/>
          <ac:graphicFrameMkLst>
            <pc:docMk/>
            <pc:sldMk cId="1363835068" sldId="668"/>
            <ac:graphicFrameMk id="3" creationId="{4108BA1D-5B74-4F27-B459-0F813EA503D2}"/>
          </ac:graphicFrameMkLst>
        </pc:graphicFrameChg>
        <pc:graphicFrameChg chg="mod modGraphic">
          <ac:chgData name="Gardella, Maryse (Nokia - FR/Paris-Saclay)" userId="b7bfbd2c-508f-4afe-847e-52a39bd9d21b" providerId="ADAL" clId="{41D7F4C8-A3FC-4282-91FD-03E18272ADA9}" dt="2021-05-18T20:48:17.169" v="106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8T20:52:06.223" v="112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41D7F4C8-A3FC-4282-91FD-03E18272ADA9}" dt="2021-05-18T20:52:06.223" v="112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8T20:41:24.292" v="46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41D7F4C8-A3FC-4282-91FD-03E18272ADA9}" dt="2021-05-18T20:41:24.292" v="46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modSp mod">
        <pc:chgData name="Gardella, Maryse (Nokia - FR/Paris-Saclay)" userId="b7bfbd2c-508f-4afe-847e-52a39bd9d21b" providerId="ADAL" clId="{41D7F4C8-A3FC-4282-91FD-03E18272ADA9}" dt="2021-05-19T07:12:52.858" v="816" actId="1076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41D7F4C8-A3FC-4282-91FD-03E18272ADA9}" dt="2021-05-19T07:12:52.858" v="816" actId="1076"/>
          <ac:spMkLst>
            <pc:docMk/>
            <pc:sldMk cId="1868873662" sldId="861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6:23.029" v="302" actId="113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9T09:30:44.671" v="2379" actId="12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41D7F4C8-A3FC-4282-91FD-03E18272ADA9}" dt="2021-05-19T09:30:44.671" v="2379" actId="12"/>
          <ac:spMkLst>
            <pc:docMk/>
            <pc:sldMk cId="2040769281" sldId="865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6:50.797" v="312" actId="113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9T07:26:02.769" v="1049" actId="1076"/>
        <pc:sldMkLst>
          <pc:docMk/>
          <pc:sldMk cId="2196417128" sldId="932"/>
        </pc:sldMkLst>
        <pc:spChg chg="add mod">
          <ac:chgData name="Gardella, Maryse (Nokia - FR/Paris-Saclay)" userId="b7bfbd2c-508f-4afe-847e-52a39bd9d21b" providerId="ADAL" clId="{41D7F4C8-A3FC-4282-91FD-03E18272ADA9}" dt="2021-05-19T07:26:02.769" v="1049" actId="1076"/>
          <ac:spMkLst>
            <pc:docMk/>
            <pc:sldMk cId="2196417128" sldId="932"/>
            <ac:spMk id="6" creationId="{6F1189A6-539C-4702-8B28-3981E6DDC8BE}"/>
          </ac:spMkLst>
        </pc:spChg>
        <pc:spChg chg="del">
          <ac:chgData name="Gardella, Maryse (Nokia - FR/Paris-Saclay)" userId="b7bfbd2c-508f-4afe-847e-52a39bd9d21b" providerId="ADAL" clId="{41D7F4C8-A3FC-4282-91FD-03E18272ADA9}" dt="2021-05-19T07:13:25.952" v="819" actId="478"/>
          <ac:spMkLst>
            <pc:docMk/>
            <pc:sldMk cId="2196417128" sldId="932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6:34.209" v="307" actId="113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9T07:59:29.094" v="1329" actId="6549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41D7F4C8-A3FC-4282-91FD-03E18272ADA9}" dt="2021-05-19T07:59:29.094" v="1329" actId="6549"/>
          <ac:spMkLst>
            <pc:docMk/>
            <pc:sldMk cId="382401653" sldId="933"/>
            <ac:spMk id="9" creationId="{00000000-0000-0000-0000-000000000000}"/>
          </ac:spMkLst>
        </pc:spChg>
        <pc:graphicFrameChg chg="mod">
          <ac:chgData name="Gardella, Maryse (Nokia - FR/Paris-Saclay)" userId="b7bfbd2c-508f-4afe-847e-52a39bd9d21b" providerId="ADAL" clId="{41D7F4C8-A3FC-4282-91FD-03E18272ADA9}" dt="2021-05-18T21:04:56.716" v="286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9T09:30:39.881" v="2378" actId="12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41D7F4C8-A3FC-4282-91FD-03E18272ADA9}" dt="2021-05-19T09:30:39.881" v="2378" actId="12"/>
          <ac:spMkLst>
            <pc:docMk/>
            <pc:sldMk cId="141601151" sldId="934"/>
            <ac:spMk id="9" creationId="{00000000-0000-0000-0000-000000000000}"/>
          </ac:spMkLst>
        </pc:spChg>
        <pc:graphicFrameChg chg="mod">
          <ac:chgData name="Gardella, Maryse (Nokia - FR/Paris-Saclay)" userId="b7bfbd2c-508f-4afe-847e-52a39bd9d21b" providerId="ADAL" clId="{41D7F4C8-A3FC-4282-91FD-03E18272ADA9}" dt="2021-05-18T21:05:21.307" v="288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9T10:42:16.598" v="3098" actId="1076"/>
        <pc:sldMkLst>
          <pc:docMk/>
          <pc:sldMk cId="3620022747" sldId="935"/>
        </pc:sldMkLst>
        <pc:spChg chg="add del">
          <ac:chgData name="Gardella, Maryse (Nokia - FR/Paris-Saclay)" userId="b7bfbd2c-508f-4afe-847e-52a39bd9d21b" providerId="ADAL" clId="{41D7F4C8-A3FC-4282-91FD-03E18272ADA9}" dt="2021-05-19T09:46:51.007" v="2523"/>
          <ac:spMkLst>
            <pc:docMk/>
            <pc:sldMk cId="3620022747" sldId="935"/>
            <ac:spMk id="3" creationId="{536BBA5A-5F4D-40E5-A601-158DE08000BF}"/>
          </ac:spMkLst>
        </pc:spChg>
        <pc:spChg chg="add del">
          <ac:chgData name="Gardella, Maryse (Nokia - FR/Paris-Saclay)" userId="b7bfbd2c-508f-4afe-847e-52a39bd9d21b" providerId="ADAL" clId="{41D7F4C8-A3FC-4282-91FD-03E18272ADA9}" dt="2021-05-19T10:01:21.609" v="2581"/>
          <ac:spMkLst>
            <pc:docMk/>
            <pc:sldMk cId="3620022747" sldId="935"/>
            <ac:spMk id="4" creationId="{BE0363A8-50D1-45AD-9415-E2C035681E30}"/>
          </ac:spMkLst>
        </pc:spChg>
        <pc:spChg chg="mod">
          <ac:chgData name="Gardella, Maryse (Nokia - FR/Paris-Saclay)" userId="b7bfbd2c-508f-4afe-847e-52a39bd9d21b" providerId="ADAL" clId="{41D7F4C8-A3FC-4282-91FD-03E18272ADA9}" dt="2021-05-19T10:42:16.598" v="3098" actId="1076"/>
          <ac:spMkLst>
            <pc:docMk/>
            <pc:sldMk cId="3620022747" sldId="935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41D7F4C8-A3FC-4282-91FD-03E18272ADA9}" dt="2021-05-19T10:41:59.723" v="3094" actId="1076"/>
          <ac:spMkLst>
            <pc:docMk/>
            <pc:sldMk cId="3620022747" sldId="935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41D7F4C8-A3FC-4282-91FD-03E18272ADA9}" dt="2021-05-19T10:42:05.077" v="3096" actId="1076"/>
          <ac:spMkLst>
            <pc:docMk/>
            <pc:sldMk cId="3620022747" sldId="935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9T10:42:02.481" v="3095" actId="1076"/>
          <ac:graphicFrameMkLst>
            <pc:docMk/>
            <pc:sldMk cId="3620022747" sldId="935"/>
            <ac:graphicFrameMk id="7" creationId="{00000000-0000-0000-0000-000000000000}"/>
          </ac:graphicFrameMkLst>
        </pc:graphicFrameChg>
        <pc:picChg chg="add del">
          <ac:chgData name="Gardella, Maryse (Nokia - FR/Paris-Saclay)" userId="b7bfbd2c-508f-4afe-847e-52a39bd9d21b" providerId="ADAL" clId="{41D7F4C8-A3FC-4282-91FD-03E18272ADA9}" dt="2021-05-19T09:28:05.935" v="2352"/>
          <ac:picMkLst>
            <pc:docMk/>
            <pc:sldMk cId="3620022747" sldId="935"/>
            <ac:picMk id="2" creationId="{50C3091A-5332-4745-9D10-FB9740359942}"/>
          </ac:picMkLst>
        </pc:picChg>
      </pc:sldChg>
      <pc:sldChg chg="addSp delSp modSp mod">
        <pc:chgData name="Gardella, Maryse (Nokia - FR/Paris-Saclay)" userId="b7bfbd2c-508f-4afe-847e-52a39bd9d21b" providerId="ADAL" clId="{41D7F4C8-A3FC-4282-91FD-03E18272ADA9}" dt="2021-05-19T11:48:52.534" v="3941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41D7F4C8-A3FC-4282-91FD-03E18272ADA9}" dt="2021-05-19T11:46:34.076" v="3929" actId="6549"/>
          <ac:spMkLst>
            <pc:docMk/>
            <pc:sldMk cId="2182765894" sldId="936"/>
            <ac:spMk id="3" creationId="{126A0F4C-1F3F-4B7E-AB9C-EEE50D4A050E}"/>
          </ac:spMkLst>
        </pc:spChg>
        <pc:graphicFrameChg chg="del">
          <ac:chgData name="Gardella, Maryse (Nokia - FR/Paris-Saclay)" userId="b7bfbd2c-508f-4afe-847e-52a39bd9d21b" providerId="ADAL" clId="{41D7F4C8-A3FC-4282-91FD-03E18272ADA9}" dt="2021-05-19T11:46:36.854" v="3930" actId="478"/>
          <ac:graphicFrameMkLst>
            <pc:docMk/>
            <pc:sldMk cId="2182765894" sldId="936"/>
            <ac:graphicFrameMk id="4" creationId="{A0793707-6290-4B83-A60D-8C1FDEA665A3}"/>
          </ac:graphicFrameMkLst>
        </pc:graphicFrameChg>
        <pc:graphicFrameChg chg="add del mod">
          <ac:chgData name="Gardella, Maryse (Nokia - FR/Paris-Saclay)" userId="b7bfbd2c-508f-4afe-847e-52a39bd9d21b" providerId="ADAL" clId="{41D7F4C8-A3FC-4282-91FD-03E18272ADA9}" dt="2021-05-19T11:47:26.326" v="3932"/>
          <ac:graphicFrameMkLst>
            <pc:docMk/>
            <pc:sldMk cId="2182765894" sldId="936"/>
            <ac:graphicFrameMk id="5" creationId="{101139E9-A443-4C43-B982-BCAB6252A7A2}"/>
          </ac:graphicFrameMkLst>
        </pc:graphicFrameChg>
        <pc:graphicFrameChg chg="add mod">
          <ac:chgData name="Gardella, Maryse (Nokia - FR/Paris-Saclay)" userId="b7bfbd2c-508f-4afe-847e-52a39bd9d21b" providerId="ADAL" clId="{41D7F4C8-A3FC-4282-91FD-03E18272ADA9}" dt="2021-05-19T11:48:52.534" v="3941"/>
          <ac:graphicFrameMkLst>
            <pc:docMk/>
            <pc:sldMk cId="2182765894" sldId="936"/>
            <ac:graphicFrameMk id="6" creationId="{AC1445E2-D722-47D9-A6F0-EA2772693784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9T10:56:07.796" v="3404" actId="20577"/>
        <pc:sldMkLst>
          <pc:docMk/>
          <pc:sldMk cId="1510655990" sldId="938"/>
        </pc:sldMkLst>
        <pc:spChg chg="add del mod">
          <ac:chgData name="Gardella, Maryse (Nokia - FR/Paris-Saclay)" userId="b7bfbd2c-508f-4afe-847e-52a39bd9d21b" providerId="ADAL" clId="{41D7F4C8-A3FC-4282-91FD-03E18272ADA9}" dt="2021-05-19T10:49:53.152" v="3314"/>
          <ac:spMkLst>
            <pc:docMk/>
            <pc:sldMk cId="1510655990" sldId="938"/>
            <ac:spMk id="3" creationId="{941F1B00-2909-43E2-8FD0-8A10A3CA8EF8}"/>
          </ac:spMkLst>
        </pc:spChg>
        <pc:spChg chg="mod">
          <ac:chgData name="Gardella, Maryse (Nokia - FR/Paris-Saclay)" userId="b7bfbd2c-508f-4afe-847e-52a39bd9d21b" providerId="ADAL" clId="{41D7F4C8-A3FC-4282-91FD-03E18272ADA9}" dt="2021-05-19T10:56:07.796" v="3404" actId="20577"/>
          <ac:spMkLst>
            <pc:docMk/>
            <pc:sldMk cId="1510655990" sldId="938"/>
            <ac:spMk id="6" creationId="{E2F50771-D582-4BB4-AC25-5A8582F5DEDC}"/>
          </ac:spMkLst>
        </pc:spChg>
        <pc:graphicFrameChg chg="mod">
          <ac:chgData name="Gardella, Maryse (Nokia - FR/Paris-Saclay)" userId="b7bfbd2c-508f-4afe-847e-52a39bd9d21b" providerId="ADAL" clId="{41D7F4C8-A3FC-4282-91FD-03E18272ADA9}" dt="2021-05-18T21:05:57.676" v="291"/>
          <ac:graphicFrameMkLst>
            <pc:docMk/>
            <pc:sldMk cId="1510655990" sldId="938"/>
            <ac:graphicFrameMk id="7" creationId="{00000000-0000-0000-0000-000000000000}"/>
          </ac:graphicFrameMkLst>
        </pc:graphicFrameChg>
        <pc:picChg chg="add del">
          <ac:chgData name="Gardella, Maryse (Nokia - FR/Paris-Saclay)" userId="b7bfbd2c-508f-4afe-847e-52a39bd9d21b" providerId="ADAL" clId="{41D7F4C8-A3FC-4282-91FD-03E18272ADA9}" dt="2021-05-19T10:49:49.490" v="3312"/>
          <ac:picMkLst>
            <pc:docMk/>
            <pc:sldMk cId="1510655990" sldId="938"/>
            <ac:picMk id="2" creationId="{C0C74C6A-CB24-4794-A73D-4EEA9AA0A70E}"/>
          </ac:picMkLst>
        </pc:picChg>
      </pc:sldChg>
      <pc:sldChg chg="modSp mod">
        <pc:chgData name="Gardella, Maryse (Nokia - FR/Paris-Saclay)" userId="b7bfbd2c-508f-4afe-847e-52a39bd9d21b" providerId="ADAL" clId="{41D7F4C8-A3FC-4282-91FD-03E18272ADA9}" dt="2021-05-19T11:17:45.143" v="3912" actId="6549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41D7F4C8-A3FC-4282-91FD-03E18272ADA9}" dt="2021-05-19T11:17:45.143" v="3912" actId="6549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41D7F4C8-A3FC-4282-91FD-03E18272ADA9}" dt="2021-05-19T11:16:54.759" v="3890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9T11:16:52.048" v="3889" actId="1076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Chg chg="add del">
        <pc:chgData name="Gardella, Maryse (Nokia - FR/Paris-Saclay)" userId="b7bfbd2c-508f-4afe-847e-52a39bd9d21b" providerId="ADAL" clId="{41D7F4C8-A3FC-4282-91FD-03E18272ADA9}" dt="2021-05-19T10:42:25.848" v="3099" actId="47"/>
        <pc:sldMkLst>
          <pc:docMk/>
          <pc:sldMk cId="636322008" sldId="940"/>
        </pc:sldMkLst>
      </pc:sldChg>
      <pc:sldMasterChg chg="modSp mod">
        <pc:chgData name="Gardella, Maryse (Nokia - FR/Paris-Saclay)" userId="b7bfbd2c-508f-4afe-847e-52a39bd9d21b" providerId="ADAL" clId="{41D7F4C8-A3FC-4282-91FD-03E18272ADA9}" dt="2021-05-18T20:31:43.464" v="5" actId="20577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41D7F4C8-A3FC-4282-91FD-03E18272ADA9}" dt="2021-05-18T20:31:43.464" v="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0CEA15FD-2EDB-4F6A-94B7-6AC79CF2CA26}"/>
    <pc:docChg chg="undo custSel addSld delSld modSld modMainMaster">
      <pc:chgData name="Gardella, Maryse (Nokia - FR/Paris-Saclay)" userId="b7bfbd2c-508f-4afe-847e-52a39bd9d21b" providerId="ADAL" clId="{0CEA15FD-2EDB-4F6A-94B7-6AC79CF2CA26}" dt="2021-02-03T10:21:06.266" v="3047" actId="1076"/>
      <pc:docMkLst>
        <pc:docMk/>
      </pc:docMkLst>
      <pc:sldChg chg="modSp">
        <pc:chgData name="Gardella, Maryse (Nokia - FR/Paris-Saclay)" userId="b7bfbd2c-508f-4afe-847e-52a39bd9d21b" providerId="ADAL" clId="{0CEA15FD-2EDB-4F6A-94B7-6AC79CF2CA26}" dt="2021-02-03T07:39:39.331" v="1425" actId="1076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CEA15FD-2EDB-4F6A-94B7-6AC79CF2CA26}" dt="2021-02-03T07:39:39.331" v="1425" actId="1076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07:39:35.260" v="1423" actId="1076"/>
          <ac:spMkLst>
            <pc:docMk/>
            <pc:sldMk cId="0" sldId="303"/>
            <ac:spMk id="9219" creationId="{00000000-0000-0000-0000-000000000000}"/>
          </ac:spMkLst>
        </pc:spChg>
      </pc:sldChg>
      <pc:sldChg chg="addSp delSp modSp">
        <pc:chgData name="Gardella, Maryse (Nokia - FR/Paris-Saclay)" userId="b7bfbd2c-508f-4afe-847e-52a39bd9d21b" providerId="ADAL" clId="{0CEA15FD-2EDB-4F6A-94B7-6AC79CF2CA26}" dt="2021-02-02T12:31:57.241" v="269" actId="20577"/>
        <pc:sldMkLst>
          <pc:docMk/>
          <pc:sldMk cId="428086271" sldId="627"/>
        </pc:sldMkLst>
        <pc:graphicFrameChg chg="add del">
          <ac:chgData name="Gardella, Maryse (Nokia - FR/Paris-Saclay)" userId="b7bfbd2c-508f-4afe-847e-52a39bd9d21b" providerId="ADAL" clId="{0CEA15FD-2EDB-4F6A-94B7-6AC79CF2CA26}" dt="2021-02-02T12:25:36.498" v="206"/>
          <ac:graphicFrameMkLst>
            <pc:docMk/>
            <pc:sldMk cId="428086271" sldId="627"/>
            <ac:graphicFrameMk id="3" creationId="{2D717007-20D0-4451-89A5-F895DEA8CD9C}"/>
          </ac:graphicFrameMkLst>
        </pc:graphicFrameChg>
        <pc:graphicFrameChg chg="mod modGraphic">
          <ac:chgData name="Gardella, Maryse (Nokia - FR/Paris-Saclay)" userId="b7bfbd2c-508f-4afe-847e-52a39bd9d21b" providerId="ADAL" clId="{0CEA15FD-2EDB-4F6A-94B7-6AC79CF2CA26}" dt="2021-02-02T12:31:57.241" v="269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delSp modSp">
        <pc:chgData name="Gardella, Maryse (Nokia - FR/Paris-Saclay)" userId="b7bfbd2c-508f-4afe-847e-52a39bd9d21b" providerId="ADAL" clId="{0CEA15FD-2EDB-4F6A-94B7-6AC79CF2CA26}" dt="2021-02-02T12:24:17.428" v="203" actId="6549"/>
        <pc:sldMkLst>
          <pc:docMk/>
          <pc:sldMk cId="4062750734" sldId="635"/>
        </pc:sldMkLst>
        <pc:spChg chg="del mod">
          <ac:chgData name="Gardella, Maryse (Nokia - FR/Paris-Saclay)" userId="b7bfbd2c-508f-4afe-847e-52a39bd9d21b" providerId="ADAL" clId="{0CEA15FD-2EDB-4F6A-94B7-6AC79CF2CA26}" dt="2021-02-02T12:24:02.631" v="198" actId="478"/>
          <ac:spMkLst>
            <pc:docMk/>
            <pc:sldMk cId="4062750734" sldId="635"/>
            <ac:spMk id="5" creationId="{CBB76DB8-2351-46C3-BB5E-D4E67E978DCE}"/>
          </ac:spMkLst>
        </pc:spChg>
        <pc:graphicFrameChg chg="del modGraphic">
          <ac:chgData name="Gardella, Maryse (Nokia - FR/Paris-Saclay)" userId="b7bfbd2c-508f-4afe-847e-52a39bd9d21b" providerId="ADAL" clId="{0CEA15FD-2EDB-4F6A-94B7-6AC79CF2CA26}" dt="2021-02-02T12:24:09.256" v="200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Graphic">
          <ac:chgData name="Gardella, Maryse (Nokia - FR/Paris-Saclay)" userId="b7bfbd2c-508f-4afe-847e-52a39bd9d21b" providerId="ADAL" clId="{0CEA15FD-2EDB-4F6A-94B7-6AC79CF2CA26}" dt="2021-02-02T12:24:17.428" v="203" actId="6549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8:58.853" v="1422" actId="6549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CEA15FD-2EDB-4F6A-94B7-6AC79CF2CA26}" dt="2021-02-03T07:38:58.853" v="1422" actId="6549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7:37:42.220" v="285" actId="6549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CEA15FD-2EDB-4F6A-94B7-6AC79CF2CA26}" dt="2021-02-02T17:37:42.220" v="285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5:16.361" v="1421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CEA15FD-2EDB-4F6A-94B7-6AC79CF2CA26}" dt="2021-02-03T07:35:16.361" v="1421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del">
        <pc:chgData name="Gardella, Maryse (Nokia - FR/Paris-Saclay)" userId="b7bfbd2c-508f-4afe-847e-52a39bd9d21b" providerId="ADAL" clId="{0CEA15FD-2EDB-4F6A-94B7-6AC79CF2CA26}" dt="2021-02-02T17:47:25.778" v="401" actId="2696"/>
        <pc:sldMkLst>
          <pc:docMk/>
          <pc:sldMk cId="1708451613" sldId="752"/>
        </pc:sldMkLst>
      </pc:sldChg>
      <pc:sldChg chg="modSp">
        <pc:chgData name="Gardella, Maryse (Nokia - FR/Paris-Saclay)" userId="b7bfbd2c-508f-4afe-847e-52a39bd9d21b" providerId="ADAL" clId="{0CEA15FD-2EDB-4F6A-94B7-6AC79CF2CA26}" dt="2021-02-03T07:40:06.606" v="1426" actId="14100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CEA15FD-2EDB-4F6A-94B7-6AC79CF2CA26}" dt="2021-02-03T07:40:06.606" v="1426" actId="14100"/>
          <ac:spMkLst>
            <pc:docMk/>
            <pc:sldMk cId="1868873662" sldId="861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2T17:59:00.934" v="978" actId="1076"/>
          <ac:spMkLst>
            <pc:docMk/>
            <pc:sldMk cId="1868873662" sldId="861"/>
            <ac:spMk id="10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15.118" v="291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9:25:05.106" v="2490" actId="12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CEA15FD-2EDB-4F6A-94B7-6AC79CF2CA26}" dt="2021-02-03T09:25:05.106" v="2490" actId="12"/>
          <ac:spMkLst>
            <pc:docMk/>
            <pc:sldMk cId="2040769281" sldId="865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03.080" v="305" actId="6549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5:25.127" v="1205" actId="6549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CEA15FD-2EDB-4F6A-94B7-6AC79CF2CA26}" dt="2021-02-02T18:05:25.127" v="1205" actId="6549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28.844" v="297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6:21.168" v="126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CEA15FD-2EDB-4F6A-94B7-6AC79CF2CA26}" dt="2021-02-02T18:06:21.168" v="126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42.111" v="298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8:51:59.580" v="2244" actId="14"/>
        <pc:sldMkLst>
          <pc:docMk/>
          <pc:sldMk cId="141601151" sldId="934"/>
        </pc:sldMkLst>
        <pc:spChg chg="add del">
          <ac:chgData name="Gardella, Maryse (Nokia - FR/Paris-Saclay)" userId="b7bfbd2c-508f-4afe-847e-52a39bd9d21b" providerId="ADAL" clId="{0CEA15FD-2EDB-4F6A-94B7-6AC79CF2CA26}" dt="2021-02-03T08:41:33.529" v="2132"/>
          <ac:spMkLst>
            <pc:docMk/>
            <pc:sldMk cId="141601151" sldId="934"/>
            <ac:spMk id="2" creationId="{B3E51641-9DBD-40FA-8CCD-B471D19BD14E}"/>
          </ac:spMkLst>
        </pc:spChg>
        <pc:spChg chg="mod">
          <ac:chgData name="Gardella, Maryse (Nokia - FR/Paris-Saclay)" userId="b7bfbd2c-508f-4afe-847e-52a39bd9d21b" providerId="ADAL" clId="{0CEA15FD-2EDB-4F6A-94B7-6AC79CF2CA26}" dt="2021-02-03T08:51:59.580" v="2244" actId="14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16.380" v="308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9:26:36.954" v="2509" actId="1076"/>
        <pc:sldMkLst>
          <pc:docMk/>
          <pc:sldMk cId="3620022747" sldId="935"/>
        </pc:sldMkLst>
        <pc:spChg chg="add del">
          <ac:chgData name="Gardella, Maryse (Nokia - FR/Paris-Saclay)" userId="b7bfbd2c-508f-4afe-847e-52a39bd9d21b" providerId="ADAL" clId="{0CEA15FD-2EDB-4F6A-94B7-6AC79CF2CA26}" dt="2021-02-03T08:55:34.547" v="2252"/>
          <ac:spMkLst>
            <pc:docMk/>
            <pc:sldMk cId="3620022747" sldId="935"/>
            <ac:spMk id="2" creationId="{EC19A249-719E-4416-86E8-4C91B6EB93D4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04.960" v="2256"/>
          <ac:spMkLst>
            <pc:docMk/>
            <pc:sldMk cId="3620022747" sldId="935"/>
            <ac:spMk id="3" creationId="{355828C2-4867-40E9-B1D5-A692B05C4536}"/>
          </ac:spMkLst>
        </pc:spChg>
        <pc:spChg chg="mod">
          <ac:chgData name="Gardella, Maryse (Nokia - FR/Paris-Saclay)" userId="b7bfbd2c-508f-4afe-847e-52a39bd9d21b" providerId="ADAL" clId="{0CEA15FD-2EDB-4F6A-94B7-6AC79CF2CA26}" dt="2021-02-03T09:26:36.954" v="2509" actId="1076"/>
          <ac:spMkLst>
            <pc:docMk/>
            <pc:sldMk cId="3620022747" sldId="935"/>
            <ac:spMk id="6" creationId="{E2F50771-D582-4BB4-AC25-5A8582F5DEDC}"/>
          </ac:spMkLst>
        </pc:spChg>
        <pc:spChg chg="add del mod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9" creationId="{05FA8FE8-1D12-402A-AA97-C8084DC3D487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11" creationId="{BD872C2D-9A6B-426D-B2F0-F9DCC1B31F1A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37.646" v="317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10:21:06.266" v="3047" actId="1076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CEA15FD-2EDB-4F6A-94B7-6AC79CF2CA26}" dt="2021-02-02T17:47:21.154" v="400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CEA15FD-2EDB-4F6A-94B7-6AC79CF2CA26}" dt="2021-02-02T17:47:14.606" v="398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CEA15FD-2EDB-4F6A-94B7-6AC79CF2CA26}" dt="2021-02-03T10:21:06.266" v="3047" actId="1076"/>
          <ac:graphicFrameMkLst>
            <pc:docMk/>
            <pc:sldMk cId="2182765894" sldId="936"/>
            <ac:graphicFrameMk id="4" creationId="{E4A48F00-1132-47BF-A2A0-C13BA753BD8D}"/>
          </ac:graphicFrameMkLst>
        </pc:graphicFrameChg>
        <pc:graphicFrameChg chg="del">
          <ac:chgData name="Gardella, Maryse (Nokia - FR/Paris-Saclay)" userId="b7bfbd2c-508f-4afe-847e-52a39bd9d21b" providerId="ADAL" clId="{0CEA15FD-2EDB-4F6A-94B7-6AC79CF2CA26}" dt="2021-02-02T17:47:16.134" v="399" actId="478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Chg chg="del">
        <pc:chgData name="Gardella, Maryse (Nokia - FR/Paris-Saclay)" userId="b7bfbd2c-508f-4afe-847e-52a39bd9d21b" providerId="ADAL" clId="{0CEA15FD-2EDB-4F6A-94B7-6AC79CF2CA26}" dt="2021-02-02T17:46:39.792" v="391" actId="2696"/>
        <pc:sldMkLst>
          <pc:docMk/>
          <pc:sldMk cId="2677206443" sldId="937"/>
        </pc:sldMkLst>
      </pc:sldChg>
      <pc:sldChg chg="addSp delSp modSp add">
        <pc:chgData name="Gardella, Maryse (Nokia - FR/Paris-Saclay)" userId="b7bfbd2c-508f-4afe-847e-52a39bd9d21b" providerId="ADAL" clId="{0CEA15FD-2EDB-4F6A-94B7-6AC79CF2CA26}" dt="2021-02-03T09:42:30.116" v="2728" actId="1076"/>
        <pc:sldMkLst>
          <pc:docMk/>
          <pc:sldMk cId="1510655990" sldId="938"/>
        </pc:sldMkLst>
        <pc:spChg chg="add del">
          <ac:chgData name="Gardella, Maryse (Nokia - FR/Paris-Saclay)" userId="b7bfbd2c-508f-4afe-847e-52a39bd9d21b" providerId="ADAL" clId="{0CEA15FD-2EDB-4F6A-94B7-6AC79CF2CA26}" dt="2021-02-03T09:33:27.767" v="2578"/>
          <ac:spMkLst>
            <pc:docMk/>
            <pc:sldMk cId="1510655990" sldId="938"/>
            <ac:spMk id="2" creationId="{15AAD318-5562-431D-81CE-37DE28D02095}"/>
          </ac:spMkLst>
        </pc:spChg>
        <pc:spChg chg="mod">
          <ac:chgData name="Gardella, Maryse (Nokia - FR/Paris-Saclay)" userId="b7bfbd2c-508f-4afe-847e-52a39bd9d21b" providerId="ADAL" clId="{0CEA15FD-2EDB-4F6A-94B7-6AC79CF2CA26}" dt="2021-02-03T09:42:30.116" v="2728" actId="1076"/>
          <ac:spMkLst>
            <pc:docMk/>
            <pc:sldMk cId="1510655990" sldId="938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0:23.686" v="319"/>
          <ac:spMkLst>
            <pc:docMk/>
            <pc:sldMk cId="1510655990" sldId="938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2T17:44:48.295" v="366" actId="6549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addSp delSp modSp add">
        <pc:chgData name="Gardella, Maryse (Nokia - FR/Paris-Saclay)" userId="b7bfbd2c-508f-4afe-847e-52a39bd9d21b" providerId="ADAL" clId="{0CEA15FD-2EDB-4F6A-94B7-6AC79CF2CA26}" dt="2021-02-03T10:19:21.796" v="3035" actId="20577"/>
        <pc:sldMkLst>
          <pc:docMk/>
          <pc:sldMk cId="3064906858" sldId="939"/>
        </pc:sldMkLst>
        <pc:spChg chg="add del">
          <ac:chgData name="Gardella, Maryse (Nokia - FR/Paris-Saclay)" userId="b7bfbd2c-508f-4afe-847e-52a39bd9d21b" providerId="ADAL" clId="{0CEA15FD-2EDB-4F6A-94B7-6AC79CF2CA26}" dt="2021-02-03T10:05:59.511" v="2817"/>
          <ac:spMkLst>
            <pc:docMk/>
            <pc:sldMk cId="3064906858" sldId="939"/>
            <ac:spMk id="2" creationId="{EF487D03-015F-4EAB-A1B8-A02BF4FB02AC}"/>
          </ac:spMkLst>
        </pc:spChg>
        <pc:spChg chg="mod">
          <ac:chgData name="Gardella, Maryse (Nokia - FR/Paris-Saclay)" userId="b7bfbd2c-508f-4afe-847e-52a39bd9d21b" providerId="ADAL" clId="{0CEA15FD-2EDB-4F6A-94B7-6AC79CF2CA26}" dt="2021-02-03T10:19:21.796" v="3035" actId="20577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4:06.484" v="356"/>
          <ac:spMkLst>
            <pc:docMk/>
            <pc:sldMk cId="3064906858" sldId="939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10:17:48.302" v="2943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3T10:17:48.302" v="2943" actId="1076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0CEA15FD-2EDB-4F6A-94B7-6AC79CF2CA26}" dt="2021-02-02T12:04:16.941" v="7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CEA15FD-2EDB-4F6A-94B7-6AC79CF2CA26}" dt="2021-02-02T12:04:16.941" v="7" actId="6549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0070D748-D2CB-4067-A45D-BE71C71E92BC}"/>
    <pc:docChg chg="undo custSel addSld delSld modSld sldOrd modMainMaster">
      <pc:chgData name="Gardella, Maryse (Nokia - FR/Paris-Saclay)" userId="b7bfbd2c-508f-4afe-847e-52a39bd9d21b" providerId="ADAL" clId="{0070D748-D2CB-4067-A45D-BE71C71E92BC}" dt="2020-11-25T08:09:41.433" v="1948" actId="14100"/>
      <pc:docMkLst>
        <pc:docMk/>
      </pc:docMkLst>
      <pc:sldChg chg="modSp">
        <pc:chgData name="Gardella, Maryse (Nokia - FR/Paris-Saclay)" userId="b7bfbd2c-508f-4afe-847e-52a39bd9d21b" providerId="ADAL" clId="{0070D748-D2CB-4067-A45D-BE71C71E92BC}" dt="2020-11-20T12:23:33.602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070D748-D2CB-4067-A45D-BE71C71E92BC}" dt="2020-11-20T12:23:33.602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070D748-D2CB-4067-A45D-BE71C71E92BC}" dt="2020-11-20T12:37:28.599" v="96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0070D748-D2CB-4067-A45D-BE71C71E92BC}" dt="2020-11-20T12:37:28.599" v="96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8:00:26.458" v="18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0070D748-D2CB-4067-A45D-BE71C71E92BC}" dt="2020-11-25T08:00:26.458" v="18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addSp modSp ord">
        <pc:chgData name="Gardella, Maryse (Nokia - FR/Paris-Saclay)" userId="b7bfbd2c-508f-4afe-847e-52a39bd9d21b" providerId="ADAL" clId="{0070D748-D2CB-4067-A45D-BE71C71E92BC}" dt="2020-11-25T07:57:59.128" v="1869" actId="6549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0070D748-D2CB-4067-A45D-BE71C71E92BC}" dt="2020-11-25T07:53:01.057" v="1864" actId="1076"/>
          <ac:spMkLst>
            <pc:docMk/>
            <pc:sldMk cId="4062750734" sldId="635"/>
            <ac:spMk id="5" creationId="{CBB76DB8-2351-46C3-BB5E-D4E67E978DCE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7:57:59.128" v="1869" actId="6549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 modGraphic">
          <ac:chgData name="Gardella, Maryse (Nokia - FR/Paris-Saclay)" userId="b7bfbd2c-508f-4afe-847e-52a39bd9d21b" providerId="ADAL" clId="{0070D748-D2CB-4067-A45D-BE71C71E92BC}" dt="2020-11-25T07:57:52.588" v="1866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2:32:59.320" v="64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070D748-D2CB-4067-A45D-BE71C71E92BC}" dt="2020-11-20T12:32:59.320" v="64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0:27:03.320" v="1730" actId="20577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070D748-D2CB-4067-A45D-BE71C71E92BC}" dt="2020-11-23T10:27:03.320" v="1730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48:25.072" v="1785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070D748-D2CB-4067-A45D-BE71C71E92BC}" dt="2020-11-25T07:48:25.072" v="1785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add del">
        <pc:chgData name="Gardella, Maryse (Nokia - FR/Paris-Saclay)" userId="b7bfbd2c-508f-4afe-847e-52a39bd9d21b" providerId="ADAL" clId="{0070D748-D2CB-4067-A45D-BE71C71E92BC}" dt="2020-11-25T08:08:40.723" v="1940" actId="2696"/>
        <pc:sldMkLst>
          <pc:docMk/>
          <pc:sldMk cId="3898301349" sldId="733"/>
        </pc:sldMkLst>
      </pc:sldChg>
      <pc:sldChg chg="addSp delSp modSp">
        <pc:chgData name="Gardella, Maryse (Nokia - FR/Paris-Saclay)" userId="b7bfbd2c-508f-4afe-847e-52a39bd9d21b" providerId="ADAL" clId="{0070D748-D2CB-4067-A45D-BE71C71E92BC}" dt="2020-11-25T08:08:35.694" v="1939" actId="1076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0070D748-D2CB-4067-A45D-BE71C71E92BC}" dt="2020-11-25T08:01:58.112" v="1881" actId="20577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30.135" v="1937" actId="14100"/>
          <ac:spMkLst>
            <pc:docMk/>
            <pc:sldMk cId="1708451613" sldId="752"/>
            <ac:spMk id="3" creationId="{126A0F4C-1F3F-4B7E-AB9C-EEE50D4A050E}"/>
          </ac:spMkLst>
        </pc:spChg>
        <pc:spChg chg="add mod">
          <ac:chgData name="Gardella, Maryse (Nokia - FR/Paris-Saclay)" userId="b7bfbd2c-508f-4afe-847e-52a39bd9d21b" providerId="ADAL" clId="{0070D748-D2CB-4067-A45D-BE71C71E92BC}" dt="2020-11-25T08:07:13.166" v="1925" actId="1076"/>
          <ac:spMkLst>
            <pc:docMk/>
            <pc:sldMk cId="1708451613" sldId="752"/>
            <ac:spMk id="5" creationId="{6AE33644-E9B4-4134-AA95-C117BF3A56B0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8:07:10.102" v="1924" actId="1076"/>
          <ac:graphicFrameMkLst>
            <pc:docMk/>
            <pc:sldMk cId="1708451613" sldId="752"/>
            <ac:graphicFrameMk id="4" creationId="{7F50FAAB-0AA4-4341-8397-35FFA9A7B8F4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1:09:16.673" v="1740"/>
          <ac:graphicFrameMkLst>
            <pc:docMk/>
            <pc:sldMk cId="1708451613" sldId="752"/>
            <ac:graphicFrameMk id="4" creationId="{8A9295D2-7039-4FA5-9107-F1DC1EB86555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2:38:21.110" v="1747" actId="478"/>
          <ac:graphicFrameMkLst>
            <pc:docMk/>
            <pc:sldMk cId="1708451613" sldId="752"/>
            <ac:graphicFrameMk id="5" creationId="{2CE984A0-3028-49F8-B798-63D86FFFE8E4}"/>
          </ac:graphicFrameMkLst>
        </pc:graphicFrameChg>
        <pc:graphicFrameChg chg="del mod">
          <ac:chgData name="Gardella, Maryse (Nokia - FR/Paris-Saclay)" userId="b7bfbd2c-508f-4afe-847e-52a39bd9d21b" providerId="ADAL" clId="{0070D748-D2CB-4067-A45D-BE71C71E92BC}" dt="2020-11-23T11:06:03.472" v="1731" actId="478"/>
          <ac:graphicFrameMkLst>
            <pc:docMk/>
            <pc:sldMk cId="1708451613" sldId="752"/>
            <ac:graphicFrameMk id="6" creationId="{2B544C99-AC93-41DA-8DD0-0F07D7525A30}"/>
          </ac:graphicFrameMkLst>
        </pc:graphicFrameChg>
        <pc:graphicFrameChg chg="add mod">
          <ac:chgData name="Gardella, Maryse (Nokia - FR/Paris-Saclay)" userId="b7bfbd2c-508f-4afe-847e-52a39bd9d21b" providerId="ADAL" clId="{0070D748-D2CB-4067-A45D-BE71C71E92BC}" dt="2020-11-25T08:08:35.694" v="1939" actId="1076"/>
          <ac:graphicFrameMkLst>
            <pc:docMk/>
            <pc:sldMk cId="1708451613" sldId="752"/>
            <ac:graphicFrameMk id="6" creationId="{C1C29599-A418-4A1D-BBF5-E7C31157E44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19:22.583" v="1173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070D748-D2CB-4067-A45D-BE71C71E92BC}" dt="2020-11-20T16:19:22.583" v="1173" actId="6549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34.832" v="780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070D748-D2CB-4067-A45D-BE71C71E92BC}" dt="2020-11-20T16:20:37.417" v="122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070D748-D2CB-4067-A45D-BE71C71E92BC}" dt="2020-11-20T16:20:37.417" v="1221" actId="6549"/>
          <ac:spMkLst>
            <pc:docMk/>
            <pc:sldMk cId="2040769281" sldId="865"/>
            <ac:spMk id="9" creationId="{00000000-0000-0000-0000-000000000000}"/>
          </ac:spMkLst>
        </pc:spChg>
        <pc:graphicFrameChg chg="add del">
          <ac:chgData name="Gardella, Maryse (Nokia - FR/Paris-Saclay)" userId="b7bfbd2c-508f-4afe-847e-52a39bd9d21b" providerId="ADAL" clId="{0070D748-D2CB-4067-A45D-BE71C71E92BC}" dt="2020-11-20T16:13:29.734" v="1089"/>
          <ac:graphicFrameMkLst>
            <pc:docMk/>
            <pc:sldMk cId="2040769281" sldId="865"/>
            <ac:graphicFrameMk id="2" creationId="{496D20A2-6342-4F25-8F2A-A91C95BB27DF}"/>
          </ac:graphicFrameMkLst>
        </pc:graphicFrameChg>
        <pc:graphicFrameChg chg="modGraphic">
          <ac:chgData name="Gardella, Maryse (Nokia - FR/Paris-Saclay)" userId="b7bfbd2c-508f-4afe-847e-52a39bd9d21b" providerId="ADAL" clId="{0070D748-D2CB-4067-A45D-BE71C71E92BC}" dt="2020-11-20T16:10:51.381" v="1082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00.744" v="1871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070D748-D2CB-4067-A45D-BE71C71E92BC}" dt="2020-11-25T07:59:00.744" v="1871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29.676" v="778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23.946" v="1873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070D748-D2CB-4067-A45D-BE71C71E92BC}" dt="2020-11-25T07:59:23.946" v="1873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48.782" v="78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23:42.798" v="1279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070D748-D2CB-4067-A45D-BE71C71E92BC}" dt="2020-11-20T16:23:42.798" v="1279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1:14.278" v="1224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7:33:23.025" v="1750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070D748-D2CB-4067-A45D-BE71C71E92BC}" dt="2020-11-23T17:33:23.025" v="1750" actId="20577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4:05.811" v="1282" actId="6549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modSp add">
        <pc:chgData name="Gardella, Maryse (Nokia - FR/Paris-Saclay)" userId="b7bfbd2c-508f-4afe-847e-52a39bd9d21b" providerId="ADAL" clId="{0070D748-D2CB-4067-A45D-BE71C71E92BC}" dt="2020-11-25T08:09:41.433" v="194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070D748-D2CB-4067-A45D-BE71C71E92BC}" dt="2020-11-25T08:02:05.694" v="1886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48.303" v="1942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070D748-D2CB-4067-A45D-BE71C71E92BC}" dt="2020-11-25T08:09:41.433" v="1948" actId="14100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MasterChg chg="modSp">
        <pc:chgData name="Gardella, Maryse (Nokia - FR/Paris-Saclay)" userId="b7bfbd2c-508f-4afe-847e-52a39bd9d21b" providerId="ADAL" clId="{0070D748-D2CB-4067-A45D-BE71C71E92BC}" dt="2020-11-20T12:26:12.906" v="9" actId="1076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070D748-D2CB-4067-A45D-BE71C71E92BC}" dt="2020-11-20T12:25:51.861" v="8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0070D748-D2CB-4067-A45D-BE71C71E92BC}" dt="2020-11-20T12:26:12.906" v="9" actId="1076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S5-213009 CH exec report from SA5#137e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7e/Docs/S5-213031.zip" TargetMode="External"/><Relationship Id="rId2" Type="http://schemas.openxmlformats.org/officeDocument/2006/relationships/hyperlink" Target="https://www.3gpp.org/ftp/TSG_SA/WG5_TM/TSGS5_137e/Docs/S5-213020.zip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3gpp.org/ftp/TSG_SA/WG5_TM/TSGS5_137e/Docs/S5-213033.zi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SA5#137e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828800" y="4147532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1767274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30%-&gt;   60%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287765" y="3963850"/>
            <a:ext cx="11269350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Flows for PDU session Establishment/Modification/Release for Redundant transmission on N3/N9 interfaces and Redundant transmission at transport layer with "redundant transmission information"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CHF quota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granting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principle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for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Redundant transmission on N3/N9 interfaces and Redundant transmission at transport layer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"RSN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Redundancy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Sequence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Number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Information" in PDU Session Charging Information.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DraftCRs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approved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stage 3 TS 32.298 (CHF CDR ASN.1) and TS 32.291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OpenAPI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introduce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URLLC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information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076443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10%-&gt;  50%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116254"/>
            <a:ext cx="1126935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to TS 32.240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removing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PGW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from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architecture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replaced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by a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statement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SMF+PGW-C enhanced to support GERAN/UTRAN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to TS 32.290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removing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PGW as Consumer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Nchf_ConvergedCharging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replaced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by a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statement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SMF+PGW-C enhanced to support GERAN/UTRAN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to TS 32.255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introducing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 new normative Annex "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Support of GERAN/UTRAN access" specified with differences from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used by SMF/ SMF+PGW-C for interworking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.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064534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60%-&gt;   80%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397458"/>
            <a:ext cx="11269350" cy="38472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charging (by EES) solutions for edge enabling services usage: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case split between "indirect 3GPP Core network capabilities usage" and "edge enabling services" (EAS discovery/registration, EAS application context).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In both IEC and PEC scenarios (Notification in PEC only): "one-time UE location request" and "UE location subscription/notification", "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Application Client (AC) information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subscription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/notification",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"ACR (Application Context Relocation) management event subscription" by EAS </a:t>
            </a: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solutions for subscriber based charging for 5GS usage supporting EC, with solution based “Application Identifier”, “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flowDescription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” or “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ethFlowDescription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” preferred for potential conclusion.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Preliminary steps for EAS deployment Charging: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consumption by CEF, and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Producer (CTF) config.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S5-213603)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585606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30%-&gt;   55%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386055"/>
            <a:ext cx="11269350" cy="30777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key issues: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charging in 5G data connectivity domain charging,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charging in control plane data transfer domain charging, Monitoring event domain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control plane data transfer charging (NIDD) based on north bound API NEF charging 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the NEF initiated or AF triggered NIDD configuration messages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Nnef_SMContext_Create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Request received by NEF from SMF with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optimization related information ( NIDD information…)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Control Plane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Optimisation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use case updated to reflect data plane connection cost reduction by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optimization use of SRB1bis for NB-IoT rather using dedicated bearer.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S5-213652)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56866"/>
              </p:ext>
            </p:extLst>
          </p:nvPr>
        </p:nvGraphicFramePr>
        <p:xfrm>
          <a:off x="448394" y="1053369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40%-&gt;   60%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4" y="255247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48394" y="2658844"/>
            <a:ext cx="11269350" cy="44012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Updates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on Direct Discovery charging: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latest TS 23.304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for Direct Discovery charging over PC5 reference point (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e.g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Group Member Discovery and UE-to-Network Relay Discovery)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,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and additional CEF based flow.</a:t>
            </a:r>
            <a:endParaRPr lang="en-GB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Categorization between: </a:t>
            </a:r>
          </a:p>
          <a:p>
            <a:pPr marL="2112963" lvl="3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Discovery Request with command (Announce request, Monitor request..) with 5G DDNMF (CTF) or CEF based</a:t>
            </a:r>
          </a:p>
          <a:p>
            <a:pPr marL="2112963" lvl="3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Discovery Reporting re-using TS 32.277 flows based on 5G DDNMF with "</a:t>
            </a:r>
            <a:r>
              <a:rPr lang="en-US" sz="16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 Function" role.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charging solutions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in PEC and SCUR scenario: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Broadcast mode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based on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CTF split UE (AMC) - 5G DDNMF (ADF)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Groupcast mode based on TS 32.277 flows with "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Function" replaced by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Service with PC3ch to UE.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converged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architectures: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(CTF-ADF)  and CEF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based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32.846 (email approval S5-213612)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1562850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10% -&gt; 40%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638662"/>
            <a:ext cx="11269350" cy="32932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28.822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UDM based solution for 5G VN Group: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CEF based architecture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Relying on existing UDM services for VN Group identification and membership information collection (subscription/notification)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topic "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5G VN group Communication" with related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case, potential requirements and Key issue (includes unicast, broadcast and multicast communication)</a:t>
            </a:r>
            <a:endParaRPr lang="en-GB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SMF based charging solution for traffic forwarding between UEs in the 5G VN group, using different methods (Local switch, N19 based or N6 based).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S5-213616)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886869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61325" y="2886089"/>
            <a:ext cx="11269350" cy="39087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KI#3 (Volume based Converged Charging per NS) with their evaluation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Based on a distributed charging architecture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based on volume KPIs collection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KI#1 (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Converged Charging for max. number of UEs per NS)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based on new CHF 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NetworkSliceConvergedCharging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service for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quota management of UEs registration to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N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etwork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Slice Admission Control Function (NSACF)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Key issue on "Individual UE charging based on NS" and potential requirement with a solution based on the distributed charging architecture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Key issue on "actual duration per NS" and potential requirement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Preliminary description for n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ew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solutions (event and session based) for KI#5 (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Converged charging for number of simultaneous UEs per NS):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information, triggers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S5-213624)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SA#92e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050375"/>
              </p:ext>
            </p:extLst>
          </p:nvPr>
        </p:nvGraphicFramePr>
        <p:xfrm>
          <a:off x="1128524" y="2073555"/>
          <a:ext cx="9230128" cy="1394224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S5-213623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TR 28.815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Study on charging aspects of edge computing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S5-213611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TR 32.846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Study on charging aspects of Proximity-based Services (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) in 5GS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74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17" y="1115104"/>
            <a:ext cx="11183938" cy="2840447"/>
          </a:xfrm>
        </p:spPr>
        <p:txBody>
          <a:bodyPr/>
          <a:lstStyle/>
          <a:p>
            <a:r>
              <a:rPr lang="en-US" sz="2800" dirty="0"/>
              <a:t>5GSIMSCH CRs</a:t>
            </a:r>
          </a:p>
          <a:p>
            <a:r>
              <a:rPr lang="en-GB" sz="2800" dirty="0"/>
              <a:t>5G_URLLC CRs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/>
              <a:t>S5-213593 </a:t>
            </a:r>
            <a:r>
              <a:rPr lang="en-US" sz="2000" dirty="0"/>
              <a:t>Rel-17 CR 32.255 Correct the message flow for URLLC Charging =&gt; short email approval (</a:t>
            </a:r>
            <a:r>
              <a:rPr lang="fr-FR" sz="2000" dirty="0"/>
              <a:t>S5-213593d1 </a:t>
            </a:r>
            <a:r>
              <a:rPr lang="fr-FR" sz="2000" dirty="0" err="1"/>
              <a:t>available</a:t>
            </a:r>
            <a:r>
              <a:rPr lang="fr-FR" sz="2000" dirty="0"/>
              <a:t> in draft)</a:t>
            </a:r>
          </a:p>
          <a:p>
            <a:r>
              <a:rPr lang="en-GB" sz="2800" dirty="0"/>
              <a:t>TEI17_NIESGU CRs</a:t>
            </a:r>
            <a:endParaRPr lang="en-US" sz="2800" dirty="0"/>
          </a:p>
          <a:p>
            <a:r>
              <a:rPr lang="en-US" sz="2800" dirty="0"/>
              <a:t>Maintenance and Rel-16 small Enhancements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2C7D193-9250-4E37-BF94-649CF7C62D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93957"/>
              </p:ext>
            </p:extLst>
          </p:nvPr>
        </p:nvGraphicFramePr>
        <p:xfrm>
          <a:off x="5198725" y="4150759"/>
          <a:ext cx="2198668" cy="1797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2C7D193-9250-4E37-BF94-649CF7C62D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98725" y="4150759"/>
                        <a:ext cx="2198668" cy="17979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SA5#138e</a:t>
            </a:r>
            <a:r>
              <a:rPr lang="fr-FR" sz="2500" dirty="0"/>
              <a:t> CH meeting </a:t>
            </a:r>
            <a:r>
              <a:rPr lang="fr-FR" sz="2500" dirty="0" err="1"/>
              <a:t>schedule</a:t>
            </a:r>
            <a:r>
              <a:rPr lang="fr-FR" sz="2500" dirty="0"/>
              <a:t>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Monday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Monday (second </a:t>
            </a:r>
            <a:r>
              <a:rPr lang="fr-FR" sz="2400" dirty="0" err="1"/>
              <a:t>week</a:t>
            </a:r>
            <a:r>
              <a:rPr lang="fr-FR" sz="2400" dirty="0"/>
              <a:t>)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2 CH rapporteur calls will be scheduled before SA5#138e (dates to be fixed)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30652"/>
              </p:ext>
            </p:extLst>
          </p:nvPr>
        </p:nvGraphicFramePr>
        <p:xfrm>
          <a:off x="397723" y="2576338"/>
          <a:ext cx="11663679" cy="2401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S5-213020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LS from WSOLU to 3GPP SA5 - 5G charging architecture for wholesale scenarios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GSMA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S5-213583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S5-213031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making PSCell ID available at the SGW of EPC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S2-2100248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Postponed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S5-213033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5G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ProSe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 updates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S2-2101598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48286709"/>
              </p:ext>
            </p:extLst>
          </p:nvPr>
        </p:nvGraphicFramePr>
        <p:xfrm>
          <a:off x="487680" y="1828506"/>
          <a:ext cx="11020140" cy="1803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S5-213583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to LS from WSOLU to 3GPP SA5 - 5G charging architecture for wholesale scenarios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GSMA WSOLU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u="non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CA865BC3-9A1B-48D5-8394-667ED30ED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8" y="4347841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S5-213583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=&gt;  email </a:t>
            </a:r>
            <a:r>
              <a:rPr lang="fr-FR" sz="2400" dirty="0" err="1">
                <a:latin typeface="Calibri" panose="020F0502020204030204" pitchFamily="34" charset="0"/>
                <a:ea typeface="DengXian" panose="02010600030101010101" pitchFamily="2" charset="-122"/>
              </a:rPr>
              <a:t>approval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(d1 </a:t>
            </a:r>
            <a:r>
              <a:rPr lang="fr-FR" sz="2400" dirty="0" err="1">
                <a:latin typeface="Calibri" panose="020F0502020204030204" pitchFamily="34" charset="0"/>
                <a:ea typeface="DengXian" panose="02010600030101010101" pitchFamily="2" charset="-122"/>
              </a:rPr>
              <a:t>available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in draft) </a:t>
            </a:r>
          </a:p>
        </p:txBody>
      </p:sp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607379"/>
              </p:ext>
            </p:extLst>
          </p:nvPr>
        </p:nvGraphicFramePr>
        <p:xfrm>
          <a:off x="995680" y="1899704"/>
          <a:ext cx="10233974" cy="2067328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014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607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S5-213605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Revised WID on N40 Interface Enhancements to Support GERAN and UTRAN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Com. Corporation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300568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S5-213606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Nchf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charging services phase 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Ericsson LM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59884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S5-213607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5G roaming charging architecture for wholesale and retail scenarios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Ericsson LM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761955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B1E30D26-ADC6-4F74-86B0-B778E70F7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680" y="4902646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GSMA/IDS - Billing and Charging Evolution (BCE) Introduction </a:t>
            </a:r>
            <a:r>
              <a:rPr lang="en-US" sz="1800" dirty="0">
                <a:solidFill>
                  <a:srgbClr val="FF0000"/>
                </a:solidFill>
              </a:rPr>
              <a:t>(S5-213289) </a:t>
            </a:r>
            <a:r>
              <a:rPr lang="en-US" sz="2400" dirty="0">
                <a:solidFill>
                  <a:srgbClr val="FF0000"/>
                </a:solidFill>
              </a:rPr>
              <a:t>presented by GSMA IDS Chair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6133188"/>
              </p:ext>
            </p:extLst>
          </p:nvPr>
        </p:nvGraphicFramePr>
        <p:xfrm>
          <a:off x="664655" y="1185063"/>
          <a:ext cx="10397446" cy="5075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729085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7856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54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60%-&gt; 75%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533102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60%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3006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50%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80%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1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55%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40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60%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1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 -&gt; 40%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15% -&gt; 30%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637406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60%-&gt; 75%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350152" y="3834353"/>
            <a:ext cx="11721983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CHF CDRs handling in IMS offline charging using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of  NRF for CHF selection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N45 Reference Point for IMS in converged charging architecture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32.290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introduce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IMS-Node as new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potential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consumer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Nchf_OfflineOnlyCharging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32.275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MMTel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for introduction of: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CHF CDRs handling in IMS offline charging using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MMTel Supp services converged charging flows referencing to Diameter-based charging ones with differences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Full charging data description for MMTel converged charging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50152" y="361433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19805</TotalTime>
  <Words>1966</Words>
  <Application>Microsoft Office PowerPoint</Application>
  <PresentationFormat>Widescreen</PresentationFormat>
  <Paragraphs>339</Paragraphs>
  <Slides>19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Microsoft Word 97 - 2003 Document</vt:lpstr>
      <vt:lpstr>    Exec Report SA5#137e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mga1</cp:lastModifiedBy>
  <cp:revision>260</cp:revision>
  <dcterms:created xsi:type="dcterms:W3CDTF">2019-03-13T01:38:36Z</dcterms:created>
  <dcterms:modified xsi:type="dcterms:W3CDTF">2021-05-19T12:11:45Z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