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6"/>
  </p:notesMasterIdLst>
  <p:handoutMasterIdLst>
    <p:handoutMasterId r:id="rId27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938" r:id="rId21"/>
    <p:sldId id="939" r:id="rId22"/>
    <p:sldId id="634" r:id="rId23"/>
    <p:sldId id="936" r:id="rId24"/>
    <p:sldId id="704" r:id="rId2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76D44104-A1B0-4653-9E5B-7111BB59F7A3}"/>
    <pc:docChg chg="undo redo custSel modSld modMainMaster">
      <pc:chgData name="Gardella, Maryse (Nokia - FR/Paris-Saclay)" userId="b7bfbd2c-508f-4afe-847e-52a39bd9d21b" providerId="ADAL" clId="{76D44104-A1B0-4653-9E5B-7111BB59F7A3}" dt="2021-03-09T11:16:08.402" v="2379"/>
      <pc:docMkLst>
        <pc:docMk/>
      </pc:docMkLst>
      <pc:sldChg chg="modSp">
        <pc:chgData name="Gardella, Maryse (Nokia - FR/Paris-Saclay)" userId="b7bfbd2c-508f-4afe-847e-52a39bd9d21b" providerId="ADAL" clId="{76D44104-A1B0-4653-9E5B-7111BB59F7A3}" dt="2021-03-02T08:10:13.574" v="10" actId="20577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76D44104-A1B0-4653-9E5B-7111BB59F7A3}" dt="2021-03-02T08:10:13.574" v="10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10:10.155" v="8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30:43.333" v="234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76D44104-A1B0-4653-9E5B-7111BB59F7A3}" dt="2021-03-09T07:30:43.333" v="234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8:48.911" v="12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76D44104-A1B0-4653-9E5B-7111BB59F7A3}" dt="2021-03-09T08:48:48.911" v="12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8T10:31:46.450" v="198" actId="13926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76D44104-A1B0-4653-9E5B-7111BB59F7A3}" dt="2021-03-08T10:31:46.450" v="198" actId="1392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6:00.455" v="59" actId="6549"/>
        <pc:sldMkLst>
          <pc:docMk/>
          <pc:sldMk cId="1397636490" sldId="670"/>
        </pc:sldMkLst>
        <pc:graphicFrameChg chg="modGraphic">
          <ac:chgData name="Gardella, Maryse (Nokia - FR/Paris-Saclay)" userId="b7bfbd2c-508f-4afe-847e-52a39bd9d21b" providerId="ADAL" clId="{76D44104-A1B0-4653-9E5B-7111BB59F7A3}" dt="2021-03-02T08:16:00.455" v="59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28:56.951" v="214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76D44104-A1B0-4653-9E5B-7111BB59F7A3}" dt="2021-03-09T07:28:56.951" v="214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48:28.773" v="538" actId="20577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76D44104-A1B0-4653-9E5B-7111BB59F7A3}" dt="2021-03-09T07:48:28.773" v="538" actId="20577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30:53.978" v="236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3:22.447" v="2372" actId="1076"/>
        <pc:sldMkLst>
          <pc:docMk/>
          <pc:sldMk cId="2040769281" sldId="865"/>
        </pc:sldMkLst>
        <pc:spChg chg="add del">
          <ac:chgData name="Gardella, Maryse (Nokia - FR/Paris-Saclay)" userId="b7bfbd2c-508f-4afe-847e-52a39bd9d21b" providerId="ADAL" clId="{76D44104-A1B0-4653-9E5B-7111BB59F7A3}" dt="2021-03-09T10:57:54.406" v="2112" actId="478"/>
          <ac:spMkLst>
            <pc:docMk/>
            <pc:sldMk cId="2040769281" sldId="865"/>
            <ac:spMk id="2" creationId="{FA064D09-29BD-4E8E-9829-EEEF7312F2A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45:44.878" v="1663"/>
          <ac:spMkLst>
            <pc:docMk/>
            <pc:sldMk cId="2040769281" sldId="865"/>
            <ac:spMk id="3" creationId="{3063EC2B-ADD2-4EC5-B875-9E63592EF373}"/>
          </ac:spMkLst>
        </pc:spChg>
        <pc:spChg chg="add del mod">
          <ac:chgData name="Gardella, Maryse (Nokia - FR/Paris-Saclay)" userId="b7bfbd2c-508f-4afe-847e-52a39bd9d21b" providerId="ADAL" clId="{76D44104-A1B0-4653-9E5B-7111BB59F7A3}" dt="2021-03-09T10:57:51.661" v="2111" actId="478"/>
          <ac:spMkLst>
            <pc:docMk/>
            <pc:sldMk cId="2040769281" sldId="865"/>
            <ac:spMk id="4" creationId="{B2924032-FD9B-4E17-AF02-64D51190DBAE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53:03.863" v="1689"/>
          <ac:spMkLst>
            <pc:docMk/>
            <pc:sldMk cId="2040769281" sldId="865"/>
            <ac:spMk id="5" creationId="{10C09DDB-0FCE-40FC-82E7-538E9ED8490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14:10.435" v="1693"/>
          <ac:spMkLst>
            <pc:docMk/>
            <pc:sldMk cId="2040769281" sldId="865"/>
            <ac:spMk id="6" creationId="{905ECE96-ADBF-43AD-9448-753EF8C25FCE}"/>
          </ac:spMkLst>
        </pc:spChg>
        <pc:spChg chg="mod">
          <ac:chgData name="Gardella, Maryse (Nokia - FR/Paris-Saclay)" userId="b7bfbd2c-508f-4afe-847e-52a39bd9d21b" providerId="ADAL" clId="{76D44104-A1B0-4653-9E5B-7111BB59F7A3}" dt="2021-03-09T11:13:22.447" v="2372" actId="1076"/>
          <ac:spMkLst>
            <pc:docMk/>
            <pc:sldMk cId="2040769281" sldId="865"/>
            <ac:spMk id="9" creationId="{00000000-0000-0000-0000-000000000000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34:41.182" v="1791"/>
          <ac:spMkLst>
            <pc:docMk/>
            <pc:sldMk cId="2040769281" sldId="865"/>
            <ac:spMk id="11" creationId="{0C5F4DBC-A030-42B0-AA56-F609FF4D7549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43:06.717" v="1913"/>
          <ac:spMkLst>
            <pc:docMk/>
            <pc:sldMk cId="2040769281" sldId="865"/>
            <ac:spMk id="12" creationId="{22B08E81-868E-41B1-BF42-EC1C3BDA31C5}"/>
          </ac:spMkLst>
        </pc:spChg>
        <pc:graphicFrameChg chg="mod modGraphic">
          <ac:chgData name="Gardella, Maryse (Nokia - FR/Paris-Saclay)" userId="b7bfbd2c-508f-4afe-847e-52a39bd9d21b" providerId="ADAL" clId="{76D44104-A1B0-4653-9E5B-7111BB59F7A3}" dt="2021-03-09T10:55:40.698" v="2066" actId="1076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9:10.006" v="97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76D44104-A1B0-4653-9E5B-7111BB59F7A3}" dt="2021-03-02T08:19:10.006" v="97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2T08:19:03.280" v="89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56:43.247" v="89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76D44104-A1B0-4653-9E5B-7111BB59F7A3}" dt="2021-03-09T07:56:43.247" v="89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48:39.887" v="541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03:03.066" v="92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76D44104-A1B0-4653-9E5B-7111BB59F7A3}" dt="2021-03-09T08:03:03.066" v="923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2:56.126" v="922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9:21:16.777" v="1659" actId="12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76D44104-A1B0-4653-9E5B-7111BB59F7A3}" dt="2021-03-09T09:21:16.777" v="1659" actId="12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3:54.344" v="929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6:08.402" v="237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76D44104-A1B0-4653-9E5B-7111BB59F7A3}" dt="2021-03-09T08:49:23.453" v="1275" actId="6549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76D44104-A1B0-4653-9E5B-7111BB59F7A3}" dt="2021-03-09T11:16:08.402" v="2379"/>
          <ac:graphicFrameMkLst>
            <pc:docMk/>
            <pc:sldMk cId="2182765894" sldId="936"/>
            <ac:graphicFrameMk id="4" creationId="{A0793707-6290-4B83-A60D-8C1FDEA665A3}"/>
          </ac:graphicFrameMkLst>
        </pc:graphicFrameChg>
        <pc:graphicFrameChg chg="del">
          <ac:chgData name="Gardella, Maryse (Nokia - FR/Paris-Saclay)" userId="b7bfbd2c-508f-4afe-847e-52a39bd9d21b" providerId="ADAL" clId="{76D44104-A1B0-4653-9E5B-7111BB59F7A3}" dt="2021-03-02T08:21:57.847" v="171" actId="478"/>
          <ac:graphicFrameMkLst>
            <pc:docMk/>
            <pc:sldMk cId="2182765894" sldId="936"/>
            <ac:graphicFrameMk id="4" creationId="{E4A48F00-1132-47BF-A2A0-C13BA753BD8D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11:59.620" v="1017" actId="1076"/>
        <pc:sldMkLst>
          <pc:docMk/>
          <pc:sldMk cId="1510655990" sldId="938"/>
        </pc:sldMkLst>
        <pc:spChg chg="mod">
          <ac:chgData name="Gardella, Maryse (Nokia - FR/Paris-Saclay)" userId="b7bfbd2c-508f-4afe-847e-52a39bd9d21b" providerId="ADAL" clId="{76D44104-A1B0-4653-9E5B-7111BB59F7A3}" dt="2021-03-09T08:11:59.620" v="1017" actId="1076"/>
          <ac:spMkLst>
            <pc:docMk/>
            <pc:sldMk cId="1510655990" sldId="938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4:19.606" v="931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7:51.486" v="1273" actId="20577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76D44104-A1B0-4653-9E5B-7111BB59F7A3}" dt="2021-03-09T08:47:51.486" v="1273" actId="20577"/>
          <ac:spMkLst>
            <pc:docMk/>
            <pc:sldMk cId="3064906858" sldId="939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12:05.346" v="1019" actId="6549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76D44104-A1B0-4653-9E5B-7111BB59F7A3}" dt="2021-03-02T08:09:49.925" v="5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76D44104-A1B0-4653-9E5B-7111BB59F7A3}" dt="2021-03-02T08:09:44.875" v="3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09:49.925" v="5" actId="6549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E61C40A-D752-4CB6-B180-CFFF1BF008BC}"/>
    <pc:docChg chg="modSld">
      <pc:chgData name="Gardella, Maryse (Nokia - FR/Paris-Saclay)" userId="b7bfbd2c-508f-4afe-847e-52a39bd9d21b" providerId="ADAL" clId="{1E61C40A-D752-4CB6-B180-CFFF1BF008BC}" dt="2021-03-09T12:11:44.372" v="4" actId="20577"/>
      <pc:docMkLst>
        <pc:docMk/>
      </pc:docMkLst>
      <pc:sldChg chg="modSp">
        <pc:chgData name="Gardella, Maryse (Nokia - FR/Paris-Saclay)" userId="b7bfbd2c-508f-4afe-847e-52a39bd9d21b" providerId="ADAL" clId="{1E61C40A-D752-4CB6-B180-CFFF1BF008BC}" dt="2021-03-09T12:11:44.372" v="4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1E61C40A-D752-4CB6-B180-CFFF1BF008BC}" dt="2021-03-09T12:11:44.372" v="4" actId="20577"/>
          <ac:spMkLst>
            <pc:docMk/>
            <pc:sldMk cId="3620022747" sldId="935"/>
            <ac:spMk id="6" creationId="{E2F50771-D582-4BB4-AC25-5A8582F5DEDC}"/>
          </ac:spMkLst>
        </pc:spChg>
      </pc:sldChg>
      <pc:sldChg chg="modSp">
        <pc:chgData name="Gardella, Maryse (Nokia - FR/Paris-Saclay)" userId="b7bfbd2c-508f-4afe-847e-52a39bd9d21b" providerId="ADAL" clId="{1E61C40A-D752-4CB6-B180-CFFF1BF008BC}" dt="2021-03-09T12:10:57.797" v="0" actId="6549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1E61C40A-D752-4CB6-B180-CFFF1BF008BC}" dt="2021-03-09T12:10:57.797" v="0" actId="6549"/>
          <ac:spMkLst>
            <pc:docMk/>
            <pc:sldMk cId="3064906858" sldId="939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B495E3E1-4374-41AB-A039-8B7DFA62CDE3}"/>
    <pc:docChg chg="custSel addSld modSld">
      <pc:chgData name="Gardella, Maryse (Nokia - FR/Paris-Saclay)" userId="b7bfbd2c-508f-4afe-847e-52a39bd9d21b" providerId="ADAL" clId="{B495E3E1-4374-41AB-A039-8B7DFA62CDE3}" dt="2020-11-25T16:37:57.289" v="69" actId="14734"/>
      <pc:docMkLst>
        <pc:docMk/>
      </pc:docMkLst>
      <pc:sldChg chg="modSp">
        <pc:chgData name="Gardella, Maryse (Nokia - FR/Paris-Saclay)" userId="b7bfbd2c-508f-4afe-847e-52a39bd9d21b" providerId="ADAL" clId="{B495E3E1-4374-41AB-A039-8B7DFA62CDE3}" dt="2020-11-25T16:37:57.289" v="69" actId="14734"/>
        <pc:sldMkLst>
          <pc:docMk/>
          <pc:sldMk cId="4062750734" sldId="635"/>
        </pc:sldMkLst>
        <pc:graphicFrameChg chg="modGraphic">
          <ac:chgData name="Gardella, Maryse (Nokia - FR/Paris-Saclay)" userId="b7bfbd2c-508f-4afe-847e-52a39bd9d21b" providerId="ADAL" clId="{B495E3E1-4374-41AB-A039-8B7DFA62CDE3}" dt="2020-11-25T16:37:57.289" v="69" actId="14734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B495E3E1-4374-41AB-A039-8B7DFA62CDE3}" dt="2020-11-25T15:46:48.154" v="2" actId="20577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B495E3E1-4374-41AB-A039-8B7DFA62CDE3}" dt="2020-11-25T15:46:48.154" v="2" actId="20577"/>
          <ac:spMkLst>
            <pc:docMk/>
            <pc:sldMk cId="1708451613" sldId="752"/>
            <ac:spMk id="2" creationId="{E29A4462-8410-4856-8E91-37BCEC64D8D3}"/>
          </ac:spMkLst>
        </pc:spChg>
      </pc:sldChg>
      <pc:sldChg chg="modSp">
        <pc:chgData name="Gardella, Maryse (Nokia - FR/Paris-Saclay)" userId="b7bfbd2c-508f-4afe-847e-52a39bd9d21b" providerId="ADAL" clId="{B495E3E1-4374-41AB-A039-8B7DFA62CDE3}" dt="2020-11-25T15:46:55.833" v="6" actId="654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B495E3E1-4374-41AB-A039-8B7DFA62CDE3}" dt="2020-11-25T15:46:55.833" v="6" actId="6549"/>
          <ac:spMkLst>
            <pc:docMk/>
            <pc:sldMk cId="2182765894" sldId="936"/>
            <ac:spMk id="2" creationId="{E29A4462-8410-4856-8E91-37BCEC64D8D3}"/>
          </ac:spMkLst>
        </pc:spChg>
      </pc:sldChg>
      <pc:sldChg chg="addSp delSp modSp add">
        <pc:chgData name="Gardella, Maryse (Nokia - FR/Paris-Saclay)" userId="b7bfbd2c-508f-4afe-847e-52a39bd9d21b" providerId="ADAL" clId="{B495E3E1-4374-41AB-A039-8B7DFA62CDE3}" dt="2020-11-25T15:50:58.082" v="68" actId="1076"/>
        <pc:sldMkLst>
          <pc:docMk/>
          <pc:sldMk cId="2677206443" sldId="937"/>
        </pc:sldMkLst>
        <pc:spChg chg="mod">
          <ac:chgData name="Gardella, Maryse (Nokia - FR/Paris-Saclay)" userId="b7bfbd2c-508f-4afe-847e-52a39bd9d21b" providerId="ADAL" clId="{B495E3E1-4374-41AB-A039-8B7DFA62CDE3}" dt="2020-11-25T15:47:03.401" v="9" actId="20577"/>
          <ac:spMkLst>
            <pc:docMk/>
            <pc:sldMk cId="2677206443" sldId="937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B495E3E1-4374-41AB-A039-8B7DFA62CDE3}" dt="2020-11-25T15:50:32.986" v="61" actId="14100"/>
          <ac:spMkLst>
            <pc:docMk/>
            <pc:sldMk cId="2677206443" sldId="937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B495E3E1-4374-41AB-A039-8B7DFA62CDE3}" dt="2020-11-25T15:47:06.817" v="10" actId="478"/>
          <ac:graphicFrameMkLst>
            <pc:docMk/>
            <pc:sldMk cId="2677206443" sldId="937"/>
            <ac:graphicFrameMk id="4" creationId="{FE6081C0-8EB0-40A8-BE76-2C7787BB9681}"/>
          </ac:graphicFrameMkLst>
        </pc:graphicFrameChg>
        <pc:graphicFrameChg chg="add mod modGraphic">
          <ac:chgData name="Gardella, Maryse (Nokia - FR/Paris-Saclay)" userId="b7bfbd2c-508f-4afe-847e-52a39bd9d21b" providerId="ADAL" clId="{B495E3E1-4374-41AB-A039-8B7DFA62CDE3}" dt="2020-11-25T15:50:58.082" v="68" actId="1076"/>
          <ac:graphicFrameMkLst>
            <pc:docMk/>
            <pc:sldMk cId="2677206443" sldId="937"/>
            <ac:graphicFrameMk id="5" creationId="{BE8BB117-3343-4900-9C60-9230E8578769}"/>
          </ac:graphicFrameMkLst>
        </pc:graphicFrameChg>
      </pc:sldChg>
    </pc:docChg>
  </pc:docChgLst>
  <pc:docChgLst>
    <pc:chgData name="Gardella, Maryse (Nokia - FR/Paris-Saclay)" userId="b7bfbd2c-508f-4afe-847e-52a39bd9d21b" providerId="ADAL" clId="{8F458143-3C8F-44AA-ABB5-9AFD4A56E32D}"/>
    <pc:docChg chg="modSld">
      <pc:chgData name="Gardella, Maryse (Nokia - FR/Paris-Saclay)" userId="b7bfbd2c-508f-4afe-847e-52a39bd9d21b" providerId="ADAL" clId="{8F458143-3C8F-44AA-ABB5-9AFD4A56E32D}" dt="2020-11-25T08:58:20.246" v="6" actId="6549"/>
      <pc:docMkLst>
        <pc:docMk/>
      </pc:docMkLst>
      <pc:sldChg chg="modSp">
        <pc:chgData name="Gardella, Maryse (Nokia - FR/Paris-Saclay)" userId="b7bfbd2c-508f-4afe-847e-52a39bd9d21b" providerId="ADAL" clId="{8F458143-3C8F-44AA-ABB5-9AFD4A56E32D}" dt="2020-11-25T08:58:07.729" v="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8F458143-3C8F-44AA-ABB5-9AFD4A56E32D}" dt="2020-11-25T08:58:07.729" v="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8F458143-3C8F-44AA-ABB5-9AFD4A56E32D}" dt="2020-11-25T08:58:02.836" v="0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8F458143-3C8F-44AA-ABB5-9AFD4A56E32D}" dt="2020-11-25T08:58:20.246" v="6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8F458143-3C8F-44AA-ABB5-9AFD4A56E32D}" dt="2020-11-25T08:58:20.246" v="6" actId="6549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336B20CE-8902-4A80-B8AB-7B03B3A6676E}"/>
    <pc:docChg chg="modSld">
      <pc:chgData name="Gardella, Maryse (Nokia - FR/Paris-Saclay)" userId="b7bfbd2c-508f-4afe-847e-52a39bd9d21b" providerId="ADAL" clId="{336B20CE-8902-4A80-B8AB-7B03B3A6676E}" dt="2021-02-03T12:26:58.693" v="8" actId="20577"/>
      <pc:docMkLst>
        <pc:docMk/>
      </pc:docMkLst>
      <pc:sldChg chg="modSp">
        <pc:chgData name="Gardella, Maryse (Nokia - FR/Paris-Saclay)" userId="b7bfbd2c-508f-4afe-847e-52a39bd9d21b" providerId="ADAL" clId="{336B20CE-8902-4A80-B8AB-7B03B3A6676E}" dt="2021-02-03T12:26:27.447" v="2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336B20CE-8902-4A80-B8AB-7B03B3A6676E}" dt="2021-02-03T12:26:27.447" v="2" actId="20577"/>
          <ac:spMkLst>
            <pc:docMk/>
            <pc:sldMk cId="2196417128" sldId="932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336B20CE-8902-4A80-B8AB-7B03B3A6676E}" dt="2021-02-03T12:26:58.693" v="8" actId="20577"/>
        <pc:sldMkLst>
          <pc:docMk/>
          <pc:sldMk cId="3064906858" sldId="939"/>
        </pc:sldMkLst>
        <pc:graphicFrameChg chg="modGraphic">
          <ac:chgData name="Gardella, Maryse (Nokia - FR/Paris-Saclay)" userId="b7bfbd2c-508f-4afe-847e-52a39bd9d21b" providerId="ADAL" clId="{336B20CE-8902-4A80-B8AB-7B03B3A6676E}" dt="2021-02-03T12:26:58.693" v="8" actId="20577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</pc:docChg>
  </pc:docChgLst>
  <pc:docChgLst>
    <pc:chgData name="Gardella, Maryse (Nokia - FR/Paris-Saclay)" userId="b7bfbd2c-508f-4afe-847e-52a39bd9d21b" providerId="ADAL" clId="{0CEA15FD-2EDB-4F6A-94B7-6AC79CF2CA26}"/>
    <pc:docChg chg="undo custSel addSld delSld modSld modMainMaster">
      <pc:chgData name="Gardella, Maryse (Nokia - FR/Paris-Saclay)" userId="b7bfbd2c-508f-4afe-847e-52a39bd9d21b" providerId="ADAL" clId="{0CEA15FD-2EDB-4F6A-94B7-6AC79CF2CA26}" dt="2021-02-03T10:21:06.266" v="3047" actId="1076"/>
      <pc:docMkLst>
        <pc:docMk/>
      </pc:docMkLst>
      <pc:sldChg chg="modSp">
        <pc:chgData name="Gardella, Maryse (Nokia - FR/Paris-Saclay)" userId="b7bfbd2c-508f-4afe-847e-52a39bd9d21b" providerId="ADAL" clId="{0CEA15FD-2EDB-4F6A-94B7-6AC79CF2CA26}" dt="2021-02-03T07:39:39.331" v="1425" actId="1076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CEA15FD-2EDB-4F6A-94B7-6AC79CF2CA26}" dt="2021-02-03T07:39:39.331" v="1425" actId="1076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07:39:35.260" v="1423" actId="1076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">
        <pc:chgData name="Gardella, Maryse (Nokia - FR/Paris-Saclay)" userId="b7bfbd2c-508f-4afe-847e-52a39bd9d21b" providerId="ADAL" clId="{0CEA15FD-2EDB-4F6A-94B7-6AC79CF2CA26}" dt="2021-02-02T12:31:57.241" v="269" actId="20577"/>
        <pc:sldMkLst>
          <pc:docMk/>
          <pc:sldMk cId="428086271" sldId="627"/>
        </pc:sldMkLst>
        <pc:graphicFrameChg chg="add del">
          <ac:chgData name="Gardella, Maryse (Nokia - FR/Paris-Saclay)" userId="b7bfbd2c-508f-4afe-847e-52a39bd9d21b" providerId="ADAL" clId="{0CEA15FD-2EDB-4F6A-94B7-6AC79CF2CA26}" dt="2021-02-02T12:25:36.498" v="206"/>
          <ac:graphicFrameMkLst>
            <pc:docMk/>
            <pc:sldMk cId="428086271" sldId="627"/>
            <ac:graphicFrameMk id="3" creationId="{2D717007-20D0-4451-89A5-F895DEA8CD9C}"/>
          </ac:graphicFrameMkLst>
        </pc:graphicFrameChg>
        <pc:graphicFrameChg chg="mod modGraphic">
          <ac:chgData name="Gardella, Maryse (Nokia - FR/Paris-Saclay)" userId="b7bfbd2c-508f-4afe-847e-52a39bd9d21b" providerId="ADAL" clId="{0CEA15FD-2EDB-4F6A-94B7-6AC79CF2CA26}" dt="2021-02-02T12:31:57.241" v="269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delSp modSp">
        <pc:chgData name="Gardella, Maryse (Nokia - FR/Paris-Saclay)" userId="b7bfbd2c-508f-4afe-847e-52a39bd9d21b" providerId="ADAL" clId="{0CEA15FD-2EDB-4F6A-94B7-6AC79CF2CA26}" dt="2021-02-02T12:24:17.428" v="203" actId="6549"/>
        <pc:sldMkLst>
          <pc:docMk/>
          <pc:sldMk cId="4062750734" sldId="635"/>
        </pc:sldMkLst>
        <pc:spChg chg="del mod">
          <ac:chgData name="Gardella, Maryse (Nokia - FR/Paris-Saclay)" userId="b7bfbd2c-508f-4afe-847e-52a39bd9d21b" providerId="ADAL" clId="{0CEA15FD-2EDB-4F6A-94B7-6AC79CF2CA26}" dt="2021-02-02T12:24:02.631" v="198" actId="478"/>
          <ac:spMkLst>
            <pc:docMk/>
            <pc:sldMk cId="4062750734" sldId="635"/>
            <ac:spMk id="5" creationId="{CBB76DB8-2351-46C3-BB5E-D4E67E978DCE}"/>
          </ac:spMkLst>
        </pc:spChg>
        <pc:graphicFrameChg chg="del modGraphic">
          <ac:chgData name="Gardella, Maryse (Nokia - FR/Paris-Saclay)" userId="b7bfbd2c-508f-4afe-847e-52a39bd9d21b" providerId="ADAL" clId="{0CEA15FD-2EDB-4F6A-94B7-6AC79CF2CA26}" dt="2021-02-02T12:24:09.256" v="200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Graphic">
          <ac:chgData name="Gardella, Maryse (Nokia - FR/Paris-Saclay)" userId="b7bfbd2c-508f-4afe-847e-52a39bd9d21b" providerId="ADAL" clId="{0CEA15FD-2EDB-4F6A-94B7-6AC79CF2CA26}" dt="2021-02-02T12:24:17.428" v="203" actId="6549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8:58.853" v="1422" actId="6549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CEA15FD-2EDB-4F6A-94B7-6AC79CF2CA26}" dt="2021-02-03T07:38:58.853" v="1422" actId="6549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7:37:42.220" v="285" actId="6549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CEA15FD-2EDB-4F6A-94B7-6AC79CF2CA26}" dt="2021-02-02T17:37:42.220" v="285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5:16.361" v="1421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CEA15FD-2EDB-4F6A-94B7-6AC79CF2CA26}" dt="2021-02-03T07:35:16.361" v="1421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0CEA15FD-2EDB-4F6A-94B7-6AC79CF2CA26}" dt="2021-02-02T17:47:25.778" v="401" actId="2696"/>
        <pc:sldMkLst>
          <pc:docMk/>
          <pc:sldMk cId="1708451613" sldId="752"/>
        </pc:sldMkLst>
      </pc:sldChg>
      <pc:sldChg chg="modSp">
        <pc:chgData name="Gardella, Maryse (Nokia - FR/Paris-Saclay)" userId="b7bfbd2c-508f-4afe-847e-52a39bd9d21b" providerId="ADAL" clId="{0CEA15FD-2EDB-4F6A-94B7-6AC79CF2CA26}" dt="2021-02-03T07:40:06.606" v="1426" actId="14100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CEA15FD-2EDB-4F6A-94B7-6AC79CF2CA26}" dt="2021-02-03T07:40:06.606" v="1426" actId="14100"/>
          <ac:spMkLst>
            <pc:docMk/>
            <pc:sldMk cId="1868873662" sldId="861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2T17:59:00.934" v="978" actId="1076"/>
          <ac:spMkLst>
            <pc:docMk/>
            <pc:sldMk cId="1868873662" sldId="861"/>
            <ac:spMk id="10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15.118" v="291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9:25:05.106" v="2490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CEA15FD-2EDB-4F6A-94B7-6AC79CF2CA26}" dt="2021-02-03T09:25:05.106" v="2490" actId="12"/>
          <ac:spMkLst>
            <pc:docMk/>
            <pc:sldMk cId="2040769281" sldId="865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03.080" v="305" actId="6549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5:25.127" v="1205" actId="6549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CEA15FD-2EDB-4F6A-94B7-6AC79CF2CA26}" dt="2021-02-02T18:05:25.127" v="1205" actId="6549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28.844" v="297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6:21.168" v="126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CEA15FD-2EDB-4F6A-94B7-6AC79CF2CA26}" dt="2021-02-02T18:06:21.168" v="126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42.111" v="298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8:51:59.580" v="2244" actId="14"/>
        <pc:sldMkLst>
          <pc:docMk/>
          <pc:sldMk cId="141601151" sldId="934"/>
        </pc:sldMkLst>
        <pc:spChg chg="add del">
          <ac:chgData name="Gardella, Maryse (Nokia - FR/Paris-Saclay)" userId="b7bfbd2c-508f-4afe-847e-52a39bd9d21b" providerId="ADAL" clId="{0CEA15FD-2EDB-4F6A-94B7-6AC79CF2CA26}" dt="2021-02-03T08:41:33.529" v="2132"/>
          <ac:spMkLst>
            <pc:docMk/>
            <pc:sldMk cId="141601151" sldId="934"/>
            <ac:spMk id="2" creationId="{B3E51641-9DBD-40FA-8CCD-B471D19BD14E}"/>
          </ac:spMkLst>
        </pc:spChg>
        <pc:spChg chg="mod">
          <ac:chgData name="Gardella, Maryse (Nokia - FR/Paris-Saclay)" userId="b7bfbd2c-508f-4afe-847e-52a39bd9d21b" providerId="ADAL" clId="{0CEA15FD-2EDB-4F6A-94B7-6AC79CF2CA26}" dt="2021-02-03T08:51:59.580" v="2244" actId="14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16.380" v="308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9:26:36.954" v="2509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0CEA15FD-2EDB-4F6A-94B7-6AC79CF2CA26}" dt="2021-02-03T08:55:34.547" v="2252"/>
          <ac:spMkLst>
            <pc:docMk/>
            <pc:sldMk cId="3620022747" sldId="935"/>
            <ac:spMk id="2" creationId="{EC19A249-719E-4416-86E8-4C91B6EB93D4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04.960" v="2256"/>
          <ac:spMkLst>
            <pc:docMk/>
            <pc:sldMk cId="3620022747" sldId="935"/>
            <ac:spMk id="3" creationId="{355828C2-4867-40E9-B1D5-A692B05C4536}"/>
          </ac:spMkLst>
        </pc:spChg>
        <pc:spChg chg="mod">
          <ac:chgData name="Gardella, Maryse (Nokia - FR/Paris-Saclay)" userId="b7bfbd2c-508f-4afe-847e-52a39bd9d21b" providerId="ADAL" clId="{0CEA15FD-2EDB-4F6A-94B7-6AC79CF2CA26}" dt="2021-02-03T09:26:36.954" v="2509" actId="1076"/>
          <ac:spMkLst>
            <pc:docMk/>
            <pc:sldMk cId="3620022747" sldId="935"/>
            <ac:spMk id="6" creationId="{E2F50771-D582-4BB4-AC25-5A8582F5DEDC}"/>
          </ac:spMkLst>
        </pc:spChg>
        <pc:spChg chg="add del mod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9" creationId="{05FA8FE8-1D12-402A-AA97-C8084DC3D487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11" creationId="{BD872C2D-9A6B-426D-B2F0-F9DCC1B31F1A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37.646" v="317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10:21:06.266" v="3047" actId="1076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CEA15FD-2EDB-4F6A-94B7-6AC79CF2CA26}" dt="2021-02-02T17:47:21.154" v="400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CEA15FD-2EDB-4F6A-94B7-6AC79CF2CA26}" dt="2021-02-02T17:47:14.606" v="39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CEA15FD-2EDB-4F6A-94B7-6AC79CF2CA26}" dt="2021-02-03T10:21:06.266" v="3047" actId="1076"/>
          <ac:graphicFrameMkLst>
            <pc:docMk/>
            <pc:sldMk cId="2182765894" sldId="936"/>
            <ac:graphicFrameMk id="4" creationId="{E4A48F00-1132-47BF-A2A0-C13BA753BD8D}"/>
          </ac:graphicFrameMkLst>
        </pc:graphicFrameChg>
        <pc:graphicFrameChg chg="del">
          <ac:chgData name="Gardella, Maryse (Nokia - FR/Paris-Saclay)" userId="b7bfbd2c-508f-4afe-847e-52a39bd9d21b" providerId="ADAL" clId="{0CEA15FD-2EDB-4F6A-94B7-6AC79CF2CA26}" dt="2021-02-02T17:47:16.134" v="399" actId="478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Chg chg="del">
        <pc:chgData name="Gardella, Maryse (Nokia - FR/Paris-Saclay)" userId="b7bfbd2c-508f-4afe-847e-52a39bd9d21b" providerId="ADAL" clId="{0CEA15FD-2EDB-4F6A-94B7-6AC79CF2CA26}" dt="2021-02-02T17:46:39.792" v="391" actId="2696"/>
        <pc:sldMkLst>
          <pc:docMk/>
          <pc:sldMk cId="2677206443" sldId="937"/>
        </pc:sldMkLst>
      </pc:sldChg>
      <pc:sldChg chg="addSp delSp modSp add">
        <pc:chgData name="Gardella, Maryse (Nokia - FR/Paris-Saclay)" userId="b7bfbd2c-508f-4afe-847e-52a39bd9d21b" providerId="ADAL" clId="{0CEA15FD-2EDB-4F6A-94B7-6AC79CF2CA26}" dt="2021-02-03T09:42:30.116" v="2728" actId="1076"/>
        <pc:sldMkLst>
          <pc:docMk/>
          <pc:sldMk cId="1510655990" sldId="938"/>
        </pc:sldMkLst>
        <pc:spChg chg="add del">
          <ac:chgData name="Gardella, Maryse (Nokia - FR/Paris-Saclay)" userId="b7bfbd2c-508f-4afe-847e-52a39bd9d21b" providerId="ADAL" clId="{0CEA15FD-2EDB-4F6A-94B7-6AC79CF2CA26}" dt="2021-02-03T09:33:27.767" v="2578"/>
          <ac:spMkLst>
            <pc:docMk/>
            <pc:sldMk cId="1510655990" sldId="938"/>
            <ac:spMk id="2" creationId="{15AAD318-5562-431D-81CE-37DE28D02095}"/>
          </ac:spMkLst>
        </pc:spChg>
        <pc:spChg chg="mod">
          <ac:chgData name="Gardella, Maryse (Nokia - FR/Paris-Saclay)" userId="b7bfbd2c-508f-4afe-847e-52a39bd9d21b" providerId="ADAL" clId="{0CEA15FD-2EDB-4F6A-94B7-6AC79CF2CA26}" dt="2021-02-03T09:42:30.116" v="2728" actId="1076"/>
          <ac:spMkLst>
            <pc:docMk/>
            <pc:sldMk cId="1510655990" sldId="938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0:23.686" v="319"/>
          <ac:spMkLst>
            <pc:docMk/>
            <pc:sldMk cId="1510655990" sldId="938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2T17:44:48.295" v="366" actId="6549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addSp delSp modSp add">
        <pc:chgData name="Gardella, Maryse (Nokia - FR/Paris-Saclay)" userId="b7bfbd2c-508f-4afe-847e-52a39bd9d21b" providerId="ADAL" clId="{0CEA15FD-2EDB-4F6A-94B7-6AC79CF2CA26}" dt="2021-02-03T10:19:21.796" v="3035" actId="20577"/>
        <pc:sldMkLst>
          <pc:docMk/>
          <pc:sldMk cId="3064906858" sldId="939"/>
        </pc:sldMkLst>
        <pc:spChg chg="add del">
          <ac:chgData name="Gardella, Maryse (Nokia - FR/Paris-Saclay)" userId="b7bfbd2c-508f-4afe-847e-52a39bd9d21b" providerId="ADAL" clId="{0CEA15FD-2EDB-4F6A-94B7-6AC79CF2CA26}" dt="2021-02-03T10:05:59.511" v="2817"/>
          <ac:spMkLst>
            <pc:docMk/>
            <pc:sldMk cId="3064906858" sldId="939"/>
            <ac:spMk id="2" creationId="{EF487D03-015F-4EAB-A1B8-A02BF4FB02AC}"/>
          </ac:spMkLst>
        </pc:spChg>
        <pc:spChg chg="mod">
          <ac:chgData name="Gardella, Maryse (Nokia - FR/Paris-Saclay)" userId="b7bfbd2c-508f-4afe-847e-52a39bd9d21b" providerId="ADAL" clId="{0CEA15FD-2EDB-4F6A-94B7-6AC79CF2CA26}" dt="2021-02-03T10:19:21.796" v="3035" actId="20577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4:06.484" v="356"/>
          <ac:spMkLst>
            <pc:docMk/>
            <pc:sldMk cId="3064906858" sldId="939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10:17:48.302" v="2943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3T10:17:48.302" v="2943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0CEA15FD-2EDB-4F6A-94B7-6AC79CF2CA26}" dt="2021-02-02T12:04:16.941" v="7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CEA15FD-2EDB-4F6A-94B7-6AC79CF2CA26}" dt="2021-02-02T12:04:16.941" v="7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S5-212009 CH exec report from SA5#136e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5_TM/TSGS5_136e/Docs/S5-212305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SA5#136e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868786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6619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No input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43942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5081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One TS 32.255 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dedicated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chapter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for GERAN/UTRAN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existing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interworking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Annex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discussed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concluded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on a new Annex for the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next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meeting.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63961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397458"/>
            <a:ext cx="11269350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re-organized chapters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for: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use cases: MNO charging for 5GS based on monitored QoS: subscriber and ECSP/ASP.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for edge application server deployment (e.g.. EAS instantiation, upgrade..) with existing descriptions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Edge enabling infrastructure resource (supporting EAS) charging: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Resource usage: solutions based on the mapping of VR usage measurements received from ETSI NFV MANO specified by TS 28.522.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Resource performance: solutions based on collected performance data using file data or streaming data reporting methods</a:t>
            </a:r>
            <a:endParaRPr lang="en-US" sz="1800" dirty="0">
              <a:highlight>
                <a:srgbClr val="FFFF00"/>
              </a:highlight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for edge enabling services usage: EAS discovery/registration existing descriptions, EAS application context transfer solution enhanced with different PEC, IEC and ECUR scenarios.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S5-212465)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83184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25%-&gt; 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new use cases with associated potential charging requirements: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Support for monitoring events charging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Access of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device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Support in home-routed roaming scenario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Support of rate control of user data 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Draft TR 28.816 (email approval S5-212468)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351028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40%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54685" y="3489926"/>
            <a:ext cx="11269350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"5GS charging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based on QoS flow" topic with potential requirement, key issue covering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information per PC5 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Qos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Flow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solutions for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Unicast mode Direct Communication: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Solution #2.1: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event-based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(in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both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architectures: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(CTF-ADF) and CEF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subscribing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to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Service)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 #2.2: session-based charging (with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(CTF-ADF)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Extension of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charging solution for Public Safety to also support commercial services  </a:t>
            </a:r>
            <a:endParaRPr lang="en-US" sz="1800" dirty="0">
              <a:highlight>
                <a:srgbClr val="FFFF00"/>
              </a:highlight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32.846 (email approval S5-212474)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945710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638662"/>
            <a:ext cx="11269350" cy="19082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For 5G VN group management via AF: NEF converged charging based solution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Second topic "Converged charging for traffic forwarding of 5G VN group communication": "Traffic Forwarding of 5G VN Group Communication" use case, potential requirements and Key issue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S5-212473)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934184"/>
              </p:ext>
            </p:extLst>
          </p:nvPr>
        </p:nvGraphicFramePr>
        <p:xfrm>
          <a:off x="317026" y="1240792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739895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579762" y="3032283"/>
            <a:ext cx="11269350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Service Category of NEST attributes in background from GSMA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requirements and key issues on volume and duration per Network Slice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issues: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number of simultaneous UEs per network slice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number of unique UEs per network slice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number of concurrent PDU sessions per network slice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4 solutions submitted: 3 were rejected and 1 was Noted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S5-212479)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SA#91e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17" y="1115104"/>
            <a:ext cx="11183938" cy="2419206"/>
          </a:xfrm>
        </p:spPr>
        <p:txBody>
          <a:bodyPr/>
          <a:lstStyle/>
          <a:p>
            <a:r>
              <a:rPr lang="en-US" dirty="0"/>
              <a:t>5GSIMSCH CRs</a:t>
            </a:r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0793707-6290-4B83-A60D-8C1FDEA665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567439"/>
              </p:ext>
            </p:extLst>
          </p:nvPr>
        </p:nvGraphicFramePr>
        <p:xfrm>
          <a:off x="4315146" y="3211211"/>
          <a:ext cx="3030877" cy="2419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0793707-6290-4B83-A60D-8C1FDEA665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5146" y="3211211"/>
                        <a:ext cx="3030877" cy="2419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SA5#137e</a:t>
            </a:r>
            <a:r>
              <a:rPr lang="fr-FR" sz="2500" dirty="0"/>
              <a:t> CH meeting </a:t>
            </a:r>
            <a:r>
              <a:rPr lang="fr-FR" sz="2500" dirty="0" err="1"/>
              <a:t>schedule</a:t>
            </a:r>
            <a:r>
              <a:rPr lang="fr-FR" sz="2500" dirty="0"/>
              <a:t>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 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2 or 3 CH rapporteur calls will be scheduled before SA5#137e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95632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S5-212305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from WSOLU to 3GPP SA5 - 5G charging architecture for wholesale scenarios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GSMA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27111473"/>
              </p:ext>
            </p:extLst>
          </p:nvPr>
        </p:nvGraphicFramePr>
        <p:xfrm>
          <a:off x="487680" y="1828506"/>
          <a:ext cx="11020140" cy="178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15734"/>
              </p:ext>
            </p:extLst>
          </p:nvPr>
        </p:nvGraphicFramePr>
        <p:xfrm>
          <a:off x="995680" y="1899704"/>
          <a:ext cx="10281920" cy="1033225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4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b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459787"/>
              </p:ext>
            </p:extLst>
          </p:nvPr>
        </p:nvGraphicFramePr>
        <p:xfrm>
          <a:off x="664655" y="1185063"/>
          <a:ext cx="10397446" cy="5075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72908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7856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43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50%-&gt;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5331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30%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3006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10%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60%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30%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40%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 -&gt; 10%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15%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321131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350152" y="4122484"/>
            <a:ext cx="11721983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of "IMS Node" instead of explicit MRFC, IMS-GWF…for Charging Data Request/Response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Converged charging to general principles, charging method (online, offline or converged) selection.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32.281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Announcement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converged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 the scope and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removing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reference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CS CAMEL not applicable the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specification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0152" y="361433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19455</TotalTime>
  <Words>1336</Words>
  <Application>Microsoft Office PowerPoint</Application>
  <PresentationFormat>Widescreen</PresentationFormat>
  <Paragraphs>291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    Exec Report SA5#136e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mga1</cp:lastModifiedBy>
  <cp:revision>233</cp:revision>
  <dcterms:created xsi:type="dcterms:W3CDTF">2019-03-13T01:38:36Z</dcterms:created>
  <dcterms:modified xsi:type="dcterms:W3CDTF">2021-03-09T12:11:51Z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