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5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72" y="29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>
                <a:latin typeface="Arial "/>
              </a:rPr>
              <a:t>&gt; 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on the need for CI-CD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Ishan Vaishnavi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Lenovo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Telco systems are moving to softwarized entities – this implies that functionality changes will become more frequent </a:t>
            </a:r>
          </a:p>
          <a:p>
            <a:pPr lvl="1"/>
            <a:r>
              <a:rPr lang="de-DE" dirty="0"/>
              <a:t>New bug fixes </a:t>
            </a:r>
          </a:p>
          <a:p>
            <a:pPr lvl="1"/>
            <a:r>
              <a:rPr lang="de-DE" dirty="0"/>
              <a:t>New features -  vendor or operator specific</a:t>
            </a:r>
          </a:p>
          <a:p>
            <a:pPr lvl="1"/>
            <a:r>
              <a:rPr lang="de-DE" dirty="0"/>
              <a:t>New 3GPP standard releases </a:t>
            </a:r>
          </a:p>
          <a:p>
            <a:endParaRPr lang="de-DE" sz="2600" dirty="0"/>
          </a:p>
          <a:p>
            <a:r>
              <a:rPr lang="de-DE" sz="2600" dirty="0"/>
              <a:t>A manual mode for deploying such features in the operational environment  is becoming a huge cost – for vendors and operators alike.</a:t>
            </a:r>
          </a:p>
          <a:p>
            <a:pPr lvl="1"/>
            <a:endParaRPr lang="de-DE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What is CI-CD</a:t>
            </a:r>
            <a:endParaRPr lang="en-GB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C4D995-DD53-414E-ABD4-C31DCCEB8F78}"/>
              </a:ext>
            </a:extLst>
          </p:cNvPr>
          <p:cNvSpPr/>
          <p:nvPr/>
        </p:nvSpPr>
        <p:spPr>
          <a:xfrm>
            <a:off x="714375" y="4659753"/>
            <a:ext cx="104776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de-DE" dirty="0"/>
          </a:p>
          <a:p>
            <a:pPr algn="ctr"/>
            <a:r>
              <a:rPr lang="de-DE" dirty="0"/>
              <a:t>Typical in current IT environments – but they usually have a single vendor!</a:t>
            </a:r>
          </a:p>
          <a:p>
            <a:pPr algn="ctr"/>
            <a:endParaRPr lang="de-DE" dirty="0"/>
          </a:p>
          <a:p>
            <a:pPr algn="ctr"/>
            <a:r>
              <a:rPr lang="de-DE" dirty="0"/>
              <a:t>In Telco Operators normally have to buy solutions from multiple vendors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72AD02-20F1-4CCF-8857-1888E9D49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993" y="1711221"/>
            <a:ext cx="8724013" cy="312335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Telco specific issues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/>
              <a:t>Multi-vendor operation </a:t>
            </a:r>
          </a:p>
          <a:p>
            <a:pPr lvl="1"/>
            <a:r>
              <a:rPr lang="de-DE" dirty="0"/>
              <a:t>Horizontal integratin: AMF belongs to vendor 1 and SMF belongs to vendor 2 while still NWDAF to vendor 3</a:t>
            </a:r>
          </a:p>
          <a:p>
            <a:pPr lvl="1"/>
            <a:r>
              <a:rPr lang="de-DE" dirty="0"/>
              <a:t>Vertical integration: Vendor 1 provides ETSI NFV platform and vendor 2 provides AMF</a:t>
            </a:r>
          </a:p>
          <a:p>
            <a:r>
              <a:rPr lang="de-DE" dirty="0"/>
              <a:t>Frequent standard corrections/releases and updates </a:t>
            </a:r>
          </a:p>
          <a:p>
            <a:r>
              <a:rPr lang="de-DE" dirty="0"/>
              <a:t>Not all SMF versions will support all features  </a:t>
            </a:r>
          </a:p>
          <a:p>
            <a:pPr lvl="1"/>
            <a:r>
              <a:rPr lang="de-DE" dirty="0"/>
              <a:t>Operator should be able to pick and choose the feature </a:t>
            </a:r>
          </a:p>
          <a:p>
            <a:r>
              <a:rPr lang="de-DE" b="1" dirty="0"/>
              <a:t>Auto deployment </a:t>
            </a:r>
          </a:p>
          <a:p>
            <a:pPr lvl="1"/>
            <a:r>
              <a:rPr lang="de-DE" dirty="0"/>
              <a:t>Software needs to be </a:t>
            </a:r>
            <a:r>
              <a:rPr lang="de-DE" b="1" dirty="0"/>
              <a:t>tested</a:t>
            </a:r>
            <a:r>
              <a:rPr lang="de-DE" dirty="0"/>
              <a:t> prior to deployment – Think man hours 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1C31A-EFD2-4DDF-B868-25F78975B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Existing Work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52C33-3C87-43DE-B138-37C79C46E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ETSI GR NFV-TST 006 v.1.1.1 NFV testing, Report on CICD and DevOps: </a:t>
            </a:r>
            <a:r>
              <a:rPr lang="en-US" dirty="0"/>
              <a:t>has previously studied CI-CD support for VNFs. The learnings from that report will be incorporated into this study.</a:t>
            </a:r>
            <a:r>
              <a:rPr lang="en-US" b="1" i="1" dirty="0"/>
              <a:t>  </a:t>
            </a:r>
          </a:p>
          <a:p>
            <a:endParaRPr lang="en-US" b="1" i="1" dirty="0"/>
          </a:p>
          <a:p>
            <a:endParaRPr lang="en-US" b="1" i="1" dirty="0"/>
          </a:p>
          <a:p>
            <a:r>
              <a:rPr lang="en-US" dirty="0"/>
              <a:t>Continuous Delivery in Telecommunication Network Environments  -  </a:t>
            </a:r>
            <a:r>
              <a:rPr lang="en-US" b="1" dirty="0"/>
              <a:t>NGMN Alliance Sep 2019 (DT, SKT)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5389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5305</TotalTime>
  <Words>224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Discussion on the need for CI-CD</vt:lpstr>
      <vt:lpstr>Background</vt:lpstr>
      <vt:lpstr>What is CI-CD</vt:lpstr>
      <vt:lpstr>Telco specific issues</vt:lpstr>
      <vt:lpstr>Existing Work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IV6</cp:lastModifiedBy>
  <cp:revision>594</cp:revision>
  <dcterms:created xsi:type="dcterms:W3CDTF">2010-02-05T13:52:04Z</dcterms:created>
  <dcterms:modified xsi:type="dcterms:W3CDTF">2021-01-15T21:04:07Z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