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303" r:id="rId2"/>
    <p:sldId id="726" r:id="rId3"/>
    <p:sldId id="668" r:id="rId4"/>
    <p:sldId id="670" r:id="rId5"/>
    <p:sldId id="636" r:id="rId6"/>
    <p:sldId id="752" r:id="rId7"/>
    <p:sldId id="736" r:id="rId8"/>
    <p:sldId id="738" r:id="rId9"/>
    <p:sldId id="739" r:id="rId10"/>
    <p:sldId id="741" r:id="rId11"/>
    <p:sldId id="750" r:id="rId12"/>
    <p:sldId id="749" r:id="rId13"/>
    <p:sldId id="748" r:id="rId14"/>
    <p:sldId id="754" r:id="rId15"/>
    <p:sldId id="755" r:id="rId16"/>
    <p:sldId id="756" r:id="rId17"/>
    <p:sldId id="725" r:id="rId18"/>
    <p:sldId id="717" r:id="rId19"/>
    <p:sldId id="704" r:id="rId2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0000"/>
    <a:srgbClr val="C1E442"/>
    <a:srgbClr val="C6D254"/>
    <a:srgbClr val="72AF2F"/>
    <a:srgbClr val="5C88D0"/>
    <a:srgbClr val="2A6EA8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A5428D-B3F8-461E-B523-BC57FB310EE6}" v="79" dt="2019-11-25T13:06:30.58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1" autoAdjust="0"/>
    <p:restoredTop sz="95285" autoAdjust="0"/>
  </p:normalViewPr>
  <p:slideViewPr>
    <p:cSldViewPr snapToGrid="0">
      <p:cViewPr varScale="1">
        <p:scale>
          <a:sx n="74" d="100"/>
          <a:sy n="74" d="100"/>
        </p:scale>
        <p:origin x="739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della, Maryse (Nokia - FR/Paris-Saclay)" userId="b7bfbd2c-508f-4afe-847e-52a39bd9d21b" providerId="ADAL" clId="{C8A5428D-B3F8-461E-B523-BC57FB310EE6}"/>
    <pc:docChg chg="undo redo custSel addSld delSld modSld">
      <pc:chgData name="Gardella, Maryse (Nokia - FR/Paris-Saclay)" userId="b7bfbd2c-508f-4afe-847e-52a39bd9d21b" providerId="ADAL" clId="{C8A5428D-B3F8-461E-B523-BC57FB310EE6}" dt="2019-11-25T13:06:46.313" v="1779" actId="6549"/>
      <pc:docMkLst>
        <pc:docMk/>
      </pc:docMkLst>
      <pc:sldChg chg="modSp">
        <pc:chgData name="Gardella, Maryse (Nokia - FR/Paris-Saclay)" userId="b7bfbd2c-508f-4afe-847e-52a39bd9d21b" providerId="ADAL" clId="{C8A5428D-B3F8-461E-B523-BC57FB310EE6}" dt="2019-11-25T08:17:32.715" v="6" actId="20577"/>
        <pc:sldMkLst>
          <pc:docMk/>
          <pc:sldMk cId="1397636490" sldId="670"/>
        </pc:sldMkLst>
        <pc:graphicFrameChg chg="mod modGraphic">
          <ac:chgData name="Gardella, Maryse (Nokia - FR/Paris-Saclay)" userId="b7bfbd2c-508f-4afe-847e-52a39bd9d21b" providerId="ADAL" clId="{C8A5428D-B3F8-461E-B523-BC57FB310EE6}" dt="2019-11-25T08:17:32.715" v="6" actId="20577"/>
          <ac:graphicFrameMkLst>
            <pc:docMk/>
            <pc:sldMk cId="1397636490" sldId="670"/>
            <ac:graphicFrameMk id="5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2:57:51.480" v="1612" actId="20577"/>
        <pc:sldMkLst>
          <pc:docMk/>
          <pc:sldMk cId="3791583395" sldId="725"/>
        </pc:sldMkLst>
        <pc:graphicFrameChg chg="modGraphic">
          <ac:chgData name="Gardella, Maryse (Nokia - FR/Paris-Saclay)" userId="b7bfbd2c-508f-4afe-847e-52a39bd9d21b" providerId="ADAL" clId="{C8A5428D-B3F8-461E-B523-BC57FB310EE6}" dt="2019-11-25T12:57:51.480" v="1612" actId="20577"/>
          <ac:graphicFrameMkLst>
            <pc:docMk/>
            <pc:sldMk cId="3791583395" sldId="725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3:06:46.313" v="1779" actId="6549"/>
        <pc:sldMkLst>
          <pc:docMk/>
          <pc:sldMk cId="3524770648" sldId="726"/>
        </pc:sldMkLst>
        <pc:spChg chg="mod">
          <ac:chgData name="Gardella, Maryse (Nokia - FR/Paris-Saclay)" userId="b7bfbd2c-508f-4afe-847e-52a39bd9d21b" providerId="ADAL" clId="{C8A5428D-B3F8-461E-B523-BC57FB310EE6}" dt="2019-11-25T13:06:46.313" v="1779" actId="6549"/>
          <ac:spMkLst>
            <pc:docMk/>
            <pc:sldMk cId="3524770648" sldId="726"/>
            <ac:spMk id="3" creationId="{00000000-0000-0000-0000-000000000000}"/>
          </ac:spMkLst>
        </pc:spChg>
      </pc:sldChg>
      <pc:sldChg chg="modSp">
        <pc:chgData name="Gardella, Maryse (Nokia - FR/Paris-Saclay)" userId="b7bfbd2c-508f-4afe-847e-52a39bd9d21b" providerId="ADAL" clId="{C8A5428D-B3F8-461E-B523-BC57FB310EE6}" dt="2019-11-25T12:56:24.037" v="1575" actId="20577"/>
        <pc:sldMkLst>
          <pc:docMk/>
          <pc:sldMk cId="1445666088" sldId="736"/>
        </pc:sldMkLst>
        <pc:spChg chg="mod">
          <ac:chgData name="Gardella, Maryse (Nokia - FR/Paris-Saclay)" userId="b7bfbd2c-508f-4afe-847e-52a39bd9d21b" providerId="ADAL" clId="{C8A5428D-B3F8-461E-B523-BC57FB310EE6}" dt="2019-11-25T12:56:24.037" v="1575" actId="20577"/>
          <ac:spMkLst>
            <pc:docMk/>
            <pc:sldMk cId="1445666088" sldId="736"/>
            <ac:spMk id="29698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C8A5428D-B3F8-461E-B523-BC57FB310EE6}" dt="2019-11-25T08:20:12.691" v="12" actId="20577"/>
          <ac:graphicFrameMkLst>
            <pc:docMk/>
            <pc:sldMk cId="1445666088" sldId="736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2:56:31.242" v="1577" actId="20577"/>
        <pc:sldMkLst>
          <pc:docMk/>
          <pc:sldMk cId="3939350807" sldId="738"/>
        </pc:sldMkLst>
        <pc:spChg chg="mod">
          <ac:chgData name="Gardella, Maryse (Nokia - FR/Paris-Saclay)" userId="b7bfbd2c-508f-4afe-847e-52a39bd9d21b" providerId="ADAL" clId="{C8A5428D-B3F8-461E-B523-BC57FB310EE6}" dt="2019-11-25T12:56:31.242" v="1577" actId="20577"/>
          <ac:spMkLst>
            <pc:docMk/>
            <pc:sldMk cId="3939350807" sldId="738"/>
            <ac:spMk id="29698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C8A5428D-B3F8-461E-B523-BC57FB310EE6}" dt="2019-11-25T08:27:29.171" v="41" actId="20577"/>
          <ac:graphicFrameMkLst>
            <pc:docMk/>
            <pc:sldMk cId="3939350807" sldId="738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2:56:37.391" v="1580" actId="6549"/>
        <pc:sldMkLst>
          <pc:docMk/>
          <pc:sldMk cId="3553084286" sldId="739"/>
        </pc:sldMkLst>
        <pc:spChg chg="mod">
          <ac:chgData name="Gardella, Maryse (Nokia - FR/Paris-Saclay)" userId="b7bfbd2c-508f-4afe-847e-52a39bd9d21b" providerId="ADAL" clId="{C8A5428D-B3F8-461E-B523-BC57FB310EE6}" dt="2019-11-25T12:56:37.391" v="1580" actId="6549"/>
          <ac:spMkLst>
            <pc:docMk/>
            <pc:sldMk cId="3553084286" sldId="739"/>
            <ac:spMk id="29698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C8A5428D-B3F8-461E-B523-BC57FB310EE6}" dt="2019-11-25T08:28:55.271" v="71" actId="6549"/>
          <ac:graphicFrameMkLst>
            <pc:docMk/>
            <pc:sldMk cId="3553084286" sldId="739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2:56:43.402" v="1583" actId="6549"/>
        <pc:sldMkLst>
          <pc:docMk/>
          <pc:sldMk cId="1155840334" sldId="741"/>
        </pc:sldMkLst>
        <pc:spChg chg="mod">
          <ac:chgData name="Gardella, Maryse (Nokia - FR/Paris-Saclay)" userId="b7bfbd2c-508f-4afe-847e-52a39bd9d21b" providerId="ADAL" clId="{C8A5428D-B3F8-461E-B523-BC57FB310EE6}" dt="2019-11-25T12:56:43.402" v="1583" actId="6549"/>
          <ac:spMkLst>
            <pc:docMk/>
            <pc:sldMk cId="1155840334" sldId="741"/>
            <ac:spMk id="29698" creationId="{00000000-0000-0000-0000-000000000000}"/>
          </ac:spMkLst>
        </pc:spChg>
        <pc:graphicFrameChg chg="modGraphic">
          <ac:chgData name="Gardella, Maryse (Nokia - FR/Paris-Saclay)" userId="b7bfbd2c-508f-4afe-847e-52a39bd9d21b" providerId="ADAL" clId="{C8A5428D-B3F8-461E-B523-BC57FB310EE6}" dt="2019-11-25T08:30:42.364" v="124" actId="6549"/>
          <ac:graphicFrameMkLst>
            <pc:docMk/>
            <pc:sldMk cId="1155840334" sldId="741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2:57:05.668" v="1592" actId="6549"/>
        <pc:sldMkLst>
          <pc:docMk/>
          <pc:sldMk cId="1148879079" sldId="748"/>
        </pc:sldMkLst>
        <pc:spChg chg="mod">
          <ac:chgData name="Gardella, Maryse (Nokia - FR/Paris-Saclay)" userId="b7bfbd2c-508f-4afe-847e-52a39bd9d21b" providerId="ADAL" clId="{C8A5428D-B3F8-461E-B523-BC57FB310EE6}" dt="2019-11-25T12:57:05.668" v="1592" actId="6549"/>
          <ac:spMkLst>
            <pc:docMk/>
            <pc:sldMk cId="1148879079" sldId="748"/>
            <ac:spMk id="29698" creationId="{00000000-0000-0000-0000-000000000000}"/>
          </ac:spMkLst>
        </pc:spChg>
        <pc:graphicFrameChg chg="mod modGraphic">
          <ac:chgData name="Gardella, Maryse (Nokia - FR/Paris-Saclay)" userId="b7bfbd2c-508f-4afe-847e-52a39bd9d21b" providerId="ADAL" clId="{C8A5428D-B3F8-461E-B523-BC57FB310EE6}" dt="2019-11-25T10:40:47.962" v="928" actId="20577"/>
          <ac:graphicFrameMkLst>
            <pc:docMk/>
            <pc:sldMk cId="1148879079" sldId="748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2:56:59.234" v="1589" actId="6549"/>
        <pc:sldMkLst>
          <pc:docMk/>
          <pc:sldMk cId="3092814599" sldId="749"/>
        </pc:sldMkLst>
        <pc:spChg chg="mod">
          <ac:chgData name="Gardella, Maryse (Nokia - FR/Paris-Saclay)" userId="b7bfbd2c-508f-4afe-847e-52a39bd9d21b" providerId="ADAL" clId="{C8A5428D-B3F8-461E-B523-BC57FB310EE6}" dt="2019-11-25T12:56:59.234" v="1589" actId="6549"/>
          <ac:spMkLst>
            <pc:docMk/>
            <pc:sldMk cId="3092814599" sldId="749"/>
            <ac:spMk id="29698" creationId="{00000000-0000-0000-0000-000000000000}"/>
          </ac:spMkLst>
        </pc:spChg>
        <pc:graphicFrameChg chg="mod modGraphic">
          <ac:chgData name="Gardella, Maryse (Nokia - FR/Paris-Saclay)" userId="b7bfbd2c-508f-4afe-847e-52a39bd9d21b" providerId="ADAL" clId="{C8A5428D-B3F8-461E-B523-BC57FB310EE6}" dt="2019-11-25T10:31:28.940" v="759" actId="20577"/>
          <ac:graphicFrameMkLst>
            <pc:docMk/>
            <pc:sldMk cId="3092814599" sldId="749"/>
            <ac:graphicFrameMk id="6" creationId="{00000000-0000-0000-0000-000000000000}"/>
          </ac:graphicFrameMkLst>
        </pc:graphicFrameChg>
      </pc:sldChg>
      <pc:sldChg chg="modSp">
        <pc:chgData name="Gardella, Maryse (Nokia - FR/Paris-Saclay)" userId="b7bfbd2c-508f-4afe-847e-52a39bd9d21b" providerId="ADAL" clId="{C8A5428D-B3F8-461E-B523-BC57FB310EE6}" dt="2019-11-25T12:56:52.721" v="1586" actId="6549"/>
        <pc:sldMkLst>
          <pc:docMk/>
          <pc:sldMk cId="3540577100" sldId="750"/>
        </pc:sldMkLst>
        <pc:spChg chg="mod">
          <ac:chgData name="Gardella, Maryse (Nokia - FR/Paris-Saclay)" userId="b7bfbd2c-508f-4afe-847e-52a39bd9d21b" providerId="ADAL" clId="{C8A5428D-B3F8-461E-B523-BC57FB310EE6}" dt="2019-11-25T12:56:52.721" v="1586" actId="6549"/>
          <ac:spMkLst>
            <pc:docMk/>
            <pc:sldMk cId="3540577100" sldId="750"/>
            <ac:spMk id="29698" creationId="{00000000-0000-0000-0000-000000000000}"/>
          </ac:spMkLst>
        </pc:spChg>
        <pc:graphicFrameChg chg="mod modGraphic">
          <ac:chgData name="Gardella, Maryse (Nokia - FR/Paris-Saclay)" userId="b7bfbd2c-508f-4afe-847e-52a39bd9d21b" providerId="ADAL" clId="{C8A5428D-B3F8-461E-B523-BC57FB310EE6}" dt="2019-11-25T08:32:53.185" v="167" actId="20577"/>
          <ac:graphicFrameMkLst>
            <pc:docMk/>
            <pc:sldMk cId="3540577100" sldId="750"/>
            <ac:graphicFrameMk id="6" creationId="{00000000-0000-0000-0000-000000000000}"/>
          </ac:graphicFrameMkLst>
        </pc:graphicFrameChg>
      </pc:sldChg>
      <pc:sldChg chg="addSp delSp modSp">
        <pc:chgData name="Gardella, Maryse (Nokia - FR/Paris-Saclay)" userId="b7bfbd2c-508f-4afe-847e-52a39bd9d21b" providerId="ADAL" clId="{C8A5428D-B3F8-461E-B523-BC57FB310EE6}" dt="2019-11-25T08:27:11.056" v="33" actId="14100"/>
        <pc:sldMkLst>
          <pc:docMk/>
          <pc:sldMk cId="1708451613" sldId="752"/>
        </pc:sldMkLst>
        <pc:graphicFrameChg chg="add del mod">
          <ac:chgData name="Gardella, Maryse (Nokia - FR/Paris-Saclay)" userId="b7bfbd2c-508f-4afe-847e-52a39bd9d21b" providerId="ADAL" clId="{C8A5428D-B3F8-461E-B523-BC57FB310EE6}" dt="2019-11-25T08:21:11.065" v="14"/>
          <ac:graphicFrameMkLst>
            <pc:docMk/>
            <pc:sldMk cId="1708451613" sldId="752"/>
            <ac:graphicFrameMk id="4" creationId="{1F6D9C05-9568-47A2-9F75-C9C0B22D504A}"/>
          </ac:graphicFrameMkLst>
        </pc:graphicFrameChg>
        <pc:graphicFrameChg chg="add del mod">
          <ac:chgData name="Gardella, Maryse (Nokia - FR/Paris-Saclay)" userId="b7bfbd2c-508f-4afe-847e-52a39bd9d21b" providerId="ADAL" clId="{C8A5428D-B3F8-461E-B523-BC57FB310EE6}" dt="2019-11-25T08:22:12.028" v="20" actId="478"/>
          <ac:graphicFrameMkLst>
            <pc:docMk/>
            <pc:sldMk cId="1708451613" sldId="752"/>
            <ac:graphicFrameMk id="5" creationId="{7DD9387F-24FB-44DE-A360-A66451E71550}"/>
          </ac:graphicFrameMkLst>
        </pc:graphicFrameChg>
        <pc:graphicFrameChg chg="add del mod">
          <ac:chgData name="Gardella, Maryse (Nokia - FR/Paris-Saclay)" userId="b7bfbd2c-508f-4afe-847e-52a39bd9d21b" providerId="ADAL" clId="{C8A5428D-B3F8-461E-B523-BC57FB310EE6}" dt="2019-11-25T08:26:10.934" v="25" actId="478"/>
          <ac:graphicFrameMkLst>
            <pc:docMk/>
            <pc:sldMk cId="1708451613" sldId="752"/>
            <ac:graphicFrameMk id="6" creationId="{08576D1F-3FDE-43C6-A601-ACD9CFC37D7B}"/>
          </ac:graphicFrameMkLst>
        </pc:graphicFrameChg>
        <pc:graphicFrameChg chg="add mod">
          <ac:chgData name="Gardella, Maryse (Nokia - FR/Paris-Saclay)" userId="b7bfbd2c-508f-4afe-847e-52a39bd9d21b" providerId="ADAL" clId="{C8A5428D-B3F8-461E-B523-BC57FB310EE6}" dt="2019-11-25T08:27:11.056" v="33" actId="14100"/>
          <ac:graphicFrameMkLst>
            <pc:docMk/>
            <pc:sldMk cId="1708451613" sldId="752"/>
            <ac:graphicFrameMk id="7" creationId="{D3DCCF35-DC03-4622-BF20-BFBF9D3F474F}"/>
          </ac:graphicFrameMkLst>
        </pc:graphicFrameChg>
      </pc:sldChg>
      <pc:sldChg chg="add del">
        <pc:chgData name="Gardella, Maryse (Nokia - FR/Paris-Saclay)" userId="b7bfbd2c-508f-4afe-847e-52a39bd9d21b" providerId="ADAL" clId="{C8A5428D-B3F8-461E-B523-BC57FB310EE6}" dt="2019-11-25T08:47:39.669" v="169"/>
        <pc:sldMkLst>
          <pc:docMk/>
          <pc:sldMk cId="492660520" sldId="753"/>
        </pc:sldMkLst>
      </pc:sldChg>
      <pc:sldChg chg="add del">
        <pc:chgData name="Gardella, Maryse (Nokia - FR/Paris-Saclay)" userId="b7bfbd2c-508f-4afe-847e-52a39bd9d21b" providerId="ADAL" clId="{C8A5428D-B3F8-461E-B523-BC57FB310EE6}" dt="2019-11-25T12:38:04.532" v="1392" actId="2696"/>
        <pc:sldMkLst>
          <pc:docMk/>
          <pc:sldMk cId="983213680" sldId="753"/>
        </pc:sldMkLst>
      </pc:sldChg>
      <pc:sldChg chg="add del">
        <pc:chgData name="Gardella, Maryse (Nokia - FR/Paris-Saclay)" userId="b7bfbd2c-508f-4afe-847e-52a39bd9d21b" providerId="ADAL" clId="{C8A5428D-B3F8-461E-B523-BC57FB310EE6}" dt="2019-11-25T08:48:03.584" v="176"/>
        <pc:sldMkLst>
          <pc:docMk/>
          <pc:sldMk cId="2696650806" sldId="753"/>
        </pc:sldMkLst>
      </pc:sldChg>
      <pc:sldChg chg="add del">
        <pc:chgData name="Gardella, Maryse (Nokia - FR/Paris-Saclay)" userId="b7bfbd2c-508f-4afe-847e-52a39bd9d21b" providerId="ADAL" clId="{C8A5428D-B3F8-461E-B523-BC57FB310EE6}" dt="2019-11-25T08:48:11.967" v="178"/>
        <pc:sldMkLst>
          <pc:docMk/>
          <pc:sldMk cId="3622686605" sldId="753"/>
        </pc:sldMkLst>
      </pc:sldChg>
      <pc:sldChg chg="addSp delSp modSp add">
        <pc:chgData name="Gardella, Maryse (Nokia - FR/Paris-Saclay)" userId="b7bfbd2c-508f-4afe-847e-52a39bd9d21b" providerId="ADAL" clId="{C8A5428D-B3F8-461E-B523-BC57FB310EE6}" dt="2019-11-25T12:58:17.593" v="1613" actId="207"/>
        <pc:sldMkLst>
          <pc:docMk/>
          <pc:sldMk cId="3888193590" sldId="754"/>
        </pc:sldMkLst>
        <pc:spChg chg="mod">
          <ac:chgData name="Gardella, Maryse (Nokia - FR/Paris-Saclay)" userId="b7bfbd2c-508f-4afe-847e-52a39bd9d21b" providerId="ADAL" clId="{C8A5428D-B3F8-461E-B523-BC57FB310EE6}" dt="2019-11-25T12:57:16.467" v="1597" actId="6549"/>
          <ac:spMkLst>
            <pc:docMk/>
            <pc:sldMk cId="3888193590" sldId="754"/>
            <ac:spMk id="29698" creationId="{00000000-0000-0000-0000-000000000000}"/>
          </ac:spMkLst>
        </pc:spChg>
        <pc:graphicFrameChg chg="mod modGraphic">
          <ac:chgData name="Gardella, Maryse (Nokia - FR/Paris-Saclay)" userId="b7bfbd2c-508f-4afe-847e-52a39bd9d21b" providerId="ADAL" clId="{C8A5428D-B3F8-461E-B523-BC57FB310EE6}" dt="2019-11-25T12:58:17.593" v="1613" actId="207"/>
          <ac:graphicFrameMkLst>
            <pc:docMk/>
            <pc:sldMk cId="3888193590" sldId="754"/>
            <ac:graphicFrameMk id="6" creationId="{00000000-0000-0000-0000-000000000000}"/>
          </ac:graphicFrameMkLst>
        </pc:graphicFrameChg>
        <pc:picChg chg="add del">
          <ac:chgData name="Gardella, Maryse (Nokia - FR/Paris-Saclay)" userId="b7bfbd2c-508f-4afe-847e-52a39bd9d21b" providerId="ADAL" clId="{C8A5428D-B3F8-461E-B523-BC57FB310EE6}" dt="2019-11-25T12:26:51.276" v="1129"/>
          <ac:picMkLst>
            <pc:docMk/>
            <pc:sldMk cId="3888193590" sldId="754"/>
            <ac:picMk id="2" creationId="{63721816-EC01-493E-A442-DAF62BB6D97C}"/>
          </ac:picMkLst>
        </pc:picChg>
      </pc:sldChg>
      <pc:sldChg chg="modSp add">
        <pc:chgData name="Gardella, Maryse (Nokia - FR/Paris-Saclay)" userId="b7bfbd2c-508f-4afe-847e-52a39bd9d21b" providerId="ADAL" clId="{C8A5428D-B3F8-461E-B523-BC57FB310EE6}" dt="2019-11-25T13:05:41.365" v="1758" actId="20577"/>
        <pc:sldMkLst>
          <pc:docMk/>
          <pc:sldMk cId="222175972" sldId="755"/>
        </pc:sldMkLst>
        <pc:spChg chg="mod">
          <ac:chgData name="Gardella, Maryse (Nokia - FR/Paris-Saclay)" userId="b7bfbd2c-508f-4afe-847e-52a39bd9d21b" providerId="ADAL" clId="{C8A5428D-B3F8-461E-B523-BC57FB310EE6}" dt="2019-11-25T12:57:25.742" v="1602" actId="6549"/>
          <ac:spMkLst>
            <pc:docMk/>
            <pc:sldMk cId="222175972" sldId="755"/>
            <ac:spMk id="29698" creationId="{00000000-0000-0000-0000-000000000000}"/>
          </ac:spMkLst>
        </pc:spChg>
        <pc:graphicFrameChg chg="mod modGraphic">
          <ac:chgData name="Gardella, Maryse (Nokia - FR/Paris-Saclay)" userId="b7bfbd2c-508f-4afe-847e-52a39bd9d21b" providerId="ADAL" clId="{C8A5428D-B3F8-461E-B523-BC57FB310EE6}" dt="2019-11-25T13:05:41.365" v="1758" actId="20577"/>
          <ac:graphicFrameMkLst>
            <pc:docMk/>
            <pc:sldMk cId="222175972" sldId="755"/>
            <ac:graphicFrameMk id="6" creationId="{00000000-0000-0000-0000-000000000000}"/>
          </ac:graphicFrameMkLst>
        </pc:graphicFrameChg>
      </pc:sldChg>
      <pc:sldChg chg="modSp add">
        <pc:chgData name="Gardella, Maryse (Nokia - FR/Paris-Saclay)" userId="b7bfbd2c-508f-4afe-847e-52a39bd9d21b" providerId="ADAL" clId="{C8A5428D-B3F8-461E-B523-BC57FB310EE6}" dt="2019-11-25T13:05:30.247" v="1754" actId="20577"/>
        <pc:sldMkLst>
          <pc:docMk/>
          <pc:sldMk cId="4068834137" sldId="756"/>
        </pc:sldMkLst>
        <pc:spChg chg="mod">
          <ac:chgData name="Gardella, Maryse (Nokia - FR/Paris-Saclay)" userId="b7bfbd2c-508f-4afe-847e-52a39bd9d21b" providerId="ADAL" clId="{C8A5428D-B3F8-461E-B523-BC57FB310EE6}" dt="2019-11-25T12:57:36.165" v="1608" actId="6549"/>
          <ac:spMkLst>
            <pc:docMk/>
            <pc:sldMk cId="4068834137" sldId="756"/>
            <ac:spMk id="29698" creationId="{00000000-0000-0000-0000-000000000000}"/>
          </ac:spMkLst>
        </pc:spChg>
        <pc:graphicFrameChg chg="mod modGraphic">
          <ac:chgData name="Gardella, Maryse (Nokia - FR/Paris-Saclay)" userId="b7bfbd2c-508f-4afe-847e-52a39bd9d21b" providerId="ADAL" clId="{C8A5428D-B3F8-461E-B523-BC57FB310EE6}" dt="2019-11-25T13:05:30.247" v="1754" actId="20577"/>
          <ac:graphicFrameMkLst>
            <pc:docMk/>
            <pc:sldMk cId="4068834137" sldId="756"/>
            <ac:graphicFrameMk id="6" creationId="{00000000-0000-0000-0000-000000000000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11/27/2019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11/27/2019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338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090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50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48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71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54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14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28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678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1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63526" y="6339528"/>
            <a:ext cx="11418887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>
                <a:ea typeface="+mn-ea"/>
                <a:cs typeface="Arial" panose="020B0604020202020204" pitchFamily="34" charset="0"/>
              </a:rPr>
              <a:t>S5-197042, Zhuhai (China)</a:t>
            </a:r>
            <a:r>
              <a:rPr lang="en-US" sz="1100" b="1" spc="300">
                <a:ea typeface="+mn-ea"/>
                <a:cs typeface="Arial" panose="020B0604020202020204" pitchFamily="34" charset="0"/>
              </a:rPr>
              <a:t>, 18th Nov 2019 – 22nd Nov 2019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8/Docs/S5-197143.zip" TargetMode="External"/><Relationship Id="rId2" Type="http://schemas.openxmlformats.org/officeDocument/2006/relationships/hyperlink" Target="http://www.3gpp.org/ftp/TSG_SA/WG5_TM/TSGS5_128/Docs/S5-197140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28/Docs/S5-197146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8/Docs/S5-197143.zip" TargetMode="External"/><Relationship Id="rId2" Type="http://schemas.openxmlformats.org/officeDocument/2006/relationships/hyperlink" Target="http://www.3gpp.org/ftp/TSG_SA/WG5_TM/TSGS5_128/Docs/S5-197140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28/Docs/S5-197146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en-GB" sz="4800" b="1" i="1"/>
              <a:t>	</a:t>
            </a:r>
            <a:r>
              <a:rPr lang="fr-FR" sz="2400">
                <a:latin typeface="Arial" pitchFamily="34" charset="0"/>
              </a:rPr>
              <a:t>SA5#128, </a:t>
            </a:r>
            <a:r>
              <a:rPr lang="en-US" sz="2400">
                <a:latin typeface="Arial" pitchFamily="34" charset="0"/>
              </a:rPr>
              <a:t>18 – 22 Nov 2019 Zhuhai, China,  </a:t>
            </a:r>
            <a:r>
              <a:rPr lang="fi-FI" sz="2400">
                <a:latin typeface="Arial" pitchFamily="34" charset="0"/>
              </a:rPr>
              <a:t>	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(4/10)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7723453"/>
              </p:ext>
            </p:extLst>
          </p:nvPr>
        </p:nvGraphicFramePr>
        <p:xfrm>
          <a:off x="193040" y="948717"/>
          <a:ext cx="11663680" cy="5328849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Charging in 5G System Architecture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5GSIMSCH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840028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USA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32.240, 32.260, 32.275, 32.281,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32.290, 32.291, 32.298, 32.297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32.260 on: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 selection for IMS charging (via IMS signaling or local configuration)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Principle of IMS Nodes using Nchf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Preliminary description of Triggers list (SIP methods) and corresponding IMS Nodes behavior (to futher be consolidated)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was agreed to TS 32.281  (Announcement) on message flows for announcement with Nchf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CRs in S5-197697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84033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(5/10)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3741039"/>
              </p:ext>
            </p:extLst>
          </p:nvPr>
        </p:nvGraphicFramePr>
        <p:xfrm>
          <a:off x="193040" y="948717"/>
          <a:ext cx="11663680" cy="5305067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aspects of Enhancing Topology of SMF and UPF in 5G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850024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32.255, 32.291, 32.298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on: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Reference architecture with I-SMF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Message flows for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PDU session modification/release with I-SMF inserted, and I-SMF insertion/change/removal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Adding I-SMF triggers related actions in SMF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I-SMF triggers and CDR generation description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stage 3 TS 32.291 Nchf_ConvergedC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harging API for SMF charging when I-SMF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I-SMF as a serving NF, I-SMF related triggers type in data model and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OpenAPI yaml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stage 3 TS 32.298 CHF CDR for SMF 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I-SMF as a serving NF, I-SMF related SMF triggers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CRs in S5-197697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under email approval (S5-197506)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57710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(6/10)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2699214"/>
              </p:ext>
            </p:extLst>
          </p:nvPr>
        </p:nvGraphicFramePr>
        <p:xfrm>
          <a:off x="193040" y="948717"/>
          <a:ext cx="11663680" cy="5328849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Performance and Analytics Charging in 5G System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5GS_NSPACH 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850025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15%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32.240,32.290, 32.291, 32.298, 32.297, TS 28.201 (New)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were approved for draft TS 28.201 with: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Converged charging architecture for "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slice performance and analytics charging" which introduces a new entity composed of two new functional blocks (names still tbc): One for consuming services for the required performance and analytics information and one for consuming CHF Nchf services.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Preliminary h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igh level charging requirements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Preliminary list of information relevant to charging for network slice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Preliminary CHF selection options to be ffs 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Corresponding CHF CDRs generation principle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28.201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email (S5-197524)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81459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(7/10)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4592257"/>
              </p:ext>
            </p:extLst>
          </p:nvPr>
        </p:nvGraphicFramePr>
        <p:xfrm>
          <a:off x="193040" y="948717"/>
          <a:ext cx="11663680" cy="5328849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Management Charging in 5G System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5GS_NSMCH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SA#87 –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32.240,32.290, 32.291, 32.298, 32.297, TS 28.202 (New)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set of pCRs to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draft TS 28.202 were not pursued: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Scope for Network slice management charging: disagreement from one company.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Architecture considerations Network slice management charging: no consensus could be reached.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7907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(8/10)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572653"/>
              </p:ext>
            </p:extLst>
          </p:nvPr>
        </p:nvGraphicFramePr>
        <p:xfrm>
          <a:off x="264160" y="946150"/>
          <a:ext cx="11663680" cy="5153181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Access Traffic Steering, Switching and Splitting in 5G system architecture </a:t>
                      </a:r>
                      <a:r>
                        <a:rPr lang="en-US" sz="18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(preliminary work before SA approval)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ATSSS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XXXX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SA5#87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32.255, TS 32.290, TS 32.291, TS 32.298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7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No input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819359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(9/10)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8878557"/>
              </p:ext>
            </p:extLst>
          </p:nvPr>
        </p:nvGraphicFramePr>
        <p:xfrm>
          <a:off x="264160" y="946150"/>
          <a:ext cx="11663680" cy="5153181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 for 5WWC </a:t>
                      </a:r>
                      <a:r>
                        <a:rPr lang="en-US" sz="18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(preliminary work before SA approval)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5WWC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XXXX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SA5#87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32.291, TS 32.298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7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Partial set of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submitted Tdocs could be handled despite the low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priority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assigned to submissions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 preliminary work before WID SA approval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DraftCRs pre-agreed to TS 32.255 introducing: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Reference 5WWC architectures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requirement on PDU session established via wireline access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Message flows for 5G-RG Requested PDU Session Establishment via W-5GAN and 5G-RG Requested PDU Session Establishment via NG-RAN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draftCRs TS 32.255 in S5-197697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7597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(10/10)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6388344"/>
              </p:ext>
            </p:extLst>
          </p:nvPr>
        </p:nvGraphicFramePr>
        <p:xfrm>
          <a:off x="264160" y="946150"/>
          <a:ext cx="11663680" cy="5068470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CHF-controlled quota management </a:t>
                      </a:r>
                      <a:r>
                        <a:rPr lang="en-US" sz="18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(preliminary work before SA approval)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CHFCQM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XXXX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Amdocs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SA5#87 March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32.255, TS 32.290, TS 32.291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7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set of submitted Tdocs were not treated due to lack of time, and low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priority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assigned to submissions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 preliminary work before WID SA approval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83413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5516626"/>
              </p:ext>
            </p:extLst>
          </p:nvPr>
        </p:nvGraphicFramePr>
        <p:xfrm>
          <a:off x="304092" y="1098550"/>
          <a:ext cx="11446164" cy="5099479"/>
        </p:xfrm>
        <a:graphic>
          <a:graphicData uri="http://schemas.openxmlformats.org/drawingml/2006/table">
            <a:tbl>
              <a:tblPr/>
              <a:tblGrid>
                <a:gridCol w="2135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1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93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9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782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Network Slicing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FS_NETSLICE_CH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8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820029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95% 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+mn-ea"/>
                          <a:cs typeface="Arial" charset="0"/>
                        </a:rPr>
                        <a:t>100% (Completed)</a:t>
                      </a:r>
                      <a:endParaRPr kumimoji="0" lang="en-GB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8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SA5#86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2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to TR 32.845 and study completion: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Clarified charging requirement on capacity covered under performance aspects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Final conclusions pointing on existing per topic conclusion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48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 email approval (S5-197525)</a:t>
                      </a:r>
                      <a:endParaRPr kumimoji="0" lang="en-GB" sz="1600" b="0" i="0" u="none" strike="noStrike" kern="1200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SA#86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71299215"/>
              </p:ext>
            </p:extLst>
          </p:nvPr>
        </p:nvGraphicFramePr>
        <p:xfrm>
          <a:off x="641446" y="1910693"/>
          <a:ext cx="10549718" cy="1632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27835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5319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S5-197499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32.256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management; 5G connection and mobility domain charging; Stage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Nokia, Nokia Shanghai Bell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391535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S5-197528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management; Study on charging aspects of network slicing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7"/>
            <a:ext cx="9467558" cy="2133475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fr-FR" sz="2500"/>
              <a:t>Charging part of ToR update endorsed (S5-197482)  </a:t>
            </a:r>
            <a:endParaRPr lang="en-US" sz="2500"/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39532633"/>
              </p:ext>
            </p:extLst>
          </p:nvPr>
        </p:nvGraphicFramePr>
        <p:xfrm>
          <a:off x="355600" y="2114001"/>
          <a:ext cx="11663679" cy="2643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726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9206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1077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7269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685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52381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S5-197140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from GSMA to SA2 and SA5 on VoWiFi – VoLTE handover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S5-197480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129125"/>
                  </a:ext>
                </a:extLst>
              </a:tr>
              <a:tr h="363682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S5-197143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to SA5 and SA2 on 5G Cell ID(s) in the 3GPP SA5 billing system, related to Retained Data regulations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ETSI TC LI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S5-197481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305339"/>
                  </a:ext>
                </a:extLst>
              </a:tr>
              <a:tr h="515863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S5-197146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to SA5 on Introduction of CHF Address from PCF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S2-1910224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S5-197495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197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6561816"/>
              </p:ext>
            </p:extLst>
          </p:nvPr>
        </p:nvGraphicFramePr>
        <p:xfrm>
          <a:off x="487680" y="1828506"/>
          <a:ext cx="11020140" cy="3144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45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0289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96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S5-197480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to LS from GSMA to SA2 and SA5 on VoWiFi – VoLTE handover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NG RILTE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u="non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S5-197140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S5-197481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to LS to SA5 and SA2 on 5G Cell ID(s) in the 3GPP SA5 billing system, related to Retained Data regulations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ETS TC LI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u="non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SA, SA3LI, SA2, RAN3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S5-197143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936294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S5-197495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to LS Reply to LS to SA2 Introduction of CHF Address from PCF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u="non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S5-197146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389515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S5-197696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Addition of AVP code definition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fr-FR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u="non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587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2968355"/>
              </p:ext>
            </p:extLst>
          </p:nvPr>
        </p:nvGraphicFramePr>
        <p:xfrm>
          <a:off x="573206" y="1381991"/>
          <a:ext cx="10254142" cy="1327739"/>
        </p:xfrm>
        <a:graphic>
          <a:graphicData uri="http://schemas.openxmlformats.org/drawingml/2006/table">
            <a:tbl>
              <a:tblPr/>
              <a:tblGrid>
                <a:gridCol w="1442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0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7163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57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198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>
                <a:latin typeface="Calibri"/>
                <a:ea typeface="+mn-ea"/>
                <a:cs typeface="Arial" panose="020B0604020202020204" pitchFamily="34" charset="0"/>
              </a:rPr>
              <a:t>Charging Maintenance and Rel-16 small Enhancements CRs for approval by SA5 closing 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Block approval of CRs (S5-197697)</a:t>
            </a:r>
          </a:p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3DCCF35-DC03-4622-BF20-BFBF9D3F47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203414"/>
              </p:ext>
            </p:extLst>
          </p:nvPr>
        </p:nvGraphicFramePr>
        <p:xfrm>
          <a:off x="4493342" y="2526890"/>
          <a:ext cx="2792361" cy="2222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showAsIcon="1" r:id="rId3" imgW="914400" imgH="771480" progId="Word.Document.8">
                  <p:embed/>
                </p:oleObj>
              </mc:Choice>
              <mc:Fallback>
                <p:oleObj name="Document" showAsIcon="1" r:id="rId3" imgW="914400" imgH="771480" progId="Word.Document.8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3DCCF35-DC03-4622-BF20-BFBF9D3F47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3342" y="2526890"/>
                        <a:ext cx="2792361" cy="22220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845161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(1/10)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974589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55% 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100 % (Completed)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on i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ntroduction of called and callee identification (under VoLTE information) in PS charging (offline and online):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Stage 2 TS 32.251 and stage 3 Rf and Ro TS 32.299, and ASN.1 PGW CDR TS 32.298</a:t>
                      </a:r>
                      <a:endParaRPr lang="en-US" sz="1600" u="non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CRs in S5-197697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66608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(2/10)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9978568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Exposure Charging in 5G System Architecture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5GS_Ph1_NEFCH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 (Completed)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32.254, TS 32.290, TS 32.291,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stage 3 TS 32.291 in yaml OpenAPI for Exposure Function Northbound API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was agreed  in TS 32.298 to introduce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 CDR for exposure function northbound API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CRs in S5-197697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35080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(3/10)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2091568"/>
              </p:ext>
            </p:extLst>
          </p:nvPr>
        </p:nvGraphicFramePr>
        <p:xfrm>
          <a:off x="264160" y="946150"/>
          <a:ext cx="11663680" cy="5407545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AMF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5GS_Ph1_AMFCH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+mn-ea"/>
                          <a:cs typeface="Arial" charset="0"/>
                        </a:rPr>
                        <a:t>100% (Completed)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SA5#86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32.298, TS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7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pCRs were agreed to TS 32.256 on: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Message flows for  registration charging in Roaming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Introduce PSCELL in location charging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Multiple Unit Usage for Event Charging with Unit Reservation (ECUR)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stage 3 TS 32.291 Nchf_ConvergedC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harging API for AMF charging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Data Model specific types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OpenAPI yaml file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was agreed to stage 3 TS 32.298 introducing AMF CHF CDR (Registration, N2 location, location reporting) ASN.1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CRs in S5-197697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TS 32.256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32.256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email (S5-197498)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08428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45099</TotalTime>
  <Words>1521</Words>
  <Application>Microsoft Office PowerPoint</Application>
  <PresentationFormat>Widescreen</PresentationFormat>
  <Paragraphs>324</Paragraphs>
  <Slides>19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Office Theme</vt:lpstr>
      <vt:lpstr>Document</vt:lpstr>
      <vt:lpstr>    SA5 CH SWG Exec Report  SA5#128, 18 – 22 Nov 2019 Zhuhai, China,    </vt:lpstr>
      <vt:lpstr>Administrative aspects</vt:lpstr>
      <vt:lpstr>Incoming LSs</vt:lpstr>
      <vt:lpstr>Outgoing LSs</vt:lpstr>
      <vt:lpstr>PowerPoint Presentation</vt:lpstr>
      <vt:lpstr>Charging Maintenance and Rel-16 small Enhancements CRs for approval by SA5 closing plenary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SA#86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Nokia- mga</cp:lastModifiedBy>
  <cp:revision>1285</cp:revision>
  <dcterms:created xsi:type="dcterms:W3CDTF">2008-08-30T09:32:10Z</dcterms:created>
  <dcterms:modified xsi:type="dcterms:W3CDTF">2019-11-27T13:14:51Z</dcterms:modified>
</cp:coreProperties>
</file>