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26" r:id="rId3"/>
    <p:sldId id="668" r:id="rId4"/>
    <p:sldId id="670" r:id="rId5"/>
    <p:sldId id="636" r:id="rId6"/>
    <p:sldId id="735" r:id="rId7"/>
    <p:sldId id="733" r:id="rId8"/>
    <p:sldId id="716" r:id="rId9"/>
    <p:sldId id="734" r:id="rId10"/>
    <p:sldId id="728" r:id="rId11"/>
    <p:sldId id="736" r:id="rId12"/>
    <p:sldId id="729" r:id="rId13"/>
    <p:sldId id="737" r:id="rId14"/>
    <p:sldId id="725" r:id="rId15"/>
    <p:sldId id="71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1" autoAdjust="0"/>
    <p:restoredTop sz="95285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11/16/2018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11/16/2018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3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25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005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827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S5-187035, SA5#122, Spokane US 12– 16 November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TSGS5_122/Docs/S5-187044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2/Docs/S5-187332.zip" TargetMode="External"/><Relationship Id="rId2" Type="http://schemas.openxmlformats.org/officeDocument/2006/relationships/hyperlink" Target="http://www.3gpp.org/ftp/TSG_SA/WG5_TM/TSGS5_122/Docs/S5-187330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2/Docs/S5-187075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2/Docs/S5-187097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SA5#122, </a:t>
            </a:r>
            <a:r>
              <a:rPr lang="en-US" sz="2400">
                <a:latin typeface="Arial" pitchFamily="34" charset="0"/>
              </a:rPr>
              <a:t>12-16 November 2018</a:t>
            </a:r>
            <a:br>
              <a:rPr lang="fr-FR" sz="2400">
                <a:latin typeface="Arial" pitchFamily="34" charset="0"/>
              </a:rPr>
            </a:br>
            <a:r>
              <a:rPr lang="en-US" sz="2400">
                <a:latin typeface="Arial" pitchFamily="34" charset="0"/>
              </a:rPr>
              <a:t>Spokane,US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8632200"/>
              </p:ext>
            </p:extLst>
          </p:nvPr>
        </p:nvGraphicFramePr>
        <p:xfrm>
          <a:off x="0" y="948717"/>
          <a:ext cx="12110936" cy="569457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 Charging in 5G System Architecture Phase 1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5GS_Ph1-SMSCH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SA#82 – December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(exception) 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32.274, TS 32.290, TS 32.291,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32.274 were agreed  on: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Applicability of 5GS RAT Type and User Location to SMS charging via Ro Rf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Offline charging for IP-SM-GW:  architecture and flows, dedicated ISM-SMO and ISM-SMT CDRs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 of Message content with 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information for converged charging (SMSF consuming Nchf service)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 of CHF CDR description for SMSF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32.290 was agreed on extension of existing Nchf_ConvergedCharging Create Operation for  "event-based" charging. 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32.291 were agreed on: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Addition of event-based charging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Data Type for SMS charging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OpenAPI extensions for SMS charging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Binding for SMS charging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32.298 were agreed on ASN.1 definitions for new ISM-SMO/ISM-SMT CDRs and SMS 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CDR</a:t>
                      </a: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32.274 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(S5-187101, S5-187230, S5-187234, S5-187240, S5-187310, S5-187311, S5-187313, S5-187451), 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32.290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(S5-187308),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32.291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(S5-187309, S5-187314, S5-187315, S5-187316),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32.298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(S5-187104, S5-187312, S5-187317)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9321689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 Online and Offline Charging Services (Preliminary work before SA approval)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Nchf_OnOfCH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Input for updating the Converged Charging Architecture were discussed and not approved.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202391"/>
              </p:ext>
            </p:extLst>
          </p:nvPr>
        </p:nvGraphicFramePr>
        <p:xfrm>
          <a:off x="0" y="948717"/>
          <a:ext cx="12110936" cy="524413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of 5GC interworking with EPC (Preliminary work before SA approval)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5GIEPC_CH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61791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0647544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 (Preliminary work before SA approval)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32.xxx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TR skeleton, references and scope 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TR 32.xxx, email approval (S5-187450)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SA#82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8"/>
            <a:ext cx="8880655" cy="1752600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confirm the SA5 Open Plenary can be maintained on Monday Q1 next year, starting from January meeting.</a:t>
            </a:r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28695972"/>
              </p:ext>
            </p:extLst>
          </p:nvPr>
        </p:nvGraphicFramePr>
        <p:xfrm>
          <a:off x="222194" y="1994244"/>
          <a:ext cx="11600596" cy="162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532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671208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S5-187044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from SA2 ccSA5 on Data Volume Reporting in 5GC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S2-1811547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31295036"/>
              </p:ext>
            </p:extLst>
          </p:nvPr>
        </p:nvGraphicFramePr>
        <p:xfrm>
          <a:off x="487680" y="1828506"/>
          <a:ext cx="11020140" cy="1916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63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S5-187330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SA2 on </a:t>
                      </a: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Introduction of a special case of online charging method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S5-187332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CT4 CT3 on introduction of common data types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CT4, CT3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039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5353246"/>
              </p:ext>
            </p:extLst>
          </p:nvPr>
        </p:nvGraphicFramePr>
        <p:xfrm>
          <a:off x="708800" y="1837339"/>
          <a:ext cx="10254142" cy="1981501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S5-187306</a:t>
                      </a:r>
                      <a:b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Network Exposure Function Northbound API Charging in 5G System Architecture Phase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S5-187307</a:t>
                      </a:r>
                      <a:b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Charging AMF in 5G System Architecture Phase 1 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8905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318828"/>
              </p:ext>
            </p:extLst>
          </p:nvPr>
        </p:nvGraphicFramePr>
        <p:xfrm>
          <a:off x="354838" y="1911788"/>
          <a:ext cx="10972802" cy="261634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870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S5-187318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TS 32.298 Correction of Data Volume Uplink and Downlink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47501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S5-187319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Correction of Data Volume Uplink and Downlink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47731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Correcting the definition of data counting at the tunnelling interface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0933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Correcting the definition of data counting at the tunnelling interface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592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6561312"/>
              </p:ext>
            </p:extLst>
          </p:nvPr>
        </p:nvGraphicFramePr>
        <p:xfrm>
          <a:off x="373311" y="1228298"/>
          <a:ext cx="10972802" cy="4904034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870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S5-187075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response code in flow for Notify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31174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missing http status codes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300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S5-187097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32.255 Correction of errors from Edithelp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28379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Charging ID data type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3387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Allow update of NotifyUri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3550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Allow update of NotifyUri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Allow update of NotifyUri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2869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Failure Handling Mechanism Clarification 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4112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overlapping results between Invocation result and Result code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Ericsson, 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026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Invocation Result at http ok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28483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Invocation Result at http ok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2788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Invocation Result at http ok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  <a:tr h="48891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S5-187329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Online non-blocking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036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30134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338798"/>
              </p:ext>
            </p:extLst>
          </p:nvPr>
        </p:nvGraphicFramePr>
        <p:xfrm>
          <a:off x="373311" y="1228298"/>
          <a:ext cx="10972802" cy="4822021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3692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57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S5-187331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Rating Group type and Service Id to to Uint32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3001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S5-187333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UPF Id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4108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S5-187334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AMF Id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3916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S5-187452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AMF Id definition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3515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S5-187388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name for Multiple Unit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5398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S5-187389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 PDU Session level trigger in CHF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2835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Unused Quota Timer naming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2934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Unused Quota Timer naming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4862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missing http status codes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28453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Alignment on Session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31121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 Add description for Charging Notification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  <a:tr h="48840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Charging Notification message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2491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191984"/>
              </p:ext>
            </p:extLst>
          </p:nvPr>
        </p:nvGraphicFramePr>
        <p:xfrm>
          <a:off x="373311" y="1228298"/>
          <a:ext cx="10972802" cy="4739300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575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32.251 Correction of Supported Feature for EDCE5-CH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31180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Introduction Data Volume Reporting for Option 4&amp;7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29448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Introduction Data Volume Reporting for Option 4&amp;7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S5-187397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Introduction Data Volume Reporting for Option 4&amp;7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48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Complete flows alignment with TS 23.502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on flows for alignment with TS 23.502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410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Reauthorizationdetails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Add missing clause on formal description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1403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S5-187406</a:t>
                      </a:r>
                      <a:b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Rel15 CR 32.251 PRA charging clarification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2955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S5-187407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Rel15 CR 32.255 PRA charging clarification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5073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S5-187446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Rel15 CR 32.251 Multi-PRAs charging clarification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5876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43437</TotalTime>
  <Words>1233</Words>
  <Application>Microsoft Office PowerPoint</Application>
  <PresentationFormat>Widescreen</PresentationFormat>
  <Paragraphs>294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DengXian</vt:lpstr>
      <vt:lpstr>Gulim</vt:lpstr>
      <vt:lpstr>宋体</vt:lpstr>
      <vt:lpstr>Arial</vt:lpstr>
      <vt:lpstr>Calibri</vt:lpstr>
      <vt:lpstr>Times New Roman</vt:lpstr>
      <vt:lpstr>Office Theme</vt:lpstr>
      <vt:lpstr>    SA5 CH SWG Exec Report SA5#122, 12-16 November 2018 Spokane,US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mga1</cp:lastModifiedBy>
  <cp:revision>1159</cp:revision>
  <dcterms:created xsi:type="dcterms:W3CDTF">2008-08-30T09:32:10Z</dcterms:created>
  <dcterms:modified xsi:type="dcterms:W3CDTF">2018-11-16T21:04:14Z</dcterms:modified>
</cp:coreProperties>
</file>