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26" r:id="rId3"/>
    <p:sldId id="668" r:id="rId4"/>
    <p:sldId id="670" r:id="rId5"/>
    <p:sldId id="636" r:id="rId6"/>
    <p:sldId id="716" r:id="rId7"/>
    <p:sldId id="728" r:id="rId8"/>
    <p:sldId id="729" r:id="rId9"/>
    <p:sldId id="721" r:id="rId10"/>
    <p:sldId id="722" r:id="rId11"/>
    <p:sldId id="727" r:id="rId12"/>
    <p:sldId id="725" r:id="rId13"/>
    <p:sldId id="717" r:id="rId14"/>
    <p:sldId id="704" r:id="rId1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1" autoAdjust="0"/>
    <p:restoredTop sz="98004" autoAdjust="0"/>
  </p:normalViewPr>
  <p:slideViewPr>
    <p:cSldViewPr snapToGrid="0">
      <p:cViewPr varScale="1">
        <p:scale>
          <a:sx n="68" d="100"/>
          <a:sy n="68" d="100"/>
        </p:scale>
        <p:origin x="72" y="10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39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898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571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69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121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6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S5-181041, SA5#117, Rome, IT, 29 Jan – 2 Feb 2018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7/Docs/S5-181050.zip" TargetMode="External"/><Relationship Id="rId2" Type="http://schemas.openxmlformats.org/officeDocument/2006/relationships/hyperlink" Target="http://www.3gpp.org/ftp/TSG_SA/WG5_TM/TSGS5_117/Docs/S5-181049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17/Docs/S5-181300.zip" TargetMode="External"/><Relationship Id="rId5" Type="http://schemas.openxmlformats.org/officeDocument/2006/relationships/hyperlink" Target="http://www.3gpp.org/ftp/TSG_SA/WG5_TM/TSGS5_117/Docs/S5-181295.zip" TargetMode="External"/><Relationship Id="rId4" Type="http://schemas.openxmlformats.org/officeDocument/2006/relationships/hyperlink" Target="http://www.3gpp.org/ftp/TSG_SA/WG5_TM/TSGS5_117/Docs/S5-181294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7/Docs/S5-181295.zip" TargetMode="External"/><Relationship Id="rId2" Type="http://schemas.openxmlformats.org/officeDocument/2006/relationships/hyperlink" Target="http://www.3gpp.org/ftp/TSG_SA/WG5_TM/TSGS5_117/Docs/S5-181049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file:///C:\Users\gardell2\Documents\3GPP\3GPP%20SA5\SA5#117/Meeting%20SA5#117/Agenda%20Revision/docs/S5-181417.zip" TargetMode="External"/><Relationship Id="rId4" Type="http://schemas.openxmlformats.org/officeDocument/2006/relationships/hyperlink" Target="http://www.3gpp.org/ftp/TSG_SA/WG5_TM/TSGS5_117/Docs/S5-181300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WG5_TM/TSGS5_117/Docs/S5-181419.zip" TargetMode="External"/><Relationship Id="rId3" Type="http://schemas.openxmlformats.org/officeDocument/2006/relationships/hyperlink" Target="http://www.3gpp.org/ftp/TSG_SA/WG5_TM/TSGS5_117/Docs/S5-181071.zip" TargetMode="External"/><Relationship Id="rId7" Type="http://schemas.openxmlformats.org/officeDocument/2006/relationships/hyperlink" Target="http://www.3gpp.org/ftp/TSG_SA/WG5_TM/TSGS5_117/Docs/S5-181418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17/Docs/S5-181074.zip" TargetMode="External"/><Relationship Id="rId5" Type="http://schemas.openxmlformats.org/officeDocument/2006/relationships/hyperlink" Target="http://www.3gpp.org/ftp/TSG_SA/WG5_TM/TSGS5_117/Docs/S5-181073.zip" TargetMode="External"/><Relationship Id="rId4" Type="http://schemas.openxmlformats.org/officeDocument/2006/relationships/hyperlink" Target="http://www.3gpp.org/ftp/TSG_SA/WG5_TM/TSGS5_117/Docs/S5-181072.zip" TargetMode="External"/><Relationship Id="rId9" Type="http://schemas.openxmlformats.org/officeDocument/2006/relationships/hyperlink" Target="http://www.3gpp.org/ftp/TSG_SA/WG5_TM/TSGS5_117/Docs/S5-181285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SA5#117, 29 Jan - 2 Feb 2017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Rome, IT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(4/5)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8977408"/>
              </p:ext>
            </p:extLst>
          </p:nvPr>
        </p:nvGraphicFramePr>
        <p:xfrm>
          <a:off x="163773" y="1005577"/>
          <a:ext cx="11900848" cy="5004760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Northbound APIs for SCEF-SCS/AS Interworking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NAPS-CH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50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32.254, 32.240, 32.299, 32.298, 32.297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following were introduced in TS 32.254: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Scenarios for offline and online charging: event-based for APIs invocation and APIs notification.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Northbound API charging Data description for offline and online and specific parameters.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characteristics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32.254 New title (slightly changed): "Telecommunication management; Charging management; Exposure function Northbound Application Program Interfaces (APIs) charging”.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32.297, pCRs TS 32.254 (TS expected to be sent for information AND approval at SA#80)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03146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(5/5)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5673937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40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3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for WLAN-based Prose Direct Discovery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ProSe_WLAN_DD-CH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780045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4% -&gt;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32.277,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 alignement with the TS 32.277, the"PC5 Radio Technology" field description is introduced in TS 32.298 and also the ASN.1 definition for the "WLAN-based Prose Direct Discovery" CDR 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correpsonding AVP is created in TS 32.299 and included under ProSe-Information AVP for Rf.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88901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475599"/>
              </p:ext>
            </p:extLst>
          </p:nvPr>
        </p:nvGraphicFramePr>
        <p:xfrm>
          <a:off x="977812" y="1190659"/>
          <a:ext cx="9853684" cy="5128219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FS_VBCLTE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35% -&gt; 45%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Key issue is introduced on how to support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"status of VoLTE service delivery" in EPC CDRs.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solution is introduced for this key issue : extending "Cause for record closing" CDR field, and "Change-Condition" AVP with dedicated "VoLTE" indications. 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SA#79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62013878"/>
              </p:ext>
            </p:extLst>
          </p:nvPr>
        </p:nvGraphicFramePr>
        <p:xfrm>
          <a:off x="641446" y="1910693"/>
          <a:ext cx="10549718" cy="949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57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algn="ctr"/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en-US" sz="2000"/>
              <a:t>SWG CH group will start on Monday Q1 and use Friday Q1 morning for the coming SA5 meetings.</a:t>
            </a:r>
          </a:p>
          <a:p>
            <a:pPr marL="914400" lvl="1" indent="-457200"/>
            <a:r>
              <a:rPr lang="en-US" sz="2000"/>
              <a:t>SA5 CH will join the June ad-hoc 2018 for work on 5G.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0858063"/>
              </p:ext>
            </p:extLst>
          </p:nvPr>
        </p:nvGraphicFramePr>
        <p:xfrm>
          <a:off x="222194" y="1031205"/>
          <a:ext cx="11600596" cy="3855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854039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S5-181049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SA2 to SA5 on Response on 5G Specification of PSy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S2-179226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S5-181452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S5-181050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SA2 cc SA5 on Reply on Differentiation of LTE-M (eMTC) traffic from other LTE data traffic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S2-179611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623900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S5-181294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Reply LS from CT4 to SA5 on AVPs range numbers for Rel-15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C4-181211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S5-181295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Reply LS from CT4 to SA5 on 5G Charging Study Phase 1 on N4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C4-181381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S5-181302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01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/>
                        </a:rPr>
                        <a:t>S5-181300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LS from CT1 to SA5 on charging issues when PLMN changes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C1-180748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S5-181303</a:t>
                      </a:r>
                    </a:p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447332"/>
                  </a:ext>
                </a:extLst>
              </a:tr>
              <a:tr h="44101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S5-181344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LS on Reply on 5G Specification of N28 interface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C3-180174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3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061024285"/>
              </p:ext>
            </p:extLst>
          </p:nvPr>
        </p:nvGraphicFramePr>
        <p:xfrm>
          <a:off x="835330" y="1692319"/>
          <a:ext cx="10304738" cy="2746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51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3917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10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S5-181452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reply to LS from SA2 to SA5 on Response on 5G Specification of PSy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SA2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S5-181049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S5-181302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to Reply LS from CT4 to SA5 on 5G Charging Study Phase 1 on N4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S5-181295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S5-181303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LS to LS from CT1 to SA5 on charging issues when PLMN changes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CT1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S5-181300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S5‑181417</a:t>
                      </a: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LS on Addition of AVP code definitions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CT4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199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7989937"/>
              </p:ext>
            </p:extLst>
          </p:nvPr>
        </p:nvGraphicFramePr>
        <p:xfrm>
          <a:off x="855128" y="1710439"/>
          <a:ext cx="10254142" cy="2455888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S5-181304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forward compatibility for 3GPP Diameter Charging Applications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</a:t>
                      </a:r>
                      <a:r>
                        <a:rPr lang="fr-FR" sz="14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676331"/>
                  </a:ext>
                </a:extLst>
              </a:tr>
              <a:tr h="55550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S5-181305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Diameter Overload Control for Charging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4254464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S5-181306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aspects of WLAN access in EPC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</a:t>
                      </a:r>
                      <a:r>
                        <a:rPr lang="fr-FR" sz="14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571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Rel-15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9226893"/>
              </p:ext>
            </p:extLst>
          </p:nvPr>
        </p:nvGraphicFramePr>
        <p:xfrm>
          <a:off x="354839" y="1314647"/>
          <a:ext cx="10972802" cy="4617372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840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S5-181071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Rel-13 CR 32.298 Correction ASN.1 syntax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01968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S5-181072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32.298 Correction ASN.1 Syntax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745267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S5-181073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ASN.1 syntax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533435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/>
                        </a:rPr>
                        <a:t>S5-181074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32.260 Correction on FE Identifier list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698945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S5-181418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32.899 Correction on the format of TR 32.899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7851935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/>
                        </a:rPr>
                        <a:t>S5-181419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Definition of how IMEI is to be transported in SubscriberEquipmentNumber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7622116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/>
                        </a:rPr>
                        <a:t>S5-181285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32.297 Add Bmn for Monitoring event CDRs file transfer in symbols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523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(1/5)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079323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Charging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5GS_Ph1-DCH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TS 32.240 umbrella "charging architecture and principles" specification was enhanced to introduce: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new overall charging architecture to incorporate the new converged charging architecture with service based interface for 5G Systems.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This new converged charging system, service based with the details.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Adaptation of some generic description to the new 5G System.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scope and architecture for 5G data charging were introduced in the new TS 32.255 "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5G Data connectivity domain charging"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32.240, pCRs TS 32.255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34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7933577"/>
              </p:ext>
            </p:extLst>
          </p:nvPr>
        </p:nvGraphicFramePr>
        <p:xfrm>
          <a:off x="163773" y="1005577"/>
          <a:ext cx="11900848" cy="535265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Service Based Interface for 5G Charging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new Nchf interface definition is introduced in TS 32.240 umbrella "charging architecture and principles " specification.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new TS 32 290 "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5G system; Services, operations and procedures of charging using Service Based Interface (SBI)" contains: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scope and new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service based interface for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architecture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charging scenarios principles inherited from existing online and offline scenarios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new TS 32.291"5G system; Charging Services, stage 3" contains some protocols aspects referring to CT4/CT3 TSs 29.500 and 29.501 CT4/C3 specifications for service based interfaces.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32.290 New Title (slightly changed): "Telecommunication management; Charging management; 5G system; Services, operations and procedures of charging using Service Based Interface (SBI)".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to TS 32.290, pCR TS 32.291, CR  32.240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8138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(3/5)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8793950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Charging enhancements to support 5G New Radio via Dual Connectivity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EDCE5-CH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760062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SGW/PGW CDRs definitions are enhanced with a "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List of RAN Secondary RAT Usage Reports".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Corresponding AVPs were created to include the volume, timestamps and the NR in "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Secondary-RAT-Type".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TS 32.298 contains the details of the CDRs fields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and ASN.1 description.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32.251, 32.299 and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2441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42781</TotalTime>
  <Words>1218</Words>
  <Application>Microsoft Office PowerPoint</Application>
  <PresentationFormat>Widescreen</PresentationFormat>
  <Paragraphs>250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Gulim</vt:lpstr>
      <vt:lpstr>宋体</vt:lpstr>
      <vt:lpstr>Arial</vt:lpstr>
      <vt:lpstr>Calibri</vt:lpstr>
      <vt:lpstr>Times New Roman</vt:lpstr>
      <vt:lpstr>Office Theme</vt:lpstr>
      <vt:lpstr>    SA5 CH SWG Exec Report SA5#117, 29 Jan - 2 Feb 2017 Rome, IT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SA#79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- mga</cp:lastModifiedBy>
  <cp:revision>1086</cp:revision>
  <dcterms:created xsi:type="dcterms:W3CDTF">2008-08-30T09:32:10Z</dcterms:created>
  <dcterms:modified xsi:type="dcterms:W3CDTF">2018-02-02T12:59:31Z</dcterms:modified>
</cp:coreProperties>
</file>