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96089-3A2C-4070-A405-AFAD52AF6A22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E6FC-DDDC-4CCC-804D-4B27B3B11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98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96089-3A2C-4070-A405-AFAD52AF6A22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E6FC-DDDC-4CCC-804D-4B27B3B11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317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96089-3A2C-4070-A405-AFAD52AF6A22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E6FC-DDDC-4CCC-804D-4B27B3B11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156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96089-3A2C-4070-A405-AFAD52AF6A22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E6FC-DDDC-4CCC-804D-4B27B3B11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96089-3A2C-4070-A405-AFAD52AF6A22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E6FC-DDDC-4CCC-804D-4B27B3B11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92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96089-3A2C-4070-A405-AFAD52AF6A22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E6FC-DDDC-4CCC-804D-4B27B3B11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91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96089-3A2C-4070-A405-AFAD52AF6A22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E6FC-DDDC-4CCC-804D-4B27B3B11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24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96089-3A2C-4070-A405-AFAD52AF6A22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E6FC-DDDC-4CCC-804D-4B27B3B11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470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96089-3A2C-4070-A405-AFAD52AF6A22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E6FC-DDDC-4CCC-804D-4B27B3B11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957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96089-3A2C-4070-A405-AFAD52AF6A22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E6FC-DDDC-4CCC-804D-4B27B3B11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15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96089-3A2C-4070-A405-AFAD52AF6A22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E6FC-DDDC-4CCC-804D-4B27B3B11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71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96089-3A2C-4070-A405-AFAD52AF6A22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2E6FC-DDDC-4CCC-804D-4B27B3B11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22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NSD STATE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440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NSD state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01636"/>
            <a:ext cx="7086600" cy="56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1711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NSD STATE</vt:lpstr>
      <vt:lpstr>NSD state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NSD STATE</dc:title>
  <dc:creator>Edwin Tse</dc:creator>
  <cp:lastModifiedBy>Mirko Cano Soveri</cp:lastModifiedBy>
  <cp:revision>1</cp:revision>
  <dcterms:created xsi:type="dcterms:W3CDTF">2015-05-28T10:43:40Z</dcterms:created>
  <dcterms:modified xsi:type="dcterms:W3CDTF">2015-06-08T12:12:28Z</dcterms:modified>
</cp:coreProperties>
</file>