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11"/>
  </p:notesMasterIdLst>
  <p:sldIdLst>
    <p:sldId id="256" r:id="rId2"/>
    <p:sldId id="275" r:id="rId3"/>
    <p:sldId id="276" r:id="rId4"/>
    <p:sldId id="279" r:id="rId5"/>
    <p:sldId id="283" r:id="rId6"/>
    <p:sldId id="281" r:id="rId7"/>
    <p:sldId id="280" r:id="rId8"/>
    <p:sldId id="282" r:id="rId9"/>
    <p:sldId id="266" r:id="rId10"/>
  </p:sldIdLst>
  <p:sldSz cx="12192000" cy="6858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chemeClr val="accent6">
            <a:hueOff val="10811956"/>
            <a:satOff val="-58544"/>
            <a:lumOff val="-9736"/>
          </a:schemeClr>
        </a:solidFill>
        <a:effectLst/>
        <a:uFillTx/>
        <a:latin typeface="Helvetica"/>
        <a:ea typeface="Helvetica"/>
        <a:cs typeface="Helvetica"/>
        <a:sym typeface="Helvetica"/>
      </a:defRPr>
    </a:lvl1pPr>
    <a:lvl2pPr marL="0" marR="0" indent="228600" algn="ctr" defTabSz="8255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chemeClr val="accent6">
            <a:hueOff val="10811956"/>
            <a:satOff val="-58544"/>
            <a:lumOff val="-9736"/>
          </a:schemeClr>
        </a:solidFill>
        <a:effectLst/>
        <a:uFillTx/>
        <a:latin typeface="Helvetica"/>
        <a:ea typeface="Helvetica"/>
        <a:cs typeface="Helvetica"/>
        <a:sym typeface="Helvetica"/>
      </a:defRPr>
    </a:lvl2pPr>
    <a:lvl3pPr marL="0" marR="0" indent="457200" algn="ctr" defTabSz="8255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chemeClr val="accent6">
            <a:hueOff val="10811956"/>
            <a:satOff val="-58544"/>
            <a:lumOff val="-9736"/>
          </a:schemeClr>
        </a:solidFill>
        <a:effectLst/>
        <a:uFillTx/>
        <a:latin typeface="Helvetica"/>
        <a:ea typeface="Helvetica"/>
        <a:cs typeface="Helvetica"/>
        <a:sym typeface="Helvetica"/>
      </a:defRPr>
    </a:lvl3pPr>
    <a:lvl4pPr marL="0" marR="0" indent="685800" algn="ctr" defTabSz="8255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chemeClr val="accent6">
            <a:hueOff val="10811956"/>
            <a:satOff val="-58544"/>
            <a:lumOff val="-9736"/>
          </a:schemeClr>
        </a:solidFill>
        <a:effectLst/>
        <a:uFillTx/>
        <a:latin typeface="Helvetica"/>
        <a:ea typeface="Helvetica"/>
        <a:cs typeface="Helvetica"/>
        <a:sym typeface="Helvetica"/>
      </a:defRPr>
    </a:lvl4pPr>
    <a:lvl5pPr marL="0" marR="0" indent="914400" algn="ctr" defTabSz="8255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chemeClr val="accent6">
            <a:hueOff val="10811956"/>
            <a:satOff val="-58544"/>
            <a:lumOff val="-9736"/>
          </a:schemeClr>
        </a:solidFill>
        <a:effectLst/>
        <a:uFillTx/>
        <a:latin typeface="Helvetica"/>
        <a:ea typeface="Helvetica"/>
        <a:cs typeface="Helvetica"/>
        <a:sym typeface="Helvetica"/>
      </a:defRPr>
    </a:lvl5pPr>
    <a:lvl6pPr marL="0" marR="0" indent="1143000" algn="ctr" defTabSz="8255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chemeClr val="accent6">
            <a:hueOff val="10811956"/>
            <a:satOff val="-58544"/>
            <a:lumOff val="-9736"/>
          </a:schemeClr>
        </a:solidFill>
        <a:effectLst/>
        <a:uFillTx/>
        <a:latin typeface="Helvetica"/>
        <a:ea typeface="Helvetica"/>
        <a:cs typeface="Helvetica"/>
        <a:sym typeface="Helvetica"/>
      </a:defRPr>
    </a:lvl6pPr>
    <a:lvl7pPr marL="0" marR="0" indent="1371600" algn="ctr" defTabSz="8255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chemeClr val="accent6">
            <a:hueOff val="10811956"/>
            <a:satOff val="-58544"/>
            <a:lumOff val="-9736"/>
          </a:schemeClr>
        </a:solidFill>
        <a:effectLst/>
        <a:uFillTx/>
        <a:latin typeface="Helvetica"/>
        <a:ea typeface="Helvetica"/>
        <a:cs typeface="Helvetica"/>
        <a:sym typeface="Helvetica"/>
      </a:defRPr>
    </a:lvl7pPr>
    <a:lvl8pPr marL="0" marR="0" indent="1600200" algn="ctr" defTabSz="8255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chemeClr val="accent6">
            <a:hueOff val="10811956"/>
            <a:satOff val="-58544"/>
            <a:lumOff val="-9736"/>
          </a:schemeClr>
        </a:solidFill>
        <a:effectLst/>
        <a:uFillTx/>
        <a:latin typeface="Helvetica"/>
        <a:ea typeface="Helvetica"/>
        <a:cs typeface="Helvetica"/>
        <a:sym typeface="Helvetica"/>
      </a:defRPr>
    </a:lvl8pPr>
    <a:lvl9pPr marL="0" marR="0" indent="1828800" algn="ctr" defTabSz="8255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chemeClr val="accent6">
            <a:hueOff val="10811956"/>
            <a:satOff val="-58544"/>
            <a:lumOff val="-9736"/>
          </a:schemeClr>
        </a:solidFill>
        <a:effectLst/>
        <a:uFillTx/>
        <a:latin typeface="Helvetica"/>
        <a:ea typeface="Helvetica"/>
        <a:cs typeface="Helvetica"/>
        <a:sym typeface="Helvetica"/>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FAFB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7744"/>
    <p:restoredTop sz="96277"/>
  </p:normalViewPr>
  <p:slideViewPr>
    <p:cSldViewPr snapToGrid="0" snapToObjects="1">
      <p:cViewPr varScale="1">
        <p:scale>
          <a:sx n="148" d="100"/>
          <a:sy n="148" d="100"/>
        </p:scale>
        <p:origin x="976" y="1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5E2D59F-74CE-7141-9C04-28B0CF0ABDFF}" type="datetimeFigureOut">
              <a:rPr lang="en-US" smtClean="0"/>
              <a:t>7/24/25</a:t>
            </a:fld>
            <a:endParaRPr lang="en-US"/>
          </a:p>
        </p:txBody>
      </p:sp>
      <p:sp>
        <p:nvSpPr>
          <p:cNvPr id="4" name="Espace réservé de l'image des diapositives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Espace réservé des not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2F6EFB0-F646-1C46-9EEC-4A15EBED643B}" type="slidenum">
              <a:rPr lang="en-US" smtClean="0"/>
              <a:t>‹N°›</a:t>
            </a:fld>
            <a:endParaRPr lang="en-US"/>
          </a:p>
        </p:txBody>
      </p:sp>
    </p:spTree>
    <p:extLst>
      <p:ext uri="{BB962C8B-B14F-4D97-AF65-F5344CB8AC3E}">
        <p14:creationId xmlns:p14="http://schemas.microsoft.com/office/powerpoint/2010/main" val="93397449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en-US" dirty="0"/>
          </a:p>
        </p:txBody>
      </p:sp>
      <p:sp>
        <p:nvSpPr>
          <p:cNvPr id="4" name="Espace réservé du numéro de diapositive 3"/>
          <p:cNvSpPr>
            <a:spLocks noGrp="1"/>
          </p:cNvSpPr>
          <p:nvPr>
            <p:ph type="sldNum" sz="quarter" idx="5"/>
          </p:nvPr>
        </p:nvSpPr>
        <p:spPr/>
        <p:txBody>
          <a:bodyPr/>
          <a:lstStyle/>
          <a:p>
            <a:fld id="{A2F6EFB0-F646-1C46-9EEC-4A15EBED643B}" type="slidenum">
              <a:rPr lang="en-US" smtClean="0"/>
              <a:t>1</a:t>
            </a:fld>
            <a:endParaRPr lang="en-US"/>
          </a:p>
        </p:txBody>
      </p:sp>
    </p:spTree>
    <p:extLst>
      <p:ext uri="{BB962C8B-B14F-4D97-AF65-F5344CB8AC3E}">
        <p14:creationId xmlns:p14="http://schemas.microsoft.com/office/powerpoint/2010/main" val="24197557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en-US" dirty="0"/>
          </a:p>
        </p:txBody>
      </p:sp>
      <p:sp>
        <p:nvSpPr>
          <p:cNvPr id="4" name="Espace réservé du numéro de diapositive 3"/>
          <p:cNvSpPr>
            <a:spLocks noGrp="1"/>
          </p:cNvSpPr>
          <p:nvPr>
            <p:ph type="sldNum" sz="quarter" idx="5"/>
          </p:nvPr>
        </p:nvSpPr>
        <p:spPr/>
        <p:txBody>
          <a:bodyPr/>
          <a:lstStyle/>
          <a:p>
            <a:fld id="{A2F6EFB0-F646-1C46-9EEC-4A15EBED643B}" type="slidenum">
              <a:rPr lang="en-US" smtClean="0"/>
              <a:t>4</a:t>
            </a:fld>
            <a:endParaRPr lang="en-US"/>
          </a:p>
        </p:txBody>
      </p:sp>
    </p:spTree>
    <p:extLst>
      <p:ext uri="{BB962C8B-B14F-4D97-AF65-F5344CB8AC3E}">
        <p14:creationId xmlns:p14="http://schemas.microsoft.com/office/powerpoint/2010/main" val="17044503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4A3291-8F58-E8C8-AA9F-1505588F82E1}"/>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873924C2-4127-9102-747F-32749DC4808D}"/>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FA05C58A-7A25-5D96-3E5A-82A4B617151A}"/>
              </a:ext>
            </a:extLst>
          </p:cNvPr>
          <p:cNvSpPr>
            <a:spLocks noGrp="1"/>
          </p:cNvSpPr>
          <p:nvPr>
            <p:ph type="body" idx="1"/>
          </p:nvPr>
        </p:nvSpPr>
        <p:spPr/>
        <p:txBody>
          <a:bodyPr/>
          <a:lstStyle/>
          <a:p>
            <a:endParaRPr lang="en-US" dirty="0"/>
          </a:p>
        </p:txBody>
      </p:sp>
      <p:sp>
        <p:nvSpPr>
          <p:cNvPr id="4" name="Espace réservé du numéro de diapositive 3">
            <a:extLst>
              <a:ext uri="{FF2B5EF4-FFF2-40B4-BE49-F238E27FC236}">
                <a16:creationId xmlns:a16="http://schemas.microsoft.com/office/drawing/2014/main" id="{10A9DE03-32C6-D296-9EC2-71BE5B9506C7}"/>
              </a:ext>
            </a:extLst>
          </p:cNvPr>
          <p:cNvSpPr>
            <a:spLocks noGrp="1"/>
          </p:cNvSpPr>
          <p:nvPr>
            <p:ph type="sldNum" sz="quarter" idx="5"/>
          </p:nvPr>
        </p:nvSpPr>
        <p:spPr/>
        <p:txBody>
          <a:bodyPr/>
          <a:lstStyle/>
          <a:p>
            <a:fld id="{A2F6EFB0-F646-1C46-9EEC-4A15EBED643B}" type="slidenum">
              <a:rPr lang="en-US" smtClean="0"/>
              <a:t>5</a:t>
            </a:fld>
            <a:endParaRPr lang="en-US"/>
          </a:p>
        </p:txBody>
      </p:sp>
    </p:spTree>
    <p:extLst>
      <p:ext uri="{BB962C8B-B14F-4D97-AF65-F5344CB8AC3E}">
        <p14:creationId xmlns:p14="http://schemas.microsoft.com/office/powerpoint/2010/main" val="379824049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BD3621-8BA4-A425-5F63-225012897F42}"/>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0917DDCF-F5FB-EAFC-4DE4-5E828D1DD55D}"/>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8473A62B-A7BD-11E8-221E-3D2476F0C06E}"/>
              </a:ext>
            </a:extLst>
          </p:cNvPr>
          <p:cNvSpPr>
            <a:spLocks noGrp="1"/>
          </p:cNvSpPr>
          <p:nvPr>
            <p:ph type="body" idx="1"/>
          </p:nvPr>
        </p:nvSpPr>
        <p:spPr/>
        <p:txBody>
          <a:bodyPr/>
          <a:lstStyle/>
          <a:p>
            <a:endParaRPr lang="en-US" dirty="0"/>
          </a:p>
        </p:txBody>
      </p:sp>
      <p:sp>
        <p:nvSpPr>
          <p:cNvPr id="4" name="Espace réservé du numéro de diapositive 3">
            <a:extLst>
              <a:ext uri="{FF2B5EF4-FFF2-40B4-BE49-F238E27FC236}">
                <a16:creationId xmlns:a16="http://schemas.microsoft.com/office/drawing/2014/main" id="{CCF2D93D-CEC8-778A-3E73-669A6109E641}"/>
              </a:ext>
            </a:extLst>
          </p:cNvPr>
          <p:cNvSpPr>
            <a:spLocks noGrp="1"/>
          </p:cNvSpPr>
          <p:nvPr>
            <p:ph type="sldNum" sz="quarter" idx="5"/>
          </p:nvPr>
        </p:nvSpPr>
        <p:spPr/>
        <p:txBody>
          <a:bodyPr/>
          <a:lstStyle/>
          <a:p>
            <a:fld id="{A2F6EFB0-F646-1C46-9EEC-4A15EBED643B}" type="slidenum">
              <a:rPr lang="en-US" smtClean="0"/>
              <a:t>6</a:t>
            </a:fld>
            <a:endParaRPr lang="en-US"/>
          </a:p>
        </p:txBody>
      </p:sp>
    </p:spTree>
    <p:extLst>
      <p:ext uri="{BB962C8B-B14F-4D97-AF65-F5344CB8AC3E}">
        <p14:creationId xmlns:p14="http://schemas.microsoft.com/office/powerpoint/2010/main" val="87431088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39E8E0-5B2B-3FB8-E380-D96B8C1F2E14}"/>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C587EC31-5699-609E-42DF-D798B46F3B87}"/>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0024EB26-C036-8FA9-21EC-A88A943AB647}"/>
              </a:ext>
            </a:extLst>
          </p:cNvPr>
          <p:cNvSpPr>
            <a:spLocks noGrp="1"/>
          </p:cNvSpPr>
          <p:nvPr>
            <p:ph type="body" idx="1"/>
          </p:nvPr>
        </p:nvSpPr>
        <p:spPr/>
        <p:txBody>
          <a:bodyPr/>
          <a:lstStyle/>
          <a:p>
            <a:endParaRPr lang="en-US" dirty="0"/>
          </a:p>
        </p:txBody>
      </p:sp>
      <p:sp>
        <p:nvSpPr>
          <p:cNvPr id="4" name="Espace réservé du numéro de diapositive 3">
            <a:extLst>
              <a:ext uri="{FF2B5EF4-FFF2-40B4-BE49-F238E27FC236}">
                <a16:creationId xmlns:a16="http://schemas.microsoft.com/office/drawing/2014/main" id="{ADA22E73-0B0A-1FB2-B3BF-804358AEFB3F}"/>
              </a:ext>
            </a:extLst>
          </p:cNvPr>
          <p:cNvSpPr>
            <a:spLocks noGrp="1"/>
          </p:cNvSpPr>
          <p:nvPr>
            <p:ph type="sldNum" sz="quarter" idx="5"/>
          </p:nvPr>
        </p:nvSpPr>
        <p:spPr/>
        <p:txBody>
          <a:bodyPr/>
          <a:lstStyle/>
          <a:p>
            <a:fld id="{A2F6EFB0-F646-1C46-9EEC-4A15EBED643B}" type="slidenum">
              <a:rPr lang="en-US" smtClean="0"/>
              <a:t>7</a:t>
            </a:fld>
            <a:endParaRPr lang="en-US"/>
          </a:p>
        </p:txBody>
      </p:sp>
    </p:spTree>
    <p:extLst>
      <p:ext uri="{BB962C8B-B14F-4D97-AF65-F5344CB8AC3E}">
        <p14:creationId xmlns:p14="http://schemas.microsoft.com/office/powerpoint/2010/main" val="234639546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en-US" dirty="0"/>
          </a:p>
        </p:txBody>
      </p:sp>
      <p:sp>
        <p:nvSpPr>
          <p:cNvPr id="4" name="Espace réservé du numéro de diapositive 3"/>
          <p:cNvSpPr>
            <a:spLocks noGrp="1"/>
          </p:cNvSpPr>
          <p:nvPr>
            <p:ph type="sldNum" sz="quarter" idx="5"/>
          </p:nvPr>
        </p:nvSpPr>
        <p:spPr/>
        <p:txBody>
          <a:bodyPr/>
          <a:lstStyle/>
          <a:p>
            <a:fld id="{A2F6EFB0-F646-1C46-9EEC-4A15EBED643B}" type="slidenum">
              <a:rPr lang="en-US" smtClean="0"/>
              <a:t>8</a:t>
            </a:fld>
            <a:endParaRPr lang="en-US"/>
          </a:p>
        </p:txBody>
      </p:sp>
    </p:spTree>
    <p:extLst>
      <p:ext uri="{BB962C8B-B14F-4D97-AF65-F5344CB8AC3E}">
        <p14:creationId xmlns:p14="http://schemas.microsoft.com/office/powerpoint/2010/main" val="7183168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cSld name="封面-纯色">
    <p:bg>
      <p:bgPr>
        <a:solidFill>
          <a:srgbClr val="0052D9"/>
        </a:solidFill>
        <a:effectLst/>
      </p:bgPr>
    </p:bg>
    <p:spTree>
      <p:nvGrpSpPr>
        <p:cNvPr id="1" name=""/>
        <p:cNvGrpSpPr/>
        <p:nvPr/>
      </p:nvGrpSpPr>
      <p:grpSpPr>
        <a:xfrm>
          <a:off x="0" y="0"/>
          <a:ext cx="0" cy="0"/>
          <a:chOff x="0" y="0"/>
          <a:chExt cx="0" cy="0"/>
        </a:xfrm>
      </p:grpSpPr>
      <p:pic>
        <p:nvPicPr>
          <p:cNvPr id="14" name="2-01.png" descr="2-01.png"/>
          <p:cNvPicPr>
            <a:picLocks noChangeAspect="1"/>
          </p:cNvPicPr>
          <p:nvPr/>
        </p:nvPicPr>
        <p:blipFill>
          <a:blip/>
          <a:stretch>
            <a:fillRect/>
          </a:stretch>
        </p:blipFill>
        <p:spPr>
          <a:xfrm>
            <a:off x="4293" y="-1"/>
            <a:ext cx="12183415" cy="6858001"/>
          </a:xfrm>
          <a:prstGeom prst="rect">
            <a:avLst/>
          </a:prstGeom>
          <a:ln w="12700">
            <a:miter lim="400000"/>
          </a:ln>
        </p:spPr>
      </p:pic>
      <p:pic>
        <p:nvPicPr>
          <p:cNvPr id="15" name="图像" descr="图像"/>
          <p:cNvPicPr>
            <a:picLocks noChangeAspect="1"/>
          </p:cNvPicPr>
          <p:nvPr/>
        </p:nvPicPr>
        <p:blipFill>
          <a:blip/>
          <a:stretch>
            <a:fillRect/>
          </a:stretch>
        </p:blipFill>
        <p:spPr>
          <a:xfrm>
            <a:off x="128311" y="6615448"/>
            <a:ext cx="207699" cy="176566"/>
          </a:xfrm>
          <a:prstGeom prst="rect">
            <a:avLst/>
          </a:prstGeom>
          <a:ln w="12700">
            <a:miter lim="400000"/>
          </a:ln>
        </p:spPr>
      </p:pic>
      <p:sp>
        <p:nvSpPr>
          <p:cNvPr id="16" name="标题文本"/>
          <p:cNvSpPr txBox="1">
            <a:spLocks noGrp="1"/>
          </p:cNvSpPr>
          <p:nvPr>
            <p:ph type="title"/>
          </p:nvPr>
        </p:nvSpPr>
        <p:spPr>
          <a:xfrm>
            <a:off x="1015074" y="80384"/>
            <a:ext cx="10305786" cy="5494966"/>
          </a:xfrm>
          <a:prstGeom prst="rect">
            <a:avLst/>
          </a:prstGeom>
        </p:spPr>
        <p:txBody>
          <a:bodyPr/>
          <a:lstStyle/>
          <a:p>
            <a:r>
              <a:rPr lang="fr-FR"/>
              <a:t>Modifiez le style du titre</a:t>
            </a:r>
            <a:endParaRPr/>
          </a:p>
        </p:txBody>
      </p:sp>
      <p:sp>
        <p:nvSpPr>
          <p:cNvPr id="17" name="矩形"/>
          <p:cNvSpPr/>
          <p:nvPr/>
        </p:nvSpPr>
        <p:spPr>
          <a:xfrm>
            <a:off x="-5259" y="6543146"/>
            <a:ext cx="12202518" cy="13428"/>
          </a:xfrm>
          <a:prstGeom prst="rect">
            <a:avLst/>
          </a:prstGeom>
          <a:solidFill>
            <a:srgbClr val="00CCFF"/>
          </a:solidFill>
          <a:ln w="12700">
            <a:miter lim="400000"/>
          </a:ln>
        </p:spPr>
        <p:txBody>
          <a:bodyPr lIns="25400" tIns="25400" rIns="25400" bIns="25400" anchor="ctr"/>
          <a:lstStyle/>
          <a:p>
            <a:pPr>
              <a:defRPr sz="1800">
                <a:solidFill>
                  <a:srgbClr val="FFFFFF"/>
                </a:solidFill>
                <a:latin typeface="Helvetica Neue Medium"/>
                <a:ea typeface="Helvetica Neue Medium"/>
                <a:cs typeface="Helvetica Neue Medium"/>
                <a:sym typeface="Helvetica Neue Medium"/>
              </a:defRPr>
            </a:pPr>
            <a:endParaRPr sz="900"/>
          </a:p>
        </p:txBody>
      </p:sp>
      <p:sp>
        <p:nvSpPr>
          <p:cNvPr id="18" name="幻灯片编号"/>
          <p:cNvSpPr txBox="1">
            <a:spLocks noGrp="1"/>
          </p:cNvSpPr>
          <p:nvPr>
            <p:ph type="sldNum" sz="quarter" idx="2"/>
          </p:nvPr>
        </p:nvSpPr>
        <p:spPr>
          <a:xfrm>
            <a:off x="0" y="6586256"/>
            <a:ext cx="12192001" cy="287258"/>
          </a:xfrm>
          <a:prstGeom prst="rect">
            <a:avLst/>
          </a:prstGeom>
        </p:spPr>
        <p:txBody>
          <a:bodyPr/>
          <a:lstStyle/>
          <a:p>
            <a:fld id="{A14459EE-9390-4345-9582-300507618BED}" type="slidenum">
              <a:rPr lang="en-US" smtClean="0"/>
              <a:t>‹N°›</a:t>
            </a:fld>
            <a:endParaRPr lang="en-US"/>
          </a:p>
        </p:txBody>
      </p:sp>
    </p:spTree>
    <p:extLst>
      <p:ext uri="{BB962C8B-B14F-4D97-AF65-F5344CB8AC3E}">
        <p14:creationId xmlns:p14="http://schemas.microsoft.com/office/powerpoint/2010/main" val="123122136"/>
      </p:ext>
    </p:extLst>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tx">
  <p:cSld name="结束页-带纹理">
    <p:bg>
      <p:bgPr>
        <a:solidFill>
          <a:srgbClr val="0052D9"/>
        </a:solidFill>
        <a:effectLst/>
      </p:bgPr>
    </p:bg>
    <p:spTree>
      <p:nvGrpSpPr>
        <p:cNvPr id="1" name=""/>
        <p:cNvGrpSpPr/>
        <p:nvPr/>
      </p:nvGrpSpPr>
      <p:grpSpPr>
        <a:xfrm>
          <a:off x="0" y="0"/>
          <a:ext cx="0" cy="0"/>
          <a:chOff x="0" y="0"/>
          <a:chExt cx="0" cy="0"/>
        </a:xfrm>
      </p:grpSpPr>
      <p:pic>
        <p:nvPicPr>
          <p:cNvPr id="204" name="1-01.png" descr="1-01.png"/>
          <p:cNvPicPr>
            <a:picLocks noChangeAspect="1"/>
          </p:cNvPicPr>
          <p:nvPr/>
        </p:nvPicPr>
        <p:blipFill>
          <a:blip/>
          <a:stretch>
            <a:fillRect/>
          </a:stretch>
        </p:blipFill>
        <p:spPr>
          <a:xfrm>
            <a:off x="4293" y="0"/>
            <a:ext cx="12183415" cy="6858000"/>
          </a:xfrm>
          <a:prstGeom prst="rect">
            <a:avLst/>
          </a:prstGeom>
          <a:ln w="12700">
            <a:miter lim="400000"/>
          </a:ln>
        </p:spPr>
      </p:pic>
      <p:sp>
        <p:nvSpPr>
          <p:cNvPr id="205" name="Thanks"/>
          <p:cNvSpPr txBox="1"/>
          <p:nvPr/>
        </p:nvSpPr>
        <p:spPr>
          <a:xfrm>
            <a:off x="561488" y="1665817"/>
            <a:ext cx="4129336" cy="1821011"/>
          </a:xfrm>
          <a:prstGeom prst="rect">
            <a:avLst/>
          </a:prstGeom>
          <a:ln w="12700">
            <a:miter lim="400000"/>
          </a:ln>
          <a:extLst>
            <a:ext uri="{C572A759-6A51-4108-AA02-DFA0A04FC94B}">
              <ma14:wrappingTextBoxFlag xmlns:ma14="http://schemas.microsoft.com/office/mac/drawingml/2011/main" xmlns="" val="1"/>
            </a:ext>
          </a:extLst>
        </p:spPr>
        <p:txBody>
          <a:bodyPr wrap="none" lIns="25400" tIns="25400" rIns="25400" bIns="25400">
            <a:spAutoFit/>
          </a:bodyPr>
          <a:lstStyle>
            <a:lvl1pPr algn="l">
              <a:defRPr sz="23000" spc="-1150">
                <a:solidFill>
                  <a:srgbClr val="FFFFFF"/>
                </a:solidFill>
                <a:latin typeface="+mn-lt"/>
                <a:ea typeface="+mn-ea"/>
                <a:cs typeface="+mn-cs"/>
                <a:sym typeface="TTTGBMedium"/>
              </a:defRPr>
            </a:lvl1pPr>
          </a:lstStyle>
          <a:p>
            <a:r>
              <a:rPr sz="11500" dirty="0">
                <a:latin typeface="腾讯体 W7" panose="020C08030202040F0204" pitchFamily="34" charset="-122"/>
                <a:ea typeface="腾讯体 W7" panose="020C08030202040F0204" pitchFamily="34" charset="-122"/>
              </a:rPr>
              <a:t>Thanks</a:t>
            </a:r>
          </a:p>
        </p:txBody>
      </p:sp>
      <p:sp>
        <p:nvSpPr>
          <p:cNvPr id="206" name="幻灯片编号"/>
          <p:cNvSpPr txBox="1">
            <a:spLocks noGrp="1"/>
          </p:cNvSpPr>
          <p:nvPr>
            <p:ph type="sldNum" sz="quarter" idx="2"/>
          </p:nvPr>
        </p:nvSpPr>
        <p:spPr>
          <a:xfrm>
            <a:off x="0" y="6586256"/>
            <a:ext cx="12192001" cy="287258"/>
          </a:xfrm>
          <a:prstGeom prst="rect">
            <a:avLst/>
          </a:prstGeom>
        </p:spPr>
        <p:txBody>
          <a:bodyPr/>
          <a:lstStyle/>
          <a:p>
            <a:fld id="{A14459EE-9390-4345-9582-300507618BED}" type="slidenum">
              <a:rPr lang="en-US" smtClean="0"/>
              <a:t>‹N°›</a:t>
            </a:fld>
            <a:endParaRPr lang="en-US"/>
          </a:p>
        </p:txBody>
      </p:sp>
    </p:spTree>
    <p:extLst>
      <p:ext uri="{BB962C8B-B14F-4D97-AF65-F5344CB8AC3E}">
        <p14:creationId xmlns:p14="http://schemas.microsoft.com/office/powerpoint/2010/main" val="3117931908"/>
      </p:ext>
    </p:extLst>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x">
  <p:cSld name="封面-近景">
    <p:bg>
      <p:bgPr>
        <a:solidFill>
          <a:srgbClr val="0052D9"/>
        </a:solidFill>
        <a:effectLst/>
      </p:bgPr>
    </p:bg>
    <p:spTree>
      <p:nvGrpSpPr>
        <p:cNvPr id="1" name=""/>
        <p:cNvGrpSpPr/>
        <p:nvPr/>
      </p:nvGrpSpPr>
      <p:grpSpPr>
        <a:xfrm>
          <a:off x="0" y="0"/>
          <a:ext cx="0" cy="0"/>
          <a:chOff x="0" y="0"/>
          <a:chExt cx="0" cy="0"/>
        </a:xfrm>
      </p:grpSpPr>
      <p:pic>
        <p:nvPicPr>
          <p:cNvPr id="25" name="1-01.png" descr="1-01.png"/>
          <p:cNvPicPr>
            <a:picLocks noChangeAspect="1"/>
          </p:cNvPicPr>
          <p:nvPr/>
        </p:nvPicPr>
        <p:blipFill>
          <a:blip/>
          <a:stretch>
            <a:fillRect/>
          </a:stretch>
        </p:blipFill>
        <p:spPr>
          <a:xfrm>
            <a:off x="4293" y="0"/>
            <a:ext cx="12183415" cy="6858000"/>
          </a:xfrm>
          <a:prstGeom prst="rect">
            <a:avLst/>
          </a:prstGeom>
          <a:ln w="12700">
            <a:miter lim="400000"/>
          </a:ln>
        </p:spPr>
      </p:pic>
      <p:sp>
        <p:nvSpPr>
          <p:cNvPr id="26" name="标题文本"/>
          <p:cNvSpPr txBox="1">
            <a:spLocks noGrp="1"/>
          </p:cNvSpPr>
          <p:nvPr>
            <p:ph type="title"/>
          </p:nvPr>
        </p:nvSpPr>
        <p:spPr>
          <a:xfrm>
            <a:off x="695457" y="2262667"/>
            <a:ext cx="10305786" cy="3200037"/>
          </a:xfrm>
          <a:prstGeom prst="rect">
            <a:avLst/>
          </a:prstGeom>
        </p:spPr>
        <p:txBody>
          <a:bodyPr anchor="t"/>
          <a:lstStyle>
            <a:lvl1pPr algn="l">
              <a:defRPr sz="7000" b="0"/>
            </a:lvl1pPr>
          </a:lstStyle>
          <a:p>
            <a:r>
              <a:rPr lang="fr-FR"/>
              <a:t>Modifiez le style du titre</a:t>
            </a:r>
            <a:endParaRPr/>
          </a:p>
        </p:txBody>
      </p:sp>
      <p:sp>
        <p:nvSpPr>
          <p:cNvPr id="27" name="正文级别 1…"/>
          <p:cNvSpPr txBox="1">
            <a:spLocks noGrp="1"/>
          </p:cNvSpPr>
          <p:nvPr>
            <p:ph type="body" sz="quarter" idx="1"/>
          </p:nvPr>
        </p:nvSpPr>
        <p:spPr>
          <a:xfrm>
            <a:off x="943107" y="3961243"/>
            <a:ext cx="10305786" cy="633744"/>
          </a:xfrm>
          <a:prstGeom prst="rect">
            <a:avLst/>
          </a:prstGeom>
        </p:spPr>
        <p:txBody>
          <a:bodyPr/>
          <a:lstStyle>
            <a:lvl1pPr marL="0" indent="0">
              <a:lnSpc>
                <a:spcPct val="100000"/>
              </a:lnSpc>
              <a:spcBef>
                <a:spcPts val="0"/>
              </a:spcBef>
              <a:buSzTx/>
              <a:buNone/>
              <a:defRPr sz="3200">
                <a:solidFill>
                  <a:srgbClr val="FFFFFF"/>
                </a:solidFill>
                <a:latin typeface="+mn-lt"/>
                <a:ea typeface="+mn-ea"/>
                <a:cs typeface="+mn-cs"/>
                <a:sym typeface="TTTGBMedium"/>
              </a:defRPr>
            </a:lvl1pPr>
            <a:lvl2pPr marL="0" indent="114300">
              <a:lnSpc>
                <a:spcPct val="100000"/>
              </a:lnSpc>
              <a:spcBef>
                <a:spcPts val="0"/>
              </a:spcBef>
              <a:buSzTx/>
              <a:buNone/>
              <a:defRPr sz="3200">
                <a:solidFill>
                  <a:srgbClr val="FFFFFF"/>
                </a:solidFill>
                <a:latin typeface="+mn-lt"/>
                <a:ea typeface="+mn-ea"/>
                <a:cs typeface="+mn-cs"/>
                <a:sym typeface="TTTGBMedium"/>
              </a:defRPr>
            </a:lvl2pPr>
            <a:lvl3pPr marL="0" indent="228600">
              <a:lnSpc>
                <a:spcPct val="100000"/>
              </a:lnSpc>
              <a:spcBef>
                <a:spcPts val="0"/>
              </a:spcBef>
              <a:buSzTx/>
              <a:buNone/>
              <a:defRPr sz="3200">
                <a:solidFill>
                  <a:srgbClr val="FFFFFF"/>
                </a:solidFill>
                <a:latin typeface="+mn-lt"/>
                <a:ea typeface="+mn-ea"/>
                <a:cs typeface="+mn-cs"/>
                <a:sym typeface="TTTGBMedium"/>
              </a:defRPr>
            </a:lvl3pPr>
            <a:lvl4pPr marL="0" indent="342900">
              <a:lnSpc>
                <a:spcPct val="100000"/>
              </a:lnSpc>
              <a:spcBef>
                <a:spcPts val="0"/>
              </a:spcBef>
              <a:buSzTx/>
              <a:buNone/>
              <a:defRPr sz="3200">
                <a:solidFill>
                  <a:srgbClr val="FFFFFF"/>
                </a:solidFill>
                <a:latin typeface="+mn-lt"/>
                <a:ea typeface="+mn-ea"/>
                <a:cs typeface="+mn-cs"/>
                <a:sym typeface="TTTGBMedium"/>
              </a:defRPr>
            </a:lvl4pPr>
            <a:lvl5pPr marL="0" indent="457200">
              <a:lnSpc>
                <a:spcPct val="100000"/>
              </a:lnSpc>
              <a:spcBef>
                <a:spcPts val="0"/>
              </a:spcBef>
              <a:buSzTx/>
              <a:buNone/>
              <a:defRPr sz="3200">
                <a:solidFill>
                  <a:srgbClr val="FFFFFF"/>
                </a:solidFill>
                <a:latin typeface="+mn-lt"/>
                <a:ea typeface="+mn-ea"/>
                <a:cs typeface="+mn-cs"/>
                <a:sym typeface="TTTGBMedium"/>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a:p>
        </p:txBody>
      </p:sp>
      <p:sp>
        <p:nvSpPr>
          <p:cNvPr id="28" name="文本"/>
          <p:cNvSpPr txBox="1">
            <a:spLocks noGrp="1"/>
          </p:cNvSpPr>
          <p:nvPr>
            <p:ph type="body" sz="quarter" idx="13"/>
          </p:nvPr>
        </p:nvSpPr>
        <p:spPr>
          <a:xfrm>
            <a:off x="6096000" y="5560930"/>
            <a:ext cx="8455841" cy="557204"/>
          </a:xfrm>
          <a:prstGeom prst="rect">
            <a:avLst/>
          </a:prstGeom>
        </p:spPr>
        <p:txBody>
          <a:bodyPr wrap="none">
            <a:spAutoFit/>
          </a:bodyPr>
          <a:lstStyle/>
          <a:p>
            <a:pPr marL="0" lvl="0" indent="0">
              <a:lnSpc>
                <a:spcPct val="110000"/>
              </a:lnSpc>
              <a:spcBef>
                <a:spcPts val="0"/>
              </a:spcBef>
              <a:buSzTx/>
              <a:buNone/>
              <a:defRPr sz="2800">
                <a:solidFill>
                  <a:srgbClr val="FFFFFF">
                    <a:alpha val="70052"/>
                  </a:srgbClr>
                </a:solidFill>
                <a:latin typeface="Helvetica Light"/>
                <a:ea typeface="Helvetica Light"/>
                <a:cs typeface="Helvetica Light"/>
                <a:sym typeface="Helvetica Light"/>
              </a:defRPr>
            </a:pPr>
            <a:r>
              <a:rPr lang="fr-FR"/>
              <a:t>Cliquez pour modifier les styles du texte du masque</a:t>
            </a:r>
          </a:p>
        </p:txBody>
      </p:sp>
      <p:pic>
        <p:nvPicPr>
          <p:cNvPr id="29" name="图像" descr="图像"/>
          <p:cNvPicPr>
            <a:picLocks noChangeAspect="1"/>
          </p:cNvPicPr>
          <p:nvPr/>
        </p:nvPicPr>
        <p:blipFill>
          <a:blip/>
          <a:stretch>
            <a:fillRect/>
          </a:stretch>
        </p:blipFill>
        <p:spPr>
          <a:xfrm>
            <a:off x="822755" y="1541411"/>
            <a:ext cx="2055761" cy="276308"/>
          </a:xfrm>
          <a:prstGeom prst="rect">
            <a:avLst/>
          </a:prstGeom>
          <a:ln w="12700">
            <a:miter lim="400000"/>
          </a:ln>
        </p:spPr>
      </p:pic>
      <p:sp>
        <p:nvSpPr>
          <p:cNvPr id="30" name="幻灯片编号"/>
          <p:cNvSpPr txBox="1">
            <a:spLocks noGrp="1"/>
          </p:cNvSpPr>
          <p:nvPr>
            <p:ph type="sldNum" sz="quarter" idx="2"/>
          </p:nvPr>
        </p:nvSpPr>
        <p:spPr>
          <a:xfrm>
            <a:off x="0" y="6586256"/>
            <a:ext cx="12192001" cy="287258"/>
          </a:xfrm>
          <a:prstGeom prst="rect">
            <a:avLst/>
          </a:prstGeom>
        </p:spPr>
        <p:txBody>
          <a:bodyPr/>
          <a:lstStyle/>
          <a:p>
            <a:fld id="{A14459EE-9390-4345-9582-300507618BED}" type="slidenum">
              <a:rPr lang="en-US" smtClean="0"/>
              <a:t>‹N°›</a:t>
            </a:fld>
            <a:endParaRPr lang="en-US"/>
          </a:p>
        </p:txBody>
      </p:sp>
    </p:spTree>
    <p:extLst>
      <p:ext uri="{BB962C8B-B14F-4D97-AF65-F5344CB8AC3E}">
        <p14:creationId xmlns:p14="http://schemas.microsoft.com/office/powerpoint/2010/main" val="442373515"/>
      </p:ext>
    </p:extLst>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x">
  <p:cSld name="封面-远景">
    <p:bg>
      <p:bgPr>
        <a:blipFill rotWithShape="1">
          <a:blip/>
          <a:srcRect/>
          <a:tile tx="0" ty="0" sx="100000" sy="100000" flip="none" algn="tl"/>
        </a:blipFill>
        <a:effectLst/>
      </p:bgPr>
    </p:bg>
    <p:spTree>
      <p:nvGrpSpPr>
        <p:cNvPr id="1" name=""/>
        <p:cNvGrpSpPr/>
        <p:nvPr/>
      </p:nvGrpSpPr>
      <p:grpSpPr>
        <a:xfrm>
          <a:off x="0" y="0"/>
          <a:ext cx="0" cy="0"/>
          <a:chOff x="0" y="0"/>
          <a:chExt cx="0" cy="0"/>
        </a:xfrm>
      </p:grpSpPr>
      <p:sp>
        <p:nvSpPr>
          <p:cNvPr id="37" name="文本"/>
          <p:cNvSpPr txBox="1">
            <a:spLocks noGrp="1"/>
          </p:cNvSpPr>
          <p:nvPr>
            <p:ph type="body" sz="quarter" idx="13"/>
          </p:nvPr>
        </p:nvSpPr>
        <p:spPr>
          <a:xfrm>
            <a:off x="1868080" y="5560930"/>
            <a:ext cx="8455841" cy="557204"/>
          </a:xfrm>
          <a:prstGeom prst="rect">
            <a:avLst/>
          </a:prstGeom>
        </p:spPr>
        <p:txBody>
          <a:bodyPr wrap="none">
            <a:spAutoFit/>
          </a:bodyPr>
          <a:lstStyle/>
          <a:p>
            <a:pPr marL="0" lvl="0" indent="0" algn="ctr">
              <a:lnSpc>
                <a:spcPct val="110000"/>
              </a:lnSpc>
              <a:spcBef>
                <a:spcPts val="1500"/>
              </a:spcBef>
              <a:buSzTx/>
              <a:buNone/>
              <a:defRPr sz="2800">
                <a:solidFill>
                  <a:srgbClr val="FFFFFF">
                    <a:alpha val="70052"/>
                  </a:srgbClr>
                </a:solidFill>
                <a:latin typeface="Helvetica Light"/>
                <a:ea typeface="Helvetica Light"/>
                <a:cs typeface="Helvetica Light"/>
                <a:sym typeface="Helvetica Light"/>
              </a:defRPr>
            </a:pPr>
            <a:r>
              <a:rPr lang="fr-FR"/>
              <a:t>Cliquez pour modifier les styles du texte du masque</a:t>
            </a:r>
          </a:p>
        </p:txBody>
      </p:sp>
      <p:sp>
        <p:nvSpPr>
          <p:cNvPr id="38" name="正文级别 1…"/>
          <p:cNvSpPr txBox="1">
            <a:spLocks noGrp="1"/>
          </p:cNvSpPr>
          <p:nvPr>
            <p:ph type="body" sz="quarter" idx="1"/>
          </p:nvPr>
        </p:nvSpPr>
        <p:spPr>
          <a:xfrm>
            <a:off x="943107" y="3961243"/>
            <a:ext cx="10305786" cy="633744"/>
          </a:xfrm>
          <a:prstGeom prst="rect">
            <a:avLst/>
          </a:prstGeom>
        </p:spPr>
        <p:txBody>
          <a:bodyPr/>
          <a:lstStyle>
            <a:lvl1pPr marL="0" indent="0" algn="ctr">
              <a:lnSpc>
                <a:spcPct val="100000"/>
              </a:lnSpc>
              <a:spcBef>
                <a:spcPts val="0"/>
              </a:spcBef>
              <a:buSzTx/>
              <a:buNone/>
              <a:defRPr sz="3200">
                <a:solidFill>
                  <a:srgbClr val="FFFFFF"/>
                </a:solidFill>
                <a:latin typeface="+mn-lt"/>
                <a:ea typeface="+mn-ea"/>
                <a:cs typeface="+mn-cs"/>
                <a:sym typeface="TTTGBMedium"/>
              </a:defRPr>
            </a:lvl1pPr>
            <a:lvl2pPr marL="0" indent="114300" algn="ctr">
              <a:lnSpc>
                <a:spcPct val="100000"/>
              </a:lnSpc>
              <a:spcBef>
                <a:spcPts val="0"/>
              </a:spcBef>
              <a:buSzTx/>
              <a:buNone/>
              <a:defRPr sz="3200">
                <a:solidFill>
                  <a:srgbClr val="FFFFFF"/>
                </a:solidFill>
                <a:latin typeface="+mn-lt"/>
                <a:ea typeface="+mn-ea"/>
                <a:cs typeface="+mn-cs"/>
                <a:sym typeface="TTTGBMedium"/>
              </a:defRPr>
            </a:lvl2pPr>
            <a:lvl3pPr marL="0" indent="228600" algn="ctr">
              <a:lnSpc>
                <a:spcPct val="100000"/>
              </a:lnSpc>
              <a:spcBef>
                <a:spcPts val="0"/>
              </a:spcBef>
              <a:buSzTx/>
              <a:buNone/>
              <a:defRPr sz="3200">
                <a:solidFill>
                  <a:srgbClr val="FFFFFF"/>
                </a:solidFill>
                <a:latin typeface="+mn-lt"/>
                <a:ea typeface="+mn-ea"/>
                <a:cs typeface="+mn-cs"/>
                <a:sym typeface="TTTGBMedium"/>
              </a:defRPr>
            </a:lvl3pPr>
            <a:lvl4pPr marL="0" indent="342900" algn="ctr">
              <a:lnSpc>
                <a:spcPct val="100000"/>
              </a:lnSpc>
              <a:spcBef>
                <a:spcPts val="0"/>
              </a:spcBef>
              <a:buSzTx/>
              <a:buNone/>
              <a:defRPr sz="3200">
                <a:solidFill>
                  <a:srgbClr val="FFFFFF"/>
                </a:solidFill>
                <a:latin typeface="+mn-lt"/>
                <a:ea typeface="+mn-ea"/>
                <a:cs typeface="+mn-cs"/>
                <a:sym typeface="TTTGBMedium"/>
              </a:defRPr>
            </a:lvl4pPr>
            <a:lvl5pPr marL="0" indent="457200" algn="ctr">
              <a:lnSpc>
                <a:spcPct val="100000"/>
              </a:lnSpc>
              <a:spcBef>
                <a:spcPts val="0"/>
              </a:spcBef>
              <a:buSzTx/>
              <a:buNone/>
              <a:defRPr sz="3200">
                <a:solidFill>
                  <a:srgbClr val="FFFFFF"/>
                </a:solidFill>
                <a:latin typeface="+mn-lt"/>
                <a:ea typeface="+mn-ea"/>
                <a:cs typeface="+mn-cs"/>
                <a:sym typeface="TTTGBMedium"/>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a:p>
        </p:txBody>
      </p:sp>
      <p:sp>
        <p:nvSpPr>
          <p:cNvPr id="39" name="标题文本"/>
          <p:cNvSpPr txBox="1">
            <a:spLocks noGrp="1"/>
          </p:cNvSpPr>
          <p:nvPr>
            <p:ph type="title"/>
          </p:nvPr>
        </p:nvSpPr>
        <p:spPr>
          <a:xfrm>
            <a:off x="943107" y="681517"/>
            <a:ext cx="10305786" cy="3200037"/>
          </a:xfrm>
          <a:prstGeom prst="rect">
            <a:avLst/>
          </a:prstGeom>
        </p:spPr>
        <p:txBody>
          <a:bodyPr anchor="b"/>
          <a:lstStyle/>
          <a:p>
            <a:r>
              <a:rPr lang="fr-FR"/>
              <a:t>Modifiez le style du titre</a:t>
            </a:r>
            <a:endParaRPr/>
          </a:p>
        </p:txBody>
      </p:sp>
      <p:pic>
        <p:nvPicPr>
          <p:cNvPr id="40" name="图像" descr="图像"/>
          <p:cNvPicPr>
            <a:picLocks noChangeAspect="1"/>
          </p:cNvPicPr>
          <p:nvPr/>
        </p:nvPicPr>
        <p:blipFill>
          <a:blip/>
          <a:stretch>
            <a:fillRect/>
          </a:stretch>
        </p:blipFill>
        <p:spPr>
          <a:xfrm>
            <a:off x="5257957" y="515350"/>
            <a:ext cx="1676086" cy="225277"/>
          </a:xfrm>
          <a:prstGeom prst="rect">
            <a:avLst/>
          </a:prstGeom>
          <a:ln w="12700">
            <a:miter lim="400000"/>
          </a:ln>
        </p:spPr>
      </p:pic>
      <p:sp>
        <p:nvSpPr>
          <p:cNvPr id="41" name="幻灯片编号"/>
          <p:cNvSpPr txBox="1">
            <a:spLocks noGrp="1"/>
          </p:cNvSpPr>
          <p:nvPr>
            <p:ph type="sldNum" sz="quarter" idx="2"/>
          </p:nvPr>
        </p:nvSpPr>
        <p:spPr>
          <a:xfrm>
            <a:off x="0" y="6586256"/>
            <a:ext cx="12192001" cy="287258"/>
          </a:xfrm>
          <a:prstGeom prst="rect">
            <a:avLst/>
          </a:prstGeom>
        </p:spPr>
        <p:txBody>
          <a:bodyPr/>
          <a:lstStyle/>
          <a:p>
            <a:fld id="{A14459EE-9390-4345-9582-300507618BED}" type="slidenum">
              <a:rPr lang="en-US" smtClean="0"/>
              <a:t>‹N°›</a:t>
            </a:fld>
            <a:endParaRPr lang="en-US"/>
          </a:p>
        </p:txBody>
      </p:sp>
    </p:spTree>
    <p:extLst>
      <p:ext uri="{BB962C8B-B14F-4D97-AF65-F5344CB8AC3E}">
        <p14:creationId xmlns:p14="http://schemas.microsoft.com/office/powerpoint/2010/main" val="3765276600"/>
      </p:ext>
    </p:extLst>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x">
  <p:cSld name="内容页-仅标题 copy">
    <p:bg>
      <p:bgPr>
        <a:gradFill>
          <a:gsLst>
            <a:gs pos="0">
              <a:srgbClr val="B1B9C0"/>
            </a:gs>
            <a:gs pos="100000">
              <a:srgbClr val="D5DBDE"/>
            </a:gs>
          </a:gsLst>
          <a:lin ang="5400000" scaled="1"/>
        </a:gradFill>
        <a:effectLst/>
      </p:bgPr>
    </p:bg>
    <p:spTree>
      <p:nvGrpSpPr>
        <p:cNvPr id="1" name=""/>
        <p:cNvGrpSpPr/>
        <p:nvPr/>
      </p:nvGrpSpPr>
      <p:grpSpPr>
        <a:xfrm>
          <a:off x="0" y="0"/>
          <a:ext cx="0" cy="0"/>
          <a:chOff x="0" y="0"/>
          <a:chExt cx="0" cy="0"/>
        </a:xfrm>
      </p:grpSpPr>
      <p:sp>
        <p:nvSpPr>
          <p:cNvPr id="58" name="标题文本"/>
          <p:cNvSpPr txBox="1">
            <a:spLocks noGrp="1"/>
          </p:cNvSpPr>
          <p:nvPr>
            <p:ph type="title"/>
          </p:nvPr>
        </p:nvSpPr>
        <p:spPr>
          <a:xfrm>
            <a:off x="1813671" y="2314377"/>
            <a:ext cx="8855237" cy="1425840"/>
          </a:xfrm>
          <a:prstGeom prst="rect">
            <a:avLst/>
          </a:prstGeom>
        </p:spPr>
        <p:txBody>
          <a:bodyPr anchor="t"/>
          <a:lstStyle>
            <a:lvl1pPr algn="l">
              <a:lnSpc>
                <a:spcPct val="80000"/>
              </a:lnSpc>
              <a:defRPr sz="6900" b="0">
                <a:solidFill>
                  <a:srgbClr val="0D4FD8"/>
                </a:solidFill>
              </a:defRPr>
            </a:lvl1pPr>
          </a:lstStyle>
          <a:p>
            <a:r>
              <a:rPr lang="fr-FR"/>
              <a:t>Modifiez le style du titre</a:t>
            </a:r>
            <a:endParaRPr/>
          </a:p>
        </p:txBody>
      </p:sp>
      <p:sp>
        <p:nvSpPr>
          <p:cNvPr id="60" name="矩形"/>
          <p:cNvSpPr/>
          <p:nvPr/>
        </p:nvSpPr>
        <p:spPr>
          <a:xfrm>
            <a:off x="-5259" y="6543146"/>
            <a:ext cx="12202518" cy="13428"/>
          </a:xfrm>
          <a:prstGeom prst="rect">
            <a:avLst/>
          </a:prstGeom>
          <a:solidFill>
            <a:srgbClr val="B1B9C0"/>
          </a:solidFill>
          <a:ln w="12700">
            <a:miter lim="400000"/>
          </a:ln>
        </p:spPr>
        <p:txBody>
          <a:bodyPr lIns="25400" tIns="25400" rIns="25400" bIns="25400" anchor="ctr"/>
          <a:lstStyle/>
          <a:p>
            <a:pPr>
              <a:defRPr sz="1800">
                <a:solidFill>
                  <a:srgbClr val="FFFFFF"/>
                </a:solidFill>
                <a:latin typeface="Helvetica Neue Medium"/>
                <a:ea typeface="Helvetica Neue Medium"/>
                <a:cs typeface="Helvetica Neue Medium"/>
                <a:sym typeface="Helvetica Neue Medium"/>
              </a:defRPr>
            </a:pPr>
            <a:endParaRPr sz="900"/>
          </a:p>
        </p:txBody>
      </p:sp>
      <p:pic>
        <p:nvPicPr>
          <p:cNvPr id="62" name="图像" descr="图像"/>
          <p:cNvPicPr>
            <a:picLocks noChangeAspect="1"/>
          </p:cNvPicPr>
          <p:nvPr/>
        </p:nvPicPr>
        <p:blipFill>
          <a:blip/>
          <a:stretch>
            <a:fillRect/>
          </a:stretch>
        </p:blipFill>
        <p:spPr>
          <a:xfrm>
            <a:off x="6332489" y="-379153"/>
            <a:ext cx="6672889" cy="5601239"/>
          </a:xfrm>
          <a:prstGeom prst="rect">
            <a:avLst/>
          </a:prstGeom>
          <a:ln w="12700">
            <a:miter lim="400000"/>
          </a:ln>
        </p:spPr>
      </p:pic>
      <p:sp>
        <p:nvSpPr>
          <p:cNvPr id="8" name="Freeform 5"/>
          <p:cNvSpPr/>
          <p:nvPr/>
        </p:nvSpPr>
        <p:spPr>
          <a:xfrm>
            <a:off x="129994" y="6613861"/>
            <a:ext cx="211350" cy="179741"/>
          </a:xfrm>
          <a:custGeom>
            <a:avLst/>
            <a:gdLst/>
            <a:ahLst/>
            <a:cxnLst>
              <a:cxn ang="0">
                <a:pos x="wd2" y="hd2"/>
              </a:cxn>
              <a:cxn ang="5400000">
                <a:pos x="wd2" y="hd2"/>
              </a:cxn>
              <a:cxn ang="10800000">
                <a:pos x="wd2" y="hd2"/>
              </a:cxn>
              <a:cxn ang="16200000">
                <a:pos x="wd2" y="hd2"/>
              </a:cxn>
            </a:cxnLst>
            <a:rect l="0" t="0" r="r" b="b"/>
            <a:pathLst>
              <a:path w="21600" h="21600" extrusionOk="0">
                <a:moveTo>
                  <a:pt x="3230" y="0"/>
                </a:moveTo>
                <a:lnTo>
                  <a:pt x="0" y="21600"/>
                </a:lnTo>
                <a:lnTo>
                  <a:pt x="18370" y="21600"/>
                </a:lnTo>
                <a:lnTo>
                  <a:pt x="21600" y="0"/>
                </a:lnTo>
                <a:lnTo>
                  <a:pt x="3230" y="0"/>
                </a:lnTo>
                <a:close/>
                <a:moveTo>
                  <a:pt x="12343" y="8334"/>
                </a:moveTo>
                <a:lnTo>
                  <a:pt x="10848" y="18595"/>
                </a:lnTo>
                <a:lnTo>
                  <a:pt x="8437" y="18595"/>
                </a:lnTo>
                <a:lnTo>
                  <a:pt x="9932" y="8334"/>
                </a:lnTo>
                <a:lnTo>
                  <a:pt x="6220" y="8334"/>
                </a:lnTo>
                <a:lnTo>
                  <a:pt x="5062" y="6576"/>
                </a:lnTo>
                <a:lnTo>
                  <a:pt x="10173" y="6576"/>
                </a:lnTo>
                <a:lnTo>
                  <a:pt x="10752" y="3005"/>
                </a:lnTo>
                <a:lnTo>
                  <a:pt x="17116" y="8334"/>
                </a:lnTo>
                <a:lnTo>
                  <a:pt x="12343" y="8334"/>
                </a:lnTo>
                <a:close/>
              </a:path>
            </a:pathLst>
          </a:custGeom>
          <a:solidFill>
            <a:srgbClr val="000000">
              <a:alpha val="20000"/>
            </a:srgbClr>
          </a:solidFill>
          <a:ln w="3175">
            <a:miter lim="400000"/>
          </a:ln>
        </p:spPr>
        <p:txBody>
          <a:bodyPr lIns="12192" tIns="12192" rIns="12192" bIns="12192"/>
          <a:lstStyle/>
          <a:p>
            <a:pPr defTabSz="325120">
              <a:defRPr sz="1200">
                <a:solidFill>
                  <a:srgbClr val="000000"/>
                </a:solidFill>
                <a:latin typeface="Calibri"/>
                <a:ea typeface="Calibri"/>
                <a:cs typeface="Calibri"/>
                <a:sym typeface="Calibri"/>
              </a:defRPr>
            </a:pPr>
            <a:endParaRPr sz="600"/>
          </a:p>
        </p:txBody>
      </p:sp>
      <p:sp>
        <p:nvSpPr>
          <p:cNvPr id="9" name="幻灯片编号"/>
          <p:cNvSpPr txBox="1">
            <a:spLocks noGrp="1"/>
          </p:cNvSpPr>
          <p:nvPr>
            <p:ph type="sldNum" sz="quarter" idx="2"/>
          </p:nvPr>
        </p:nvSpPr>
        <p:spPr>
          <a:xfrm>
            <a:off x="0" y="6586256"/>
            <a:ext cx="12192000" cy="287258"/>
          </a:xfrm>
          <a:prstGeom prst="rect">
            <a:avLst/>
          </a:prstGeom>
        </p:spPr>
        <p:txBody>
          <a:bodyPr/>
          <a:lstStyle/>
          <a:p>
            <a:fld id="{A14459EE-9390-4345-9582-300507618BED}" type="slidenum">
              <a:rPr lang="en-US" smtClean="0"/>
              <a:t>‹N°›</a:t>
            </a:fld>
            <a:endParaRPr lang="en-US"/>
          </a:p>
        </p:txBody>
      </p:sp>
    </p:spTree>
    <p:extLst>
      <p:ext uri="{BB962C8B-B14F-4D97-AF65-F5344CB8AC3E}">
        <p14:creationId xmlns:p14="http://schemas.microsoft.com/office/powerpoint/2010/main" val="262715451"/>
      </p:ext>
    </p:extLst>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userDrawn="1">
  <p:cSld name="内容页 copy">
    <p:spTree>
      <p:nvGrpSpPr>
        <p:cNvPr id="1" name=""/>
        <p:cNvGrpSpPr/>
        <p:nvPr/>
      </p:nvGrpSpPr>
      <p:grpSpPr>
        <a:xfrm>
          <a:off x="0" y="0"/>
          <a:ext cx="0" cy="0"/>
          <a:chOff x="0" y="0"/>
          <a:chExt cx="0" cy="0"/>
        </a:xfrm>
      </p:grpSpPr>
      <p:pic>
        <p:nvPicPr>
          <p:cNvPr id="82" name="Page.png" descr="Page.png"/>
          <p:cNvPicPr>
            <a:picLocks noChangeAspect="1"/>
          </p:cNvPicPr>
          <p:nvPr/>
        </p:nvPicPr>
        <p:blipFill>
          <a:blip/>
          <a:stretch>
            <a:fillRect/>
          </a:stretch>
        </p:blipFill>
        <p:spPr>
          <a:xfrm>
            <a:off x="0" y="0"/>
            <a:ext cx="12192000" cy="6858000"/>
          </a:xfrm>
          <a:prstGeom prst="rect">
            <a:avLst/>
          </a:prstGeom>
          <a:ln w="12700">
            <a:miter lim="400000"/>
          </a:ln>
        </p:spPr>
      </p:pic>
      <p:sp>
        <p:nvSpPr>
          <p:cNvPr id="83" name="矩形"/>
          <p:cNvSpPr/>
          <p:nvPr/>
        </p:nvSpPr>
        <p:spPr>
          <a:xfrm>
            <a:off x="-5259" y="6543146"/>
            <a:ext cx="12192001" cy="14916"/>
          </a:xfrm>
          <a:prstGeom prst="rect">
            <a:avLst/>
          </a:prstGeom>
          <a:solidFill>
            <a:srgbClr val="000000">
              <a:alpha val="5000"/>
            </a:srgbClr>
          </a:solidFill>
          <a:ln w="12700">
            <a:miter lim="400000"/>
          </a:ln>
        </p:spPr>
        <p:txBody>
          <a:bodyPr lIns="25400" tIns="25400" rIns="25400" bIns="25400" anchor="ctr"/>
          <a:lstStyle/>
          <a:p>
            <a:pPr>
              <a:defRPr sz="2000">
                <a:solidFill>
                  <a:srgbClr val="FFFFFF"/>
                </a:solidFill>
                <a:latin typeface="Helvetica Neue Medium"/>
                <a:ea typeface="Helvetica Neue Medium"/>
                <a:cs typeface="Helvetica Neue Medium"/>
                <a:sym typeface="Helvetica Neue Medium"/>
              </a:defRPr>
            </a:pPr>
            <a:endParaRPr sz="1000"/>
          </a:p>
        </p:txBody>
      </p:sp>
      <p:sp>
        <p:nvSpPr>
          <p:cNvPr id="84" name="幻灯片编号"/>
          <p:cNvSpPr txBox="1">
            <a:spLocks noGrp="1"/>
          </p:cNvSpPr>
          <p:nvPr>
            <p:ph type="sldNum" sz="quarter" idx="2"/>
          </p:nvPr>
        </p:nvSpPr>
        <p:spPr>
          <a:xfrm>
            <a:off x="0" y="6586256"/>
            <a:ext cx="12192001" cy="287258"/>
          </a:xfrm>
          <a:prstGeom prst="rect">
            <a:avLst/>
          </a:prstGeom>
        </p:spPr>
        <p:txBody>
          <a:bodyPr/>
          <a:lstStyle/>
          <a:p>
            <a:fld id="{A14459EE-9390-4345-9582-300507618BED}" type="slidenum">
              <a:rPr lang="en-US" smtClean="0"/>
              <a:t>‹N°›</a:t>
            </a:fld>
            <a:endParaRPr lang="en-US"/>
          </a:p>
        </p:txBody>
      </p:sp>
      <p:sp>
        <p:nvSpPr>
          <p:cNvPr id="85" name="正文级别 1…"/>
          <p:cNvSpPr txBox="1">
            <a:spLocks noGrp="1"/>
          </p:cNvSpPr>
          <p:nvPr>
            <p:ph type="body" idx="1"/>
          </p:nvPr>
        </p:nvSpPr>
        <p:spPr>
          <a:xfrm>
            <a:off x="730964" y="2432910"/>
            <a:ext cx="10736423" cy="3809140"/>
          </a:xfrm>
          <a:prstGeom prst="rect">
            <a:avLst/>
          </a:prstGeom>
        </p:spPr>
        <p:txBody>
          <a:bodyPr/>
          <a:lstStyle>
            <a:lvl1pPr marL="224590" indent="-224590">
              <a:lnSpc>
                <a:spcPct val="100000"/>
              </a:lnSpc>
              <a:spcBef>
                <a:spcPts val="1250"/>
              </a:spcBef>
              <a:defRPr sz="1800">
                <a:solidFill>
                  <a:srgbClr val="303337"/>
                </a:solidFill>
              </a:defRPr>
            </a:lvl1pPr>
            <a:lvl2pPr marL="529389" indent="-224589">
              <a:lnSpc>
                <a:spcPct val="100000"/>
              </a:lnSpc>
              <a:spcBef>
                <a:spcPts val="1250"/>
              </a:spcBef>
              <a:defRPr sz="1800">
                <a:solidFill>
                  <a:srgbClr val="303337"/>
                </a:solidFill>
              </a:defRPr>
            </a:lvl2pPr>
            <a:lvl3pPr marL="834189" indent="-224589">
              <a:lnSpc>
                <a:spcPct val="100000"/>
              </a:lnSpc>
              <a:spcBef>
                <a:spcPts val="1250"/>
              </a:spcBef>
              <a:defRPr sz="1800">
                <a:solidFill>
                  <a:srgbClr val="303337"/>
                </a:solidFill>
              </a:defRPr>
            </a:lvl3pPr>
            <a:lvl4pPr marL="1138989" indent="-224589">
              <a:lnSpc>
                <a:spcPct val="100000"/>
              </a:lnSpc>
              <a:spcBef>
                <a:spcPts val="1250"/>
              </a:spcBef>
              <a:defRPr sz="1800">
                <a:solidFill>
                  <a:srgbClr val="303337"/>
                </a:solidFill>
              </a:defRPr>
            </a:lvl4pPr>
            <a:lvl5pPr marL="1443789" indent="-224589">
              <a:lnSpc>
                <a:spcPct val="100000"/>
              </a:lnSpc>
              <a:spcBef>
                <a:spcPts val="1250"/>
              </a:spcBef>
              <a:defRPr sz="1800">
                <a:solidFill>
                  <a:srgbClr val="303337"/>
                </a:solidFill>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a:p>
        </p:txBody>
      </p:sp>
      <p:sp>
        <p:nvSpPr>
          <p:cNvPr id="86" name="标题文本"/>
          <p:cNvSpPr txBox="1">
            <a:spLocks noGrp="1"/>
          </p:cNvSpPr>
          <p:nvPr>
            <p:ph type="title"/>
          </p:nvPr>
        </p:nvSpPr>
        <p:spPr>
          <a:xfrm>
            <a:off x="727789" y="180777"/>
            <a:ext cx="10736423" cy="1017720"/>
          </a:xfrm>
          <a:prstGeom prst="rect">
            <a:avLst/>
          </a:prstGeom>
        </p:spPr>
        <p:txBody>
          <a:bodyPr anchor="b">
            <a:normAutofit/>
          </a:bodyPr>
          <a:lstStyle>
            <a:lvl1pPr algn="l">
              <a:defRPr sz="5400" b="0">
                <a:solidFill>
                  <a:srgbClr val="034FD8"/>
                </a:solidFill>
                <a:latin typeface="Helvetica"/>
                <a:ea typeface="Helvetica"/>
                <a:cs typeface="Helvetica"/>
                <a:sym typeface="Helvetica"/>
              </a:defRPr>
            </a:lvl1pPr>
          </a:lstStyle>
          <a:p>
            <a:r>
              <a:rPr lang="fr-FR" dirty="0"/>
              <a:t>Modifiez le style du titre</a:t>
            </a:r>
            <a:endParaRPr dirty="0"/>
          </a:p>
        </p:txBody>
      </p:sp>
      <p:sp>
        <p:nvSpPr>
          <p:cNvPr id="87" name="文本"/>
          <p:cNvSpPr txBox="1">
            <a:spLocks noGrp="1"/>
          </p:cNvSpPr>
          <p:nvPr>
            <p:ph type="body" sz="quarter" idx="13"/>
          </p:nvPr>
        </p:nvSpPr>
        <p:spPr>
          <a:xfrm>
            <a:off x="722530" y="1571833"/>
            <a:ext cx="10736424" cy="1055802"/>
          </a:xfrm>
          <a:prstGeom prst="rect">
            <a:avLst/>
          </a:prstGeom>
        </p:spPr>
        <p:txBody>
          <a:bodyPr anchor="ctr">
            <a:spAutoFit/>
          </a:bodyPr>
          <a:lstStyle/>
          <a:p>
            <a:pPr marL="0" lvl="0" indent="0">
              <a:spcBef>
                <a:spcPts val="0"/>
              </a:spcBef>
              <a:buSzTx/>
              <a:buNone/>
              <a:defRPr sz="3800">
                <a:solidFill>
                  <a:srgbClr val="034FD8"/>
                </a:solidFill>
                <a:latin typeface="Helvetica Light"/>
                <a:ea typeface="Helvetica Light"/>
                <a:cs typeface="Helvetica Light"/>
                <a:sym typeface="Helvetica Light"/>
              </a:defRPr>
            </a:pPr>
            <a:r>
              <a:rPr lang="fr-FR"/>
              <a:t>Cliquez pour modifier les styles du texte du masque</a:t>
            </a:r>
          </a:p>
        </p:txBody>
      </p:sp>
      <p:sp>
        <p:nvSpPr>
          <p:cNvPr id="88" name="Freeform 5"/>
          <p:cNvSpPr/>
          <p:nvPr/>
        </p:nvSpPr>
        <p:spPr>
          <a:xfrm>
            <a:off x="122832" y="6613782"/>
            <a:ext cx="211536" cy="179900"/>
          </a:xfrm>
          <a:custGeom>
            <a:avLst/>
            <a:gdLst/>
            <a:ahLst/>
            <a:cxnLst>
              <a:cxn ang="0">
                <a:pos x="wd2" y="hd2"/>
              </a:cxn>
              <a:cxn ang="5400000">
                <a:pos x="wd2" y="hd2"/>
              </a:cxn>
              <a:cxn ang="10800000">
                <a:pos x="wd2" y="hd2"/>
              </a:cxn>
              <a:cxn ang="16200000">
                <a:pos x="wd2" y="hd2"/>
              </a:cxn>
            </a:cxnLst>
            <a:rect l="0" t="0" r="r" b="b"/>
            <a:pathLst>
              <a:path w="21600" h="21600" extrusionOk="0">
                <a:moveTo>
                  <a:pt x="3230" y="0"/>
                </a:moveTo>
                <a:lnTo>
                  <a:pt x="0" y="21600"/>
                </a:lnTo>
                <a:lnTo>
                  <a:pt x="18370" y="21600"/>
                </a:lnTo>
                <a:lnTo>
                  <a:pt x="21600" y="0"/>
                </a:lnTo>
                <a:lnTo>
                  <a:pt x="3230" y="0"/>
                </a:lnTo>
                <a:close/>
                <a:moveTo>
                  <a:pt x="12343" y="8334"/>
                </a:moveTo>
                <a:lnTo>
                  <a:pt x="10848" y="18595"/>
                </a:lnTo>
                <a:lnTo>
                  <a:pt x="8437" y="18595"/>
                </a:lnTo>
                <a:lnTo>
                  <a:pt x="9932" y="8334"/>
                </a:lnTo>
                <a:lnTo>
                  <a:pt x="6220" y="8334"/>
                </a:lnTo>
                <a:lnTo>
                  <a:pt x="5062" y="6576"/>
                </a:lnTo>
                <a:lnTo>
                  <a:pt x="10173" y="6576"/>
                </a:lnTo>
                <a:lnTo>
                  <a:pt x="10752" y="3005"/>
                </a:lnTo>
                <a:lnTo>
                  <a:pt x="17116" y="8334"/>
                </a:lnTo>
                <a:lnTo>
                  <a:pt x="12343" y="8334"/>
                </a:lnTo>
                <a:close/>
              </a:path>
            </a:pathLst>
          </a:custGeom>
          <a:solidFill>
            <a:srgbClr val="000000">
              <a:alpha val="20000"/>
            </a:srgbClr>
          </a:solidFill>
          <a:ln w="12700">
            <a:miter lim="400000"/>
          </a:ln>
        </p:spPr>
        <p:txBody>
          <a:bodyPr lIns="22860" rIns="22860"/>
          <a:lstStyle/>
          <a:p>
            <a:pPr defTabSz="457200">
              <a:defRPr sz="2000">
                <a:solidFill>
                  <a:srgbClr val="000000"/>
                </a:solidFill>
                <a:latin typeface="Calibri"/>
                <a:ea typeface="Calibri"/>
                <a:cs typeface="Calibri"/>
                <a:sym typeface="Calibri"/>
              </a:defRPr>
            </a:pPr>
            <a:endParaRPr sz="1000"/>
          </a:p>
        </p:txBody>
      </p:sp>
      <p:sp>
        <p:nvSpPr>
          <p:cNvPr id="89" name="矩形"/>
          <p:cNvSpPr/>
          <p:nvPr/>
        </p:nvSpPr>
        <p:spPr>
          <a:xfrm>
            <a:off x="-7971" y="712953"/>
            <a:ext cx="696351" cy="450256"/>
          </a:xfrm>
          <a:prstGeom prst="rect">
            <a:avLst/>
          </a:prstGeom>
          <a:solidFill>
            <a:srgbClr val="0252D8"/>
          </a:solidFill>
          <a:ln w="12700">
            <a:miter lim="400000"/>
          </a:ln>
        </p:spPr>
        <p:txBody>
          <a:bodyPr lIns="25400" tIns="25400" rIns="25400" bIns="25400" anchor="ctr"/>
          <a:lstStyle/>
          <a:p>
            <a:pPr>
              <a:defRPr sz="2000">
                <a:solidFill>
                  <a:srgbClr val="FFFFFF"/>
                </a:solidFill>
                <a:latin typeface="Helvetica Neue Medium"/>
                <a:ea typeface="Helvetica Neue Medium"/>
                <a:cs typeface="Helvetica Neue Medium"/>
                <a:sym typeface="Helvetica Neue Medium"/>
              </a:defRPr>
            </a:pPr>
            <a:endParaRPr sz="1000"/>
          </a:p>
        </p:txBody>
      </p:sp>
    </p:spTree>
    <p:extLst>
      <p:ext uri="{BB962C8B-B14F-4D97-AF65-F5344CB8AC3E}">
        <p14:creationId xmlns:p14="http://schemas.microsoft.com/office/powerpoint/2010/main" val="1894151769"/>
      </p:ext>
    </p:extLst>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x">
  <p:cSld name="空白页-黑">
    <p:bg>
      <p:bgPr>
        <a:solidFill>
          <a:srgbClr val="000000"/>
        </a:solidFill>
        <a:effectLst/>
      </p:bgPr>
    </p:bg>
    <p:spTree>
      <p:nvGrpSpPr>
        <p:cNvPr id="1" name=""/>
        <p:cNvGrpSpPr/>
        <p:nvPr/>
      </p:nvGrpSpPr>
      <p:grpSpPr>
        <a:xfrm>
          <a:off x="0" y="0"/>
          <a:ext cx="0" cy="0"/>
          <a:chOff x="0" y="0"/>
          <a:chExt cx="0" cy="0"/>
        </a:xfrm>
      </p:grpSpPr>
      <p:sp>
        <p:nvSpPr>
          <p:cNvPr id="166" name="幻灯片编号"/>
          <p:cNvSpPr txBox="1">
            <a:spLocks noGrp="1"/>
          </p:cNvSpPr>
          <p:nvPr>
            <p:ph type="sldNum" sz="quarter" idx="2"/>
          </p:nvPr>
        </p:nvSpPr>
        <p:spPr>
          <a:xfrm>
            <a:off x="0" y="6586256"/>
            <a:ext cx="12192001" cy="287258"/>
          </a:xfrm>
          <a:prstGeom prst="rect">
            <a:avLst/>
          </a:prstGeom>
        </p:spPr>
        <p:txBody>
          <a:bodyPr/>
          <a:lstStyle/>
          <a:p>
            <a:fld id="{A14459EE-9390-4345-9582-300507618BED}" type="slidenum">
              <a:rPr lang="en-US" smtClean="0"/>
              <a:t>‹N°›</a:t>
            </a:fld>
            <a:endParaRPr lang="en-US"/>
          </a:p>
        </p:txBody>
      </p:sp>
      <p:sp>
        <p:nvSpPr>
          <p:cNvPr id="167" name="Freeform 5"/>
          <p:cNvSpPr/>
          <p:nvPr/>
        </p:nvSpPr>
        <p:spPr>
          <a:xfrm>
            <a:off x="122832" y="6613782"/>
            <a:ext cx="211536" cy="179900"/>
          </a:xfrm>
          <a:custGeom>
            <a:avLst/>
            <a:gdLst/>
            <a:ahLst/>
            <a:cxnLst>
              <a:cxn ang="0">
                <a:pos x="wd2" y="hd2"/>
              </a:cxn>
              <a:cxn ang="5400000">
                <a:pos x="wd2" y="hd2"/>
              </a:cxn>
              <a:cxn ang="10800000">
                <a:pos x="wd2" y="hd2"/>
              </a:cxn>
              <a:cxn ang="16200000">
                <a:pos x="wd2" y="hd2"/>
              </a:cxn>
            </a:cxnLst>
            <a:rect l="0" t="0" r="r" b="b"/>
            <a:pathLst>
              <a:path w="21600" h="21600" extrusionOk="0">
                <a:moveTo>
                  <a:pt x="3230" y="0"/>
                </a:moveTo>
                <a:lnTo>
                  <a:pt x="0" y="21600"/>
                </a:lnTo>
                <a:lnTo>
                  <a:pt x="18370" y="21600"/>
                </a:lnTo>
                <a:lnTo>
                  <a:pt x="21600" y="0"/>
                </a:lnTo>
                <a:lnTo>
                  <a:pt x="3230" y="0"/>
                </a:lnTo>
                <a:close/>
                <a:moveTo>
                  <a:pt x="12343" y="8334"/>
                </a:moveTo>
                <a:lnTo>
                  <a:pt x="10848" y="18595"/>
                </a:lnTo>
                <a:lnTo>
                  <a:pt x="8437" y="18595"/>
                </a:lnTo>
                <a:lnTo>
                  <a:pt x="9932" y="8334"/>
                </a:lnTo>
                <a:lnTo>
                  <a:pt x="6220" y="8334"/>
                </a:lnTo>
                <a:lnTo>
                  <a:pt x="5062" y="6576"/>
                </a:lnTo>
                <a:lnTo>
                  <a:pt x="10173" y="6576"/>
                </a:lnTo>
                <a:lnTo>
                  <a:pt x="10752" y="3005"/>
                </a:lnTo>
                <a:lnTo>
                  <a:pt x="17116" y="8334"/>
                </a:lnTo>
                <a:lnTo>
                  <a:pt x="12343" y="8334"/>
                </a:lnTo>
                <a:close/>
              </a:path>
            </a:pathLst>
          </a:custGeom>
          <a:solidFill>
            <a:srgbClr val="FFFFFF">
              <a:alpha val="20000"/>
            </a:srgbClr>
          </a:solidFill>
          <a:ln w="12700">
            <a:miter lim="400000"/>
          </a:ln>
        </p:spPr>
        <p:txBody>
          <a:bodyPr lIns="22860" rIns="22860"/>
          <a:lstStyle/>
          <a:p>
            <a:pPr defTabSz="457200">
              <a:defRPr sz="1800">
                <a:solidFill>
                  <a:srgbClr val="000000"/>
                </a:solidFill>
                <a:latin typeface="Calibri"/>
                <a:ea typeface="Calibri"/>
                <a:cs typeface="Calibri"/>
                <a:sym typeface="Calibri"/>
              </a:defRPr>
            </a:pPr>
            <a:endParaRPr sz="900"/>
          </a:p>
        </p:txBody>
      </p:sp>
      <p:pic>
        <p:nvPicPr>
          <p:cNvPr id="168" name="Page.png" descr="Page.png"/>
          <p:cNvPicPr>
            <a:picLocks noChangeAspect="1"/>
          </p:cNvPicPr>
          <p:nvPr/>
        </p:nvPicPr>
        <p:blipFill>
          <a:blip/>
          <a:stretch>
            <a:fillRect/>
          </a:stretch>
        </p:blipFill>
        <p:spPr>
          <a:xfrm>
            <a:off x="0" y="0"/>
            <a:ext cx="12192000" cy="6858000"/>
          </a:xfrm>
          <a:prstGeom prst="rect">
            <a:avLst/>
          </a:prstGeom>
          <a:ln w="12700">
            <a:miter lim="400000"/>
          </a:ln>
        </p:spPr>
      </p:pic>
    </p:spTree>
    <p:extLst>
      <p:ext uri="{BB962C8B-B14F-4D97-AF65-F5344CB8AC3E}">
        <p14:creationId xmlns:p14="http://schemas.microsoft.com/office/powerpoint/2010/main" val="4148613265"/>
      </p:ext>
    </p:extLst>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tx">
  <p:cSld name="空白页-灰">
    <p:bg>
      <p:bgPr>
        <a:solidFill>
          <a:srgbClr val="FAFBFF"/>
        </a:solidFill>
        <a:effectLst/>
      </p:bgPr>
    </p:bg>
    <p:spTree>
      <p:nvGrpSpPr>
        <p:cNvPr id="1" name=""/>
        <p:cNvGrpSpPr/>
        <p:nvPr/>
      </p:nvGrpSpPr>
      <p:grpSpPr>
        <a:xfrm>
          <a:off x="0" y="0"/>
          <a:ext cx="0" cy="0"/>
          <a:chOff x="0" y="0"/>
          <a:chExt cx="0" cy="0"/>
        </a:xfrm>
      </p:grpSpPr>
      <p:sp>
        <p:nvSpPr>
          <p:cNvPr id="175" name="幻灯片编号"/>
          <p:cNvSpPr txBox="1">
            <a:spLocks noGrp="1"/>
          </p:cNvSpPr>
          <p:nvPr>
            <p:ph type="sldNum" sz="quarter" idx="2"/>
          </p:nvPr>
        </p:nvSpPr>
        <p:spPr>
          <a:prstGeom prst="rect">
            <a:avLst/>
          </a:prstGeom>
        </p:spPr>
        <p:txBody>
          <a:bodyPr/>
          <a:lstStyle/>
          <a:p>
            <a:fld id="{A14459EE-9390-4345-9582-300507618BED}" type="slidenum">
              <a:rPr lang="en-US" smtClean="0"/>
              <a:t>‹N°›</a:t>
            </a:fld>
            <a:endParaRPr lang="en-US"/>
          </a:p>
        </p:txBody>
      </p:sp>
      <p:sp>
        <p:nvSpPr>
          <p:cNvPr id="176" name="Freeform 5"/>
          <p:cNvSpPr/>
          <p:nvPr/>
        </p:nvSpPr>
        <p:spPr>
          <a:xfrm>
            <a:off x="122832" y="6613782"/>
            <a:ext cx="211536" cy="179900"/>
          </a:xfrm>
          <a:custGeom>
            <a:avLst/>
            <a:gdLst/>
            <a:ahLst/>
            <a:cxnLst>
              <a:cxn ang="0">
                <a:pos x="wd2" y="hd2"/>
              </a:cxn>
              <a:cxn ang="5400000">
                <a:pos x="wd2" y="hd2"/>
              </a:cxn>
              <a:cxn ang="10800000">
                <a:pos x="wd2" y="hd2"/>
              </a:cxn>
              <a:cxn ang="16200000">
                <a:pos x="wd2" y="hd2"/>
              </a:cxn>
            </a:cxnLst>
            <a:rect l="0" t="0" r="r" b="b"/>
            <a:pathLst>
              <a:path w="21600" h="21600" extrusionOk="0">
                <a:moveTo>
                  <a:pt x="3230" y="0"/>
                </a:moveTo>
                <a:lnTo>
                  <a:pt x="0" y="21600"/>
                </a:lnTo>
                <a:lnTo>
                  <a:pt x="18370" y="21600"/>
                </a:lnTo>
                <a:lnTo>
                  <a:pt x="21600" y="0"/>
                </a:lnTo>
                <a:lnTo>
                  <a:pt x="3230" y="0"/>
                </a:lnTo>
                <a:close/>
                <a:moveTo>
                  <a:pt x="12343" y="8334"/>
                </a:moveTo>
                <a:lnTo>
                  <a:pt x="10848" y="18595"/>
                </a:lnTo>
                <a:lnTo>
                  <a:pt x="8437" y="18595"/>
                </a:lnTo>
                <a:lnTo>
                  <a:pt x="9932" y="8334"/>
                </a:lnTo>
                <a:lnTo>
                  <a:pt x="6220" y="8334"/>
                </a:lnTo>
                <a:lnTo>
                  <a:pt x="5062" y="6576"/>
                </a:lnTo>
                <a:lnTo>
                  <a:pt x="10173" y="6576"/>
                </a:lnTo>
                <a:lnTo>
                  <a:pt x="10752" y="3005"/>
                </a:lnTo>
                <a:lnTo>
                  <a:pt x="17116" y="8334"/>
                </a:lnTo>
                <a:lnTo>
                  <a:pt x="12343" y="8334"/>
                </a:lnTo>
                <a:close/>
              </a:path>
            </a:pathLst>
          </a:custGeom>
          <a:solidFill>
            <a:srgbClr val="000000">
              <a:alpha val="20000"/>
            </a:srgbClr>
          </a:solidFill>
          <a:ln w="12700">
            <a:miter lim="400000"/>
          </a:ln>
        </p:spPr>
        <p:txBody>
          <a:bodyPr lIns="22860" rIns="22860"/>
          <a:lstStyle/>
          <a:p>
            <a:pPr defTabSz="457200">
              <a:defRPr sz="1800">
                <a:solidFill>
                  <a:srgbClr val="000000"/>
                </a:solidFill>
                <a:latin typeface="Calibri"/>
                <a:ea typeface="Calibri"/>
                <a:cs typeface="Calibri"/>
                <a:sym typeface="Calibri"/>
              </a:defRPr>
            </a:pPr>
            <a:endParaRPr sz="900"/>
          </a:p>
        </p:txBody>
      </p:sp>
      <p:sp>
        <p:nvSpPr>
          <p:cNvPr id="177" name="矩形"/>
          <p:cNvSpPr/>
          <p:nvPr/>
        </p:nvSpPr>
        <p:spPr>
          <a:xfrm>
            <a:off x="-5259" y="6543146"/>
            <a:ext cx="12202518" cy="13428"/>
          </a:xfrm>
          <a:prstGeom prst="rect">
            <a:avLst/>
          </a:prstGeom>
          <a:solidFill>
            <a:srgbClr val="000000">
              <a:alpha val="5000"/>
            </a:srgbClr>
          </a:solidFill>
          <a:ln w="12700">
            <a:miter lim="400000"/>
          </a:ln>
        </p:spPr>
        <p:txBody>
          <a:bodyPr lIns="25400" tIns="25400" rIns="25400" bIns="25400" anchor="ctr"/>
          <a:lstStyle/>
          <a:p>
            <a:pPr>
              <a:defRPr sz="1800">
                <a:solidFill>
                  <a:srgbClr val="FFFFFF"/>
                </a:solidFill>
                <a:latin typeface="Helvetica Neue Medium"/>
                <a:ea typeface="Helvetica Neue Medium"/>
                <a:cs typeface="Helvetica Neue Medium"/>
                <a:sym typeface="Helvetica Neue Medium"/>
              </a:defRPr>
            </a:pPr>
            <a:endParaRPr sz="900"/>
          </a:p>
        </p:txBody>
      </p:sp>
      <p:pic>
        <p:nvPicPr>
          <p:cNvPr id="178" name="Page.png" descr="Page.png"/>
          <p:cNvPicPr>
            <a:picLocks noChangeAspect="1"/>
          </p:cNvPicPr>
          <p:nvPr/>
        </p:nvPicPr>
        <p:blipFill>
          <a:blip/>
          <a:stretch>
            <a:fillRect/>
          </a:stretch>
        </p:blipFill>
        <p:spPr>
          <a:xfrm>
            <a:off x="-5259" y="0"/>
            <a:ext cx="12192000" cy="6858000"/>
          </a:xfrm>
          <a:prstGeom prst="rect">
            <a:avLst/>
          </a:prstGeom>
          <a:ln w="12700">
            <a:miter lim="400000"/>
          </a:ln>
        </p:spPr>
      </p:pic>
    </p:spTree>
    <p:extLst>
      <p:ext uri="{BB962C8B-B14F-4D97-AF65-F5344CB8AC3E}">
        <p14:creationId xmlns:p14="http://schemas.microsoft.com/office/powerpoint/2010/main" val="1027156670"/>
      </p:ext>
    </p:extLst>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tx">
  <p:cSld name="空白页-腾讯蓝">
    <p:bg>
      <p:bgPr>
        <a:solidFill>
          <a:srgbClr val="0252D8"/>
        </a:solidFill>
        <a:effectLst/>
      </p:bgPr>
    </p:bg>
    <p:spTree>
      <p:nvGrpSpPr>
        <p:cNvPr id="1" name=""/>
        <p:cNvGrpSpPr/>
        <p:nvPr/>
      </p:nvGrpSpPr>
      <p:grpSpPr>
        <a:xfrm>
          <a:off x="0" y="0"/>
          <a:ext cx="0" cy="0"/>
          <a:chOff x="0" y="0"/>
          <a:chExt cx="0" cy="0"/>
        </a:xfrm>
      </p:grpSpPr>
      <p:sp>
        <p:nvSpPr>
          <p:cNvPr id="185" name="矩形"/>
          <p:cNvSpPr/>
          <p:nvPr/>
        </p:nvSpPr>
        <p:spPr>
          <a:xfrm>
            <a:off x="-5259" y="6543146"/>
            <a:ext cx="12192001" cy="321172"/>
          </a:xfrm>
          <a:prstGeom prst="rect">
            <a:avLst/>
          </a:prstGeom>
          <a:solidFill>
            <a:srgbClr val="000000">
              <a:alpha val="5000"/>
            </a:srgbClr>
          </a:solidFill>
          <a:ln w="12700">
            <a:miter lim="400000"/>
          </a:ln>
        </p:spPr>
        <p:txBody>
          <a:bodyPr lIns="25400" tIns="25400" rIns="25400" bIns="25400" anchor="ctr"/>
          <a:lstStyle/>
          <a:p>
            <a:pPr>
              <a:defRPr sz="1800">
                <a:solidFill>
                  <a:srgbClr val="FFFFFF"/>
                </a:solidFill>
                <a:latin typeface="Helvetica Neue Medium"/>
                <a:ea typeface="Helvetica Neue Medium"/>
                <a:cs typeface="Helvetica Neue Medium"/>
                <a:sym typeface="Helvetica Neue Medium"/>
              </a:defRPr>
            </a:pPr>
            <a:endParaRPr sz="900"/>
          </a:p>
        </p:txBody>
      </p:sp>
      <p:sp>
        <p:nvSpPr>
          <p:cNvPr id="186" name="幻灯片编号"/>
          <p:cNvSpPr txBox="1">
            <a:spLocks noGrp="1"/>
          </p:cNvSpPr>
          <p:nvPr>
            <p:ph type="sldNum" sz="quarter" idx="2"/>
          </p:nvPr>
        </p:nvSpPr>
        <p:spPr>
          <a:xfrm>
            <a:off x="-5259" y="6586256"/>
            <a:ext cx="12192001" cy="287258"/>
          </a:xfrm>
          <a:prstGeom prst="rect">
            <a:avLst/>
          </a:prstGeom>
        </p:spPr>
        <p:txBody>
          <a:bodyPr/>
          <a:lstStyle/>
          <a:p>
            <a:fld id="{A14459EE-9390-4345-9582-300507618BED}" type="slidenum">
              <a:rPr lang="en-US" smtClean="0"/>
              <a:t>‹N°›</a:t>
            </a:fld>
            <a:endParaRPr lang="en-US"/>
          </a:p>
        </p:txBody>
      </p:sp>
      <p:sp>
        <p:nvSpPr>
          <p:cNvPr id="187" name="Freeform 5"/>
          <p:cNvSpPr/>
          <p:nvPr/>
        </p:nvSpPr>
        <p:spPr>
          <a:xfrm>
            <a:off x="122832" y="6613782"/>
            <a:ext cx="211536" cy="179900"/>
          </a:xfrm>
          <a:custGeom>
            <a:avLst/>
            <a:gdLst/>
            <a:ahLst/>
            <a:cxnLst>
              <a:cxn ang="0">
                <a:pos x="wd2" y="hd2"/>
              </a:cxn>
              <a:cxn ang="5400000">
                <a:pos x="wd2" y="hd2"/>
              </a:cxn>
              <a:cxn ang="10800000">
                <a:pos x="wd2" y="hd2"/>
              </a:cxn>
              <a:cxn ang="16200000">
                <a:pos x="wd2" y="hd2"/>
              </a:cxn>
            </a:cxnLst>
            <a:rect l="0" t="0" r="r" b="b"/>
            <a:pathLst>
              <a:path w="21600" h="21600" extrusionOk="0">
                <a:moveTo>
                  <a:pt x="3230" y="0"/>
                </a:moveTo>
                <a:lnTo>
                  <a:pt x="0" y="21600"/>
                </a:lnTo>
                <a:lnTo>
                  <a:pt x="18370" y="21600"/>
                </a:lnTo>
                <a:lnTo>
                  <a:pt x="21600" y="0"/>
                </a:lnTo>
                <a:lnTo>
                  <a:pt x="3230" y="0"/>
                </a:lnTo>
                <a:close/>
                <a:moveTo>
                  <a:pt x="12343" y="8334"/>
                </a:moveTo>
                <a:lnTo>
                  <a:pt x="10848" y="18595"/>
                </a:lnTo>
                <a:lnTo>
                  <a:pt x="8437" y="18595"/>
                </a:lnTo>
                <a:lnTo>
                  <a:pt x="9932" y="8334"/>
                </a:lnTo>
                <a:lnTo>
                  <a:pt x="6220" y="8334"/>
                </a:lnTo>
                <a:lnTo>
                  <a:pt x="5062" y="6576"/>
                </a:lnTo>
                <a:lnTo>
                  <a:pt x="10173" y="6576"/>
                </a:lnTo>
                <a:lnTo>
                  <a:pt x="10752" y="3005"/>
                </a:lnTo>
                <a:lnTo>
                  <a:pt x="17116" y="8334"/>
                </a:lnTo>
                <a:lnTo>
                  <a:pt x="12343" y="8334"/>
                </a:lnTo>
                <a:close/>
              </a:path>
            </a:pathLst>
          </a:custGeom>
          <a:solidFill>
            <a:srgbClr val="FFFFFF">
              <a:alpha val="20000"/>
            </a:srgbClr>
          </a:solidFill>
          <a:ln w="12700">
            <a:miter lim="400000"/>
          </a:ln>
        </p:spPr>
        <p:txBody>
          <a:bodyPr lIns="22860" rIns="22860"/>
          <a:lstStyle/>
          <a:p>
            <a:pPr defTabSz="457200">
              <a:defRPr sz="1800">
                <a:solidFill>
                  <a:srgbClr val="000000"/>
                </a:solidFill>
                <a:latin typeface="Calibri"/>
                <a:ea typeface="Calibri"/>
                <a:cs typeface="Calibri"/>
                <a:sym typeface="Calibri"/>
              </a:defRPr>
            </a:pPr>
            <a:endParaRPr sz="900"/>
          </a:p>
        </p:txBody>
      </p:sp>
      <p:pic>
        <p:nvPicPr>
          <p:cNvPr id="188" name="Page.png" descr="Page.png"/>
          <p:cNvPicPr>
            <a:picLocks noChangeAspect="1"/>
          </p:cNvPicPr>
          <p:nvPr/>
        </p:nvPicPr>
        <p:blipFill>
          <a:blip/>
          <a:stretch>
            <a:fillRect/>
          </a:stretch>
        </p:blipFill>
        <p:spPr>
          <a:xfrm>
            <a:off x="0" y="0"/>
            <a:ext cx="12192000" cy="6858000"/>
          </a:xfrm>
          <a:prstGeom prst="rect">
            <a:avLst/>
          </a:prstGeom>
          <a:ln w="12700">
            <a:miter lim="400000"/>
          </a:ln>
        </p:spPr>
      </p:pic>
    </p:spTree>
    <p:extLst>
      <p:ext uri="{BB962C8B-B14F-4D97-AF65-F5344CB8AC3E}">
        <p14:creationId xmlns:p14="http://schemas.microsoft.com/office/powerpoint/2010/main" val="3513890573"/>
      </p:ext>
    </p:extLst>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tx">
  <p:cSld name="结束页">
    <p:bg>
      <p:bgPr>
        <a:solidFill>
          <a:srgbClr val="0252D8"/>
        </a:solidFill>
        <a:effectLst/>
      </p:bgPr>
    </p:bg>
    <p:spTree>
      <p:nvGrpSpPr>
        <p:cNvPr id="1" name=""/>
        <p:cNvGrpSpPr/>
        <p:nvPr/>
      </p:nvGrpSpPr>
      <p:grpSpPr>
        <a:xfrm>
          <a:off x="0" y="0"/>
          <a:ext cx="0" cy="0"/>
          <a:chOff x="0" y="0"/>
          <a:chExt cx="0" cy="0"/>
        </a:xfrm>
      </p:grpSpPr>
      <p:pic>
        <p:nvPicPr>
          <p:cNvPr id="195" name="图像" descr="图像"/>
          <p:cNvPicPr>
            <a:picLocks noChangeAspect="1"/>
          </p:cNvPicPr>
          <p:nvPr/>
        </p:nvPicPr>
        <p:blipFill>
          <a:blip/>
          <a:stretch>
            <a:fillRect/>
          </a:stretch>
        </p:blipFill>
        <p:spPr>
          <a:xfrm>
            <a:off x="5257957" y="515350"/>
            <a:ext cx="1676086" cy="225277"/>
          </a:xfrm>
          <a:prstGeom prst="rect">
            <a:avLst/>
          </a:prstGeom>
          <a:ln w="12700">
            <a:miter lim="400000"/>
          </a:ln>
        </p:spPr>
      </p:pic>
      <p:sp>
        <p:nvSpPr>
          <p:cNvPr id="196" name="Thanks"/>
          <p:cNvSpPr txBox="1"/>
          <p:nvPr/>
        </p:nvSpPr>
        <p:spPr>
          <a:xfrm>
            <a:off x="3324352" y="2398101"/>
            <a:ext cx="4095032" cy="2205732"/>
          </a:xfrm>
          <a:prstGeom prst="rect">
            <a:avLst/>
          </a:prstGeom>
          <a:ln w="12700">
            <a:miter lim="400000"/>
          </a:ln>
          <a:extLst>
            <a:ext uri="{C572A759-6A51-4108-AA02-DFA0A04FC94B}">
              <ma14:wrappingTextBoxFlag xmlns:ma14="http://schemas.microsoft.com/office/mac/drawingml/2011/main" xmlns="" val="1"/>
            </a:ext>
          </a:extLst>
        </p:spPr>
        <p:txBody>
          <a:bodyPr wrap="none" lIns="25400" tIns="25400" rIns="25400" bIns="25400" anchor="ctr">
            <a:spAutoFit/>
          </a:bodyPr>
          <a:lstStyle>
            <a:lvl1pPr>
              <a:defRPr sz="28000" spc="-1400">
                <a:solidFill>
                  <a:srgbClr val="FFFFFF"/>
                </a:solidFill>
                <a:latin typeface="+mn-lt"/>
                <a:ea typeface="+mn-ea"/>
                <a:cs typeface="+mn-cs"/>
                <a:sym typeface="TTTGBMedium"/>
              </a:defRPr>
            </a:lvl1pPr>
          </a:lstStyle>
          <a:p>
            <a:r>
              <a:rPr sz="14000"/>
              <a:t>Thanks</a:t>
            </a:r>
          </a:p>
        </p:txBody>
      </p:sp>
      <p:sp>
        <p:nvSpPr>
          <p:cNvPr id="197" name="幻灯片编号"/>
          <p:cNvSpPr txBox="1">
            <a:spLocks noGrp="1"/>
          </p:cNvSpPr>
          <p:nvPr>
            <p:ph type="sldNum" sz="quarter" idx="2"/>
          </p:nvPr>
        </p:nvSpPr>
        <p:spPr>
          <a:xfrm>
            <a:off x="-5259" y="6586256"/>
            <a:ext cx="12192001" cy="287258"/>
          </a:xfrm>
          <a:prstGeom prst="rect">
            <a:avLst/>
          </a:prstGeom>
        </p:spPr>
        <p:txBody>
          <a:bodyPr/>
          <a:lstStyle/>
          <a:p>
            <a:fld id="{A14459EE-9390-4345-9582-300507618BED}" type="slidenum">
              <a:rPr lang="en-US" smtClean="0"/>
              <a:t>‹N°›</a:t>
            </a:fld>
            <a:endParaRPr lang="en-US"/>
          </a:p>
        </p:txBody>
      </p:sp>
    </p:spTree>
    <p:extLst>
      <p:ext uri="{BB962C8B-B14F-4D97-AF65-F5344CB8AC3E}">
        <p14:creationId xmlns:p14="http://schemas.microsoft.com/office/powerpoint/2010/main" val="583398544"/>
      </p:ext>
    </p:extLst>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AFBFF"/>
        </a:solidFill>
        <a:effectLst/>
      </p:bgPr>
    </p:bg>
    <p:spTree>
      <p:nvGrpSpPr>
        <p:cNvPr id="1" name=""/>
        <p:cNvGrpSpPr/>
        <p:nvPr/>
      </p:nvGrpSpPr>
      <p:grpSpPr>
        <a:xfrm>
          <a:off x="0" y="0"/>
          <a:ext cx="0" cy="0"/>
          <a:chOff x="0" y="0"/>
          <a:chExt cx="0" cy="0"/>
        </a:xfrm>
      </p:grpSpPr>
      <p:sp>
        <p:nvSpPr>
          <p:cNvPr id="2" name="矩形"/>
          <p:cNvSpPr/>
          <p:nvPr/>
        </p:nvSpPr>
        <p:spPr>
          <a:xfrm>
            <a:off x="-5259" y="6543146"/>
            <a:ext cx="12192001" cy="13461"/>
          </a:xfrm>
          <a:prstGeom prst="rect">
            <a:avLst/>
          </a:prstGeom>
          <a:solidFill>
            <a:srgbClr val="000000">
              <a:alpha val="5000"/>
            </a:srgbClr>
          </a:solidFill>
          <a:ln w="12700">
            <a:miter lim="400000"/>
          </a:ln>
        </p:spPr>
        <p:txBody>
          <a:bodyPr lIns="25400" tIns="25400" rIns="25400" bIns="25400" anchor="ctr"/>
          <a:lstStyle/>
          <a:p>
            <a:pPr>
              <a:defRPr sz="1800">
                <a:solidFill>
                  <a:srgbClr val="FFFFFF"/>
                </a:solidFill>
                <a:latin typeface="Helvetica Neue Medium"/>
                <a:ea typeface="Helvetica Neue Medium"/>
                <a:cs typeface="Helvetica Neue Medium"/>
                <a:sym typeface="Helvetica Neue Medium"/>
              </a:defRPr>
            </a:pPr>
            <a:endParaRPr sz="900"/>
          </a:p>
        </p:txBody>
      </p:sp>
      <p:sp>
        <p:nvSpPr>
          <p:cNvPr id="3" name="幻灯片编号"/>
          <p:cNvSpPr txBox="1">
            <a:spLocks noGrp="1"/>
          </p:cNvSpPr>
          <p:nvPr>
            <p:ph type="sldNum" sz="quarter" idx="2"/>
          </p:nvPr>
        </p:nvSpPr>
        <p:spPr>
          <a:xfrm>
            <a:off x="-5259" y="6586256"/>
            <a:ext cx="12192001" cy="287258"/>
          </a:xfrm>
          <a:prstGeom prst="rect">
            <a:avLst/>
          </a:prstGeom>
          <a:ln w="12700">
            <a:miter lim="400000"/>
          </a:ln>
        </p:spPr>
        <p:txBody>
          <a:bodyPr lIns="50800" tIns="50800" rIns="50800" bIns="50800">
            <a:spAutoFit/>
          </a:bodyPr>
          <a:lstStyle>
            <a:lvl1pPr marR="127000" algn="r">
              <a:defRPr sz="1200">
                <a:solidFill>
                  <a:schemeClr val="accent6">
                    <a:hueOff val="7068528"/>
                    <a:satOff val="-63217"/>
                    <a:lumOff val="21330"/>
                  </a:schemeClr>
                </a:solidFill>
                <a:latin typeface="Helvetica Light"/>
                <a:ea typeface="Helvetica Light"/>
                <a:cs typeface="Helvetica Light"/>
                <a:sym typeface="Helvetica Light"/>
              </a:defRPr>
            </a:lvl1pPr>
          </a:lstStyle>
          <a:p>
            <a:fld id="{A14459EE-9390-4345-9582-300507618BED}" type="slidenum">
              <a:rPr lang="en-US" smtClean="0"/>
              <a:t>‹N°›</a:t>
            </a:fld>
            <a:endParaRPr lang="en-US"/>
          </a:p>
        </p:txBody>
      </p:sp>
      <p:sp>
        <p:nvSpPr>
          <p:cNvPr id="4" name="Freeform 5"/>
          <p:cNvSpPr/>
          <p:nvPr/>
        </p:nvSpPr>
        <p:spPr>
          <a:xfrm>
            <a:off x="122832" y="6613782"/>
            <a:ext cx="211536" cy="179900"/>
          </a:xfrm>
          <a:custGeom>
            <a:avLst/>
            <a:gdLst/>
            <a:ahLst/>
            <a:cxnLst>
              <a:cxn ang="0">
                <a:pos x="wd2" y="hd2"/>
              </a:cxn>
              <a:cxn ang="5400000">
                <a:pos x="wd2" y="hd2"/>
              </a:cxn>
              <a:cxn ang="10800000">
                <a:pos x="wd2" y="hd2"/>
              </a:cxn>
              <a:cxn ang="16200000">
                <a:pos x="wd2" y="hd2"/>
              </a:cxn>
            </a:cxnLst>
            <a:rect l="0" t="0" r="r" b="b"/>
            <a:pathLst>
              <a:path w="21600" h="21600" extrusionOk="0">
                <a:moveTo>
                  <a:pt x="3230" y="0"/>
                </a:moveTo>
                <a:lnTo>
                  <a:pt x="0" y="21600"/>
                </a:lnTo>
                <a:lnTo>
                  <a:pt x="18370" y="21600"/>
                </a:lnTo>
                <a:lnTo>
                  <a:pt x="21600" y="0"/>
                </a:lnTo>
                <a:lnTo>
                  <a:pt x="3230" y="0"/>
                </a:lnTo>
                <a:close/>
                <a:moveTo>
                  <a:pt x="12343" y="8334"/>
                </a:moveTo>
                <a:lnTo>
                  <a:pt x="10848" y="18595"/>
                </a:lnTo>
                <a:lnTo>
                  <a:pt x="8437" y="18595"/>
                </a:lnTo>
                <a:lnTo>
                  <a:pt x="9932" y="8334"/>
                </a:lnTo>
                <a:lnTo>
                  <a:pt x="6220" y="8334"/>
                </a:lnTo>
                <a:lnTo>
                  <a:pt x="5062" y="6576"/>
                </a:lnTo>
                <a:lnTo>
                  <a:pt x="10173" y="6576"/>
                </a:lnTo>
                <a:lnTo>
                  <a:pt x="10752" y="3005"/>
                </a:lnTo>
                <a:lnTo>
                  <a:pt x="17116" y="8334"/>
                </a:lnTo>
                <a:lnTo>
                  <a:pt x="12343" y="8334"/>
                </a:lnTo>
                <a:close/>
              </a:path>
            </a:pathLst>
          </a:custGeom>
          <a:solidFill>
            <a:srgbClr val="000000">
              <a:alpha val="20000"/>
            </a:srgbClr>
          </a:solidFill>
          <a:ln w="12700">
            <a:miter lim="400000"/>
          </a:ln>
        </p:spPr>
        <p:txBody>
          <a:bodyPr lIns="22860" rIns="22860"/>
          <a:lstStyle/>
          <a:p>
            <a:pPr defTabSz="457200">
              <a:defRPr sz="1800">
                <a:solidFill>
                  <a:srgbClr val="000000"/>
                </a:solidFill>
                <a:latin typeface="Calibri"/>
                <a:ea typeface="Calibri"/>
                <a:cs typeface="Calibri"/>
                <a:sym typeface="Calibri"/>
              </a:defRPr>
            </a:pPr>
            <a:endParaRPr sz="900"/>
          </a:p>
        </p:txBody>
      </p:sp>
      <p:sp>
        <p:nvSpPr>
          <p:cNvPr id="5" name="正文级别 1…"/>
          <p:cNvSpPr txBox="1">
            <a:spLocks noGrp="1"/>
          </p:cNvSpPr>
          <p:nvPr>
            <p:ph type="body" idx="1"/>
          </p:nvPr>
        </p:nvSpPr>
        <p:spPr>
          <a:xfrm>
            <a:off x="895350" y="1822450"/>
            <a:ext cx="10407650" cy="44196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ormAutofit/>
          </a:bodyPr>
          <a:lstStyle/>
          <a:p>
            <a:r>
              <a:t>正文级别 1</a:t>
            </a:r>
          </a:p>
          <a:p>
            <a:pPr lvl="1"/>
            <a:r>
              <a:t>正文级别 2</a:t>
            </a:r>
          </a:p>
          <a:p>
            <a:pPr lvl="2"/>
            <a:r>
              <a:t>正文级别 3</a:t>
            </a:r>
          </a:p>
          <a:p>
            <a:pPr lvl="3"/>
            <a:r>
              <a:t>正文级别 4</a:t>
            </a:r>
          </a:p>
          <a:p>
            <a:pPr lvl="4"/>
            <a:r>
              <a:t>正文级别 5</a:t>
            </a:r>
          </a:p>
        </p:txBody>
      </p:sp>
      <p:pic>
        <p:nvPicPr>
          <p:cNvPr id="6" name="Page.png" descr="Page.png"/>
          <p:cNvPicPr>
            <a:picLocks noChangeAspect="1"/>
          </p:cNvPicPr>
          <p:nvPr/>
        </p:nvPicPr>
        <p:blipFill>
          <a:blip/>
          <a:stretch>
            <a:fillRect/>
          </a:stretch>
        </p:blipFill>
        <p:spPr>
          <a:xfrm>
            <a:off x="0" y="0"/>
            <a:ext cx="12192000" cy="6858000"/>
          </a:xfrm>
          <a:prstGeom prst="rect">
            <a:avLst/>
          </a:prstGeom>
          <a:ln w="12700">
            <a:miter lim="400000"/>
          </a:ln>
        </p:spPr>
      </p:pic>
      <p:sp>
        <p:nvSpPr>
          <p:cNvPr id="7" name="标题文本"/>
          <p:cNvSpPr txBox="1">
            <a:spLocks noGrp="1"/>
          </p:cNvSpPr>
          <p:nvPr>
            <p:ph type="title"/>
          </p:nvPr>
        </p:nvSpPr>
        <p:spPr>
          <a:xfrm>
            <a:off x="895350" y="285750"/>
            <a:ext cx="10407650" cy="149225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normAutofit/>
          </a:bodyPr>
          <a:lstStyle/>
          <a:p>
            <a:r>
              <a:t>标题文本</a:t>
            </a:r>
          </a:p>
        </p:txBody>
      </p:sp>
    </p:spTree>
    <p:extLst>
      <p:ext uri="{BB962C8B-B14F-4D97-AF65-F5344CB8AC3E}">
        <p14:creationId xmlns:p14="http://schemas.microsoft.com/office/powerpoint/2010/main" val="192921502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5" r:id="rId4"/>
    <p:sldLayoutId id="2147483667" r:id="rId5"/>
    <p:sldLayoutId id="2147483674" r:id="rId6"/>
    <p:sldLayoutId id="2147483675" r:id="rId7"/>
    <p:sldLayoutId id="2147483676" r:id="rId8"/>
    <p:sldLayoutId id="2147483677" r:id="rId9"/>
    <p:sldLayoutId id="2147483678" r:id="rId10"/>
  </p:sldLayoutIdLst>
  <p:transition spd="med"/>
  <p:txStyles>
    <p:titleStyle>
      <a:lvl1pPr marL="0" marR="0" indent="0" algn="ctr" defTabSz="412750" rtl="0" eaLnBrk="1" latinLnBrk="0" hangingPunct="1">
        <a:lnSpc>
          <a:spcPct val="100000"/>
        </a:lnSpc>
        <a:spcBef>
          <a:spcPts val="0"/>
        </a:spcBef>
        <a:spcAft>
          <a:spcPts val="0"/>
        </a:spcAft>
        <a:buClrTx/>
        <a:buSzTx/>
        <a:buFontTx/>
        <a:buNone/>
        <a:tabLst/>
        <a:defRPr sz="7900" b="1" i="0" u="none" strike="noStrike" cap="none" spc="0" baseline="0">
          <a:ln>
            <a:noFill/>
          </a:ln>
          <a:solidFill>
            <a:srgbClr val="FFFFFF"/>
          </a:solidFill>
          <a:uFillTx/>
          <a:latin typeface="+mn-lt"/>
          <a:ea typeface="+mn-ea"/>
          <a:cs typeface="+mn-cs"/>
          <a:sym typeface="TTTGBMedium"/>
        </a:defRPr>
      </a:lvl1pPr>
      <a:lvl2pPr marL="0" marR="0" indent="114300" algn="ctr" defTabSz="412750" rtl="0" eaLnBrk="1" latinLnBrk="0" hangingPunct="1">
        <a:lnSpc>
          <a:spcPct val="100000"/>
        </a:lnSpc>
        <a:spcBef>
          <a:spcPts val="0"/>
        </a:spcBef>
        <a:spcAft>
          <a:spcPts val="0"/>
        </a:spcAft>
        <a:buClrTx/>
        <a:buSzTx/>
        <a:buFontTx/>
        <a:buNone/>
        <a:tabLst/>
        <a:defRPr sz="7900" b="1" i="0" u="none" strike="noStrike" cap="none" spc="0" baseline="0">
          <a:ln>
            <a:noFill/>
          </a:ln>
          <a:solidFill>
            <a:srgbClr val="FFFFFF"/>
          </a:solidFill>
          <a:uFillTx/>
          <a:latin typeface="+mn-lt"/>
          <a:ea typeface="+mn-ea"/>
          <a:cs typeface="+mn-cs"/>
          <a:sym typeface="TTTGBMedium"/>
        </a:defRPr>
      </a:lvl2pPr>
      <a:lvl3pPr marL="0" marR="0" indent="228600" algn="ctr" defTabSz="412750" rtl="0" eaLnBrk="1" latinLnBrk="0" hangingPunct="1">
        <a:lnSpc>
          <a:spcPct val="100000"/>
        </a:lnSpc>
        <a:spcBef>
          <a:spcPts val="0"/>
        </a:spcBef>
        <a:spcAft>
          <a:spcPts val="0"/>
        </a:spcAft>
        <a:buClrTx/>
        <a:buSzTx/>
        <a:buFontTx/>
        <a:buNone/>
        <a:tabLst/>
        <a:defRPr sz="7900" b="1" i="0" u="none" strike="noStrike" cap="none" spc="0" baseline="0">
          <a:ln>
            <a:noFill/>
          </a:ln>
          <a:solidFill>
            <a:srgbClr val="FFFFFF"/>
          </a:solidFill>
          <a:uFillTx/>
          <a:latin typeface="+mn-lt"/>
          <a:ea typeface="+mn-ea"/>
          <a:cs typeface="+mn-cs"/>
          <a:sym typeface="TTTGBMedium"/>
        </a:defRPr>
      </a:lvl3pPr>
      <a:lvl4pPr marL="0" marR="0" indent="342900" algn="ctr" defTabSz="412750" rtl="0" eaLnBrk="1" latinLnBrk="0" hangingPunct="1">
        <a:lnSpc>
          <a:spcPct val="100000"/>
        </a:lnSpc>
        <a:spcBef>
          <a:spcPts val="0"/>
        </a:spcBef>
        <a:spcAft>
          <a:spcPts val="0"/>
        </a:spcAft>
        <a:buClrTx/>
        <a:buSzTx/>
        <a:buFontTx/>
        <a:buNone/>
        <a:tabLst/>
        <a:defRPr sz="7900" b="1" i="0" u="none" strike="noStrike" cap="none" spc="0" baseline="0">
          <a:ln>
            <a:noFill/>
          </a:ln>
          <a:solidFill>
            <a:srgbClr val="FFFFFF"/>
          </a:solidFill>
          <a:uFillTx/>
          <a:latin typeface="+mn-lt"/>
          <a:ea typeface="+mn-ea"/>
          <a:cs typeface="+mn-cs"/>
          <a:sym typeface="TTTGBMedium"/>
        </a:defRPr>
      </a:lvl4pPr>
      <a:lvl5pPr marL="0" marR="0" indent="457200" algn="ctr" defTabSz="412750" rtl="0" eaLnBrk="1" latinLnBrk="0" hangingPunct="1">
        <a:lnSpc>
          <a:spcPct val="100000"/>
        </a:lnSpc>
        <a:spcBef>
          <a:spcPts val="0"/>
        </a:spcBef>
        <a:spcAft>
          <a:spcPts val="0"/>
        </a:spcAft>
        <a:buClrTx/>
        <a:buSzTx/>
        <a:buFontTx/>
        <a:buNone/>
        <a:tabLst/>
        <a:defRPr sz="7900" b="1" i="0" u="none" strike="noStrike" cap="none" spc="0" baseline="0">
          <a:ln>
            <a:noFill/>
          </a:ln>
          <a:solidFill>
            <a:srgbClr val="FFFFFF"/>
          </a:solidFill>
          <a:uFillTx/>
          <a:latin typeface="+mn-lt"/>
          <a:ea typeface="+mn-ea"/>
          <a:cs typeface="+mn-cs"/>
          <a:sym typeface="TTTGBMedium"/>
        </a:defRPr>
      </a:lvl5pPr>
      <a:lvl6pPr marL="0" marR="0" indent="571500" algn="ctr" defTabSz="412750" rtl="0" eaLnBrk="1" latinLnBrk="0" hangingPunct="1">
        <a:lnSpc>
          <a:spcPct val="100000"/>
        </a:lnSpc>
        <a:spcBef>
          <a:spcPts val="0"/>
        </a:spcBef>
        <a:spcAft>
          <a:spcPts val="0"/>
        </a:spcAft>
        <a:buClrTx/>
        <a:buSzTx/>
        <a:buFontTx/>
        <a:buNone/>
        <a:tabLst/>
        <a:defRPr sz="7900" b="1" i="0" u="none" strike="noStrike" cap="none" spc="0" baseline="0">
          <a:ln>
            <a:noFill/>
          </a:ln>
          <a:solidFill>
            <a:srgbClr val="FFFFFF"/>
          </a:solidFill>
          <a:uFillTx/>
          <a:latin typeface="+mn-lt"/>
          <a:ea typeface="+mn-ea"/>
          <a:cs typeface="+mn-cs"/>
          <a:sym typeface="TTTGBMedium"/>
        </a:defRPr>
      </a:lvl6pPr>
      <a:lvl7pPr marL="0" marR="0" indent="685800" algn="ctr" defTabSz="412750" rtl="0" eaLnBrk="1" latinLnBrk="0" hangingPunct="1">
        <a:lnSpc>
          <a:spcPct val="100000"/>
        </a:lnSpc>
        <a:spcBef>
          <a:spcPts val="0"/>
        </a:spcBef>
        <a:spcAft>
          <a:spcPts val="0"/>
        </a:spcAft>
        <a:buClrTx/>
        <a:buSzTx/>
        <a:buFontTx/>
        <a:buNone/>
        <a:tabLst/>
        <a:defRPr sz="7900" b="1" i="0" u="none" strike="noStrike" cap="none" spc="0" baseline="0">
          <a:ln>
            <a:noFill/>
          </a:ln>
          <a:solidFill>
            <a:srgbClr val="FFFFFF"/>
          </a:solidFill>
          <a:uFillTx/>
          <a:latin typeface="+mn-lt"/>
          <a:ea typeface="+mn-ea"/>
          <a:cs typeface="+mn-cs"/>
          <a:sym typeface="TTTGBMedium"/>
        </a:defRPr>
      </a:lvl7pPr>
      <a:lvl8pPr marL="0" marR="0" indent="800100" algn="ctr" defTabSz="412750" rtl="0" eaLnBrk="1" latinLnBrk="0" hangingPunct="1">
        <a:lnSpc>
          <a:spcPct val="100000"/>
        </a:lnSpc>
        <a:spcBef>
          <a:spcPts val="0"/>
        </a:spcBef>
        <a:spcAft>
          <a:spcPts val="0"/>
        </a:spcAft>
        <a:buClrTx/>
        <a:buSzTx/>
        <a:buFontTx/>
        <a:buNone/>
        <a:tabLst/>
        <a:defRPr sz="7900" b="1" i="0" u="none" strike="noStrike" cap="none" spc="0" baseline="0">
          <a:ln>
            <a:noFill/>
          </a:ln>
          <a:solidFill>
            <a:srgbClr val="FFFFFF"/>
          </a:solidFill>
          <a:uFillTx/>
          <a:latin typeface="+mn-lt"/>
          <a:ea typeface="+mn-ea"/>
          <a:cs typeface="+mn-cs"/>
          <a:sym typeface="TTTGBMedium"/>
        </a:defRPr>
      </a:lvl8pPr>
      <a:lvl9pPr marL="0" marR="0" indent="914400" algn="ctr" defTabSz="412750" rtl="0" eaLnBrk="1" latinLnBrk="0" hangingPunct="1">
        <a:lnSpc>
          <a:spcPct val="100000"/>
        </a:lnSpc>
        <a:spcBef>
          <a:spcPts val="0"/>
        </a:spcBef>
        <a:spcAft>
          <a:spcPts val="0"/>
        </a:spcAft>
        <a:buClrTx/>
        <a:buSzTx/>
        <a:buFontTx/>
        <a:buNone/>
        <a:tabLst/>
        <a:defRPr sz="7900" b="1" i="0" u="none" strike="noStrike" cap="none" spc="0" baseline="0">
          <a:ln>
            <a:noFill/>
          </a:ln>
          <a:solidFill>
            <a:srgbClr val="FFFFFF"/>
          </a:solidFill>
          <a:uFillTx/>
          <a:latin typeface="+mn-lt"/>
          <a:ea typeface="+mn-ea"/>
          <a:cs typeface="+mn-cs"/>
          <a:sym typeface="TTTGBMedium"/>
        </a:defRPr>
      </a:lvl9pPr>
    </p:titleStyle>
    <p:bodyStyle>
      <a:lvl1pPr marL="281354" marR="0" indent="-281354" algn="l" defTabSz="412750" rtl="0" eaLnBrk="1" latinLnBrk="0" hangingPunct="1">
        <a:lnSpc>
          <a:spcPct val="80000"/>
        </a:lnSpc>
        <a:spcBef>
          <a:spcPts val="2500"/>
        </a:spcBef>
        <a:spcAft>
          <a:spcPts val="0"/>
        </a:spcAft>
        <a:buClrTx/>
        <a:buSzPct val="75000"/>
        <a:buFontTx/>
        <a:buChar char="•"/>
        <a:tabLst/>
        <a:defRPr sz="2400" b="0" i="0" u="none" strike="noStrike" cap="none" spc="0" baseline="0">
          <a:ln>
            <a:noFill/>
          </a:ln>
          <a:solidFill>
            <a:schemeClr val="accent6">
              <a:hueOff val="10811956"/>
              <a:satOff val="-58544"/>
              <a:lumOff val="-9736"/>
            </a:schemeClr>
          </a:solidFill>
          <a:uFillTx/>
          <a:latin typeface="Helvetica"/>
          <a:ea typeface="Helvetica"/>
          <a:cs typeface="Helvetica"/>
          <a:sym typeface="Helvetica"/>
        </a:defRPr>
      </a:lvl1pPr>
      <a:lvl2pPr marL="586154" marR="0" indent="-281354" algn="l" defTabSz="412750" rtl="0" eaLnBrk="1" latinLnBrk="0" hangingPunct="1">
        <a:lnSpc>
          <a:spcPct val="80000"/>
        </a:lnSpc>
        <a:spcBef>
          <a:spcPts val="2500"/>
        </a:spcBef>
        <a:spcAft>
          <a:spcPts val="0"/>
        </a:spcAft>
        <a:buClrTx/>
        <a:buSzPct val="75000"/>
        <a:buFontTx/>
        <a:buChar char="•"/>
        <a:tabLst/>
        <a:defRPr sz="2400" b="0" i="0" u="none" strike="noStrike" cap="none" spc="0" baseline="0">
          <a:ln>
            <a:noFill/>
          </a:ln>
          <a:solidFill>
            <a:schemeClr val="accent6">
              <a:hueOff val="10811956"/>
              <a:satOff val="-58544"/>
              <a:lumOff val="-9736"/>
            </a:schemeClr>
          </a:solidFill>
          <a:uFillTx/>
          <a:latin typeface="Helvetica"/>
          <a:ea typeface="Helvetica"/>
          <a:cs typeface="Helvetica"/>
          <a:sym typeface="Helvetica"/>
        </a:defRPr>
      </a:lvl2pPr>
      <a:lvl3pPr marL="890954" marR="0" indent="-281354" algn="l" defTabSz="412750" rtl="0" eaLnBrk="1" latinLnBrk="0" hangingPunct="1">
        <a:lnSpc>
          <a:spcPct val="80000"/>
        </a:lnSpc>
        <a:spcBef>
          <a:spcPts val="2500"/>
        </a:spcBef>
        <a:spcAft>
          <a:spcPts val="0"/>
        </a:spcAft>
        <a:buClrTx/>
        <a:buSzPct val="75000"/>
        <a:buFontTx/>
        <a:buChar char="•"/>
        <a:tabLst/>
        <a:defRPr sz="2400" b="0" i="0" u="none" strike="noStrike" cap="none" spc="0" baseline="0">
          <a:ln>
            <a:noFill/>
          </a:ln>
          <a:solidFill>
            <a:schemeClr val="accent6">
              <a:hueOff val="10811956"/>
              <a:satOff val="-58544"/>
              <a:lumOff val="-9736"/>
            </a:schemeClr>
          </a:solidFill>
          <a:uFillTx/>
          <a:latin typeface="Helvetica"/>
          <a:ea typeface="Helvetica"/>
          <a:cs typeface="Helvetica"/>
          <a:sym typeface="Helvetica"/>
        </a:defRPr>
      </a:lvl3pPr>
      <a:lvl4pPr marL="1195754" marR="0" indent="-281354" algn="l" defTabSz="412750" rtl="0" eaLnBrk="1" latinLnBrk="0" hangingPunct="1">
        <a:lnSpc>
          <a:spcPct val="80000"/>
        </a:lnSpc>
        <a:spcBef>
          <a:spcPts val="2500"/>
        </a:spcBef>
        <a:spcAft>
          <a:spcPts val="0"/>
        </a:spcAft>
        <a:buClrTx/>
        <a:buSzPct val="75000"/>
        <a:buFontTx/>
        <a:buChar char="•"/>
        <a:tabLst/>
        <a:defRPr sz="2400" b="0" i="0" u="none" strike="noStrike" cap="none" spc="0" baseline="0">
          <a:ln>
            <a:noFill/>
          </a:ln>
          <a:solidFill>
            <a:schemeClr val="accent6">
              <a:hueOff val="10811956"/>
              <a:satOff val="-58544"/>
              <a:lumOff val="-9736"/>
            </a:schemeClr>
          </a:solidFill>
          <a:uFillTx/>
          <a:latin typeface="Helvetica"/>
          <a:ea typeface="Helvetica"/>
          <a:cs typeface="Helvetica"/>
          <a:sym typeface="Helvetica"/>
        </a:defRPr>
      </a:lvl4pPr>
      <a:lvl5pPr marL="1500554" marR="0" indent="-281354" algn="l" defTabSz="412750" rtl="0" eaLnBrk="1" latinLnBrk="0" hangingPunct="1">
        <a:lnSpc>
          <a:spcPct val="80000"/>
        </a:lnSpc>
        <a:spcBef>
          <a:spcPts val="2500"/>
        </a:spcBef>
        <a:spcAft>
          <a:spcPts val="0"/>
        </a:spcAft>
        <a:buClrTx/>
        <a:buSzPct val="75000"/>
        <a:buFontTx/>
        <a:buChar char="•"/>
        <a:tabLst/>
        <a:defRPr sz="2400" b="0" i="0" u="none" strike="noStrike" cap="none" spc="0" baseline="0">
          <a:ln>
            <a:noFill/>
          </a:ln>
          <a:solidFill>
            <a:schemeClr val="accent6">
              <a:hueOff val="10811956"/>
              <a:satOff val="-58544"/>
              <a:lumOff val="-9736"/>
            </a:schemeClr>
          </a:solidFill>
          <a:uFillTx/>
          <a:latin typeface="Helvetica"/>
          <a:ea typeface="Helvetica"/>
          <a:cs typeface="Helvetica"/>
          <a:sym typeface="Helvetica"/>
        </a:defRPr>
      </a:lvl5pPr>
      <a:lvl6pPr marL="1805354" marR="0" indent="-281354" algn="l" defTabSz="412750" rtl="0" eaLnBrk="1" latinLnBrk="0" hangingPunct="1">
        <a:lnSpc>
          <a:spcPct val="80000"/>
        </a:lnSpc>
        <a:spcBef>
          <a:spcPts val="2500"/>
        </a:spcBef>
        <a:spcAft>
          <a:spcPts val="0"/>
        </a:spcAft>
        <a:buClrTx/>
        <a:buSzPct val="75000"/>
        <a:buFontTx/>
        <a:buChar char="•"/>
        <a:tabLst/>
        <a:defRPr sz="2400" b="0" i="0" u="none" strike="noStrike" cap="none" spc="0" baseline="0">
          <a:ln>
            <a:noFill/>
          </a:ln>
          <a:solidFill>
            <a:schemeClr val="accent6">
              <a:hueOff val="10811956"/>
              <a:satOff val="-58544"/>
              <a:lumOff val="-9736"/>
            </a:schemeClr>
          </a:solidFill>
          <a:uFillTx/>
          <a:latin typeface="Helvetica"/>
          <a:ea typeface="Helvetica"/>
          <a:cs typeface="Helvetica"/>
          <a:sym typeface="Helvetica"/>
        </a:defRPr>
      </a:lvl6pPr>
      <a:lvl7pPr marL="2110154" marR="0" indent="-281354" algn="l" defTabSz="412750" rtl="0" eaLnBrk="1" latinLnBrk="0" hangingPunct="1">
        <a:lnSpc>
          <a:spcPct val="80000"/>
        </a:lnSpc>
        <a:spcBef>
          <a:spcPts val="2500"/>
        </a:spcBef>
        <a:spcAft>
          <a:spcPts val="0"/>
        </a:spcAft>
        <a:buClrTx/>
        <a:buSzPct val="75000"/>
        <a:buFontTx/>
        <a:buChar char="•"/>
        <a:tabLst/>
        <a:defRPr sz="2400" b="0" i="0" u="none" strike="noStrike" cap="none" spc="0" baseline="0">
          <a:ln>
            <a:noFill/>
          </a:ln>
          <a:solidFill>
            <a:schemeClr val="accent6">
              <a:hueOff val="10811956"/>
              <a:satOff val="-58544"/>
              <a:lumOff val="-9736"/>
            </a:schemeClr>
          </a:solidFill>
          <a:uFillTx/>
          <a:latin typeface="Helvetica"/>
          <a:ea typeface="Helvetica"/>
          <a:cs typeface="Helvetica"/>
          <a:sym typeface="Helvetica"/>
        </a:defRPr>
      </a:lvl7pPr>
      <a:lvl8pPr marL="2414954" marR="0" indent="-281354" algn="l" defTabSz="412750" rtl="0" eaLnBrk="1" latinLnBrk="0" hangingPunct="1">
        <a:lnSpc>
          <a:spcPct val="80000"/>
        </a:lnSpc>
        <a:spcBef>
          <a:spcPts val="2500"/>
        </a:spcBef>
        <a:spcAft>
          <a:spcPts val="0"/>
        </a:spcAft>
        <a:buClrTx/>
        <a:buSzPct val="75000"/>
        <a:buFontTx/>
        <a:buChar char="•"/>
        <a:tabLst/>
        <a:defRPr sz="2400" b="0" i="0" u="none" strike="noStrike" cap="none" spc="0" baseline="0">
          <a:ln>
            <a:noFill/>
          </a:ln>
          <a:solidFill>
            <a:schemeClr val="accent6">
              <a:hueOff val="10811956"/>
              <a:satOff val="-58544"/>
              <a:lumOff val="-9736"/>
            </a:schemeClr>
          </a:solidFill>
          <a:uFillTx/>
          <a:latin typeface="Helvetica"/>
          <a:ea typeface="Helvetica"/>
          <a:cs typeface="Helvetica"/>
          <a:sym typeface="Helvetica"/>
        </a:defRPr>
      </a:lvl8pPr>
      <a:lvl9pPr marL="2719754" marR="0" indent="-281354" algn="l" defTabSz="412750" rtl="0" eaLnBrk="1" latinLnBrk="0" hangingPunct="1">
        <a:lnSpc>
          <a:spcPct val="80000"/>
        </a:lnSpc>
        <a:spcBef>
          <a:spcPts val="2500"/>
        </a:spcBef>
        <a:spcAft>
          <a:spcPts val="0"/>
        </a:spcAft>
        <a:buClrTx/>
        <a:buSzPct val="75000"/>
        <a:buFontTx/>
        <a:buChar char="•"/>
        <a:tabLst/>
        <a:defRPr sz="2400" b="0" i="0" u="none" strike="noStrike" cap="none" spc="0" baseline="0">
          <a:ln>
            <a:noFill/>
          </a:ln>
          <a:solidFill>
            <a:schemeClr val="accent6">
              <a:hueOff val="10811956"/>
              <a:satOff val="-58544"/>
              <a:lumOff val="-9736"/>
            </a:schemeClr>
          </a:solidFill>
          <a:uFillTx/>
          <a:latin typeface="Helvetica"/>
          <a:ea typeface="Helvetica"/>
          <a:cs typeface="Helvetica"/>
          <a:sym typeface="Helvetica"/>
        </a:defRPr>
      </a:lvl9pPr>
    </p:bodyStyle>
    <p:otherStyle>
      <a:lvl1pPr marL="0" marR="127000" indent="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Helvetica Light"/>
        </a:defRPr>
      </a:lvl1pPr>
      <a:lvl2pPr marL="0" marR="127000" indent="1143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Helvetica Light"/>
        </a:defRPr>
      </a:lvl2pPr>
      <a:lvl3pPr marL="0" marR="127000" indent="2286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Helvetica Light"/>
        </a:defRPr>
      </a:lvl3pPr>
      <a:lvl4pPr marL="0" marR="127000" indent="3429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Helvetica Light"/>
        </a:defRPr>
      </a:lvl4pPr>
      <a:lvl5pPr marL="0" marR="127000" indent="4572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Helvetica Light"/>
        </a:defRPr>
      </a:lvl5pPr>
      <a:lvl6pPr marL="0" marR="127000" indent="5715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Helvetica Light"/>
        </a:defRPr>
      </a:lvl6pPr>
      <a:lvl7pPr marL="0" marR="127000" indent="6858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Helvetica Light"/>
        </a:defRPr>
      </a:lvl7pPr>
      <a:lvl8pPr marL="0" marR="127000" indent="8001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Helvetica Light"/>
        </a:defRPr>
      </a:lvl8pPr>
      <a:lvl9pPr marL="0" marR="127000" indent="9144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Helvetica Light"/>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 Id="rId4" Type="http://schemas.openxmlformats.org/officeDocument/2006/relationships/image" Target="../media/image10.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3">
            <a:extLst>
              <a:ext uri="{FF2B5EF4-FFF2-40B4-BE49-F238E27FC236}">
                <a16:creationId xmlns:a16="http://schemas.microsoft.com/office/drawing/2014/main" id="{5AD56776-8D9E-43AF-92DB-29D16D1495BC}"/>
              </a:ext>
            </a:extLst>
          </p:cNvPr>
          <p:cNvSpPr>
            <a:spLocks noGrp="1"/>
          </p:cNvSpPr>
          <p:nvPr>
            <p:ph type="body" sz="quarter" idx="13"/>
          </p:nvPr>
        </p:nvSpPr>
        <p:spPr>
          <a:xfrm>
            <a:off x="9403308" y="6011306"/>
            <a:ext cx="2571993" cy="557204"/>
          </a:xfrm>
        </p:spPr>
        <p:txBody>
          <a:bodyPr wrap="none">
            <a:normAutofit/>
          </a:bodyPr>
          <a:lstStyle/>
          <a:p>
            <a:pPr marL="0" indent="0" algn="ctr">
              <a:buNone/>
            </a:pPr>
            <a:r>
              <a:rPr lang="en-US" sz="2800" dirty="0">
                <a:solidFill>
                  <a:srgbClr val="FFFFFF">
                    <a:alpha val="70052"/>
                  </a:srgbClr>
                </a:solidFill>
              </a:rPr>
              <a:t>S4-251569</a:t>
            </a:r>
          </a:p>
        </p:txBody>
      </p:sp>
      <p:sp>
        <p:nvSpPr>
          <p:cNvPr id="3" name="Sous-titre 2">
            <a:extLst>
              <a:ext uri="{FF2B5EF4-FFF2-40B4-BE49-F238E27FC236}">
                <a16:creationId xmlns:a16="http://schemas.microsoft.com/office/drawing/2014/main" id="{5B1057DE-9732-3448-B349-CB3561721487}"/>
              </a:ext>
            </a:extLst>
          </p:cNvPr>
          <p:cNvSpPr>
            <a:spLocks noGrp="1"/>
          </p:cNvSpPr>
          <p:nvPr>
            <p:ph type="body" sz="quarter" idx="1"/>
          </p:nvPr>
        </p:nvSpPr>
        <p:spPr>
          <a:xfrm>
            <a:off x="943107" y="4678017"/>
            <a:ext cx="10306050" cy="808813"/>
          </a:xfrm>
        </p:spPr>
        <p:txBody>
          <a:bodyPr>
            <a:normAutofit fontScale="77500" lnSpcReduction="20000"/>
          </a:bodyPr>
          <a:lstStyle/>
          <a:p>
            <a:pPr>
              <a:spcAft>
                <a:spcPts val="600"/>
              </a:spcAft>
            </a:pPr>
            <a:r>
              <a:rPr lang="en-US" dirty="0"/>
              <a:t>3GPP SA4#133-e </a:t>
            </a:r>
          </a:p>
          <a:p>
            <a:pPr>
              <a:spcAft>
                <a:spcPts val="600"/>
              </a:spcAft>
            </a:pPr>
            <a:r>
              <a:rPr lang="en-US" dirty="0"/>
              <a:t>A.I. 17.2 </a:t>
            </a:r>
          </a:p>
        </p:txBody>
      </p:sp>
      <p:sp>
        <p:nvSpPr>
          <p:cNvPr id="2" name="Titre 1">
            <a:extLst>
              <a:ext uri="{FF2B5EF4-FFF2-40B4-BE49-F238E27FC236}">
                <a16:creationId xmlns:a16="http://schemas.microsoft.com/office/drawing/2014/main" id="{6FBC42D1-25B9-0F40-9325-A436995D5CD1}"/>
              </a:ext>
            </a:extLst>
          </p:cNvPr>
          <p:cNvSpPr>
            <a:spLocks noGrp="1"/>
          </p:cNvSpPr>
          <p:nvPr>
            <p:ph type="title"/>
          </p:nvPr>
        </p:nvSpPr>
        <p:spPr>
          <a:xfrm>
            <a:off x="943107" y="681517"/>
            <a:ext cx="10305786" cy="3792512"/>
          </a:xfrm>
        </p:spPr>
        <p:txBody>
          <a:bodyPr anchor="b">
            <a:noAutofit/>
          </a:bodyPr>
          <a:lstStyle/>
          <a:p>
            <a:r>
              <a:rPr lang="en-US" sz="6000" dirty="0"/>
              <a:t>Proposed new study on </a:t>
            </a:r>
            <a:br>
              <a:rPr lang="en-US" sz="6000" dirty="0"/>
            </a:br>
            <a:r>
              <a:rPr lang="en-US" sz="6000" dirty="0"/>
              <a:t>3D Gaussian Splatting</a:t>
            </a:r>
            <a:br>
              <a:rPr lang="en-US" sz="6000" dirty="0"/>
            </a:br>
            <a:r>
              <a:rPr lang="en-US" sz="6000" dirty="0"/>
              <a:t>on 6G (FS_3DGS_6G_MED)</a:t>
            </a:r>
          </a:p>
        </p:txBody>
      </p:sp>
    </p:spTree>
    <p:extLst>
      <p:ext uri="{BB962C8B-B14F-4D97-AF65-F5344CB8AC3E}">
        <p14:creationId xmlns:p14="http://schemas.microsoft.com/office/powerpoint/2010/main" val="839482892"/>
      </p:ext>
    </p:extLst>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texte 1">
            <a:extLst>
              <a:ext uri="{FF2B5EF4-FFF2-40B4-BE49-F238E27FC236}">
                <a16:creationId xmlns:a16="http://schemas.microsoft.com/office/drawing/2014/main" id="{348DBF90-B2E6-5198-5D82-2FA3F4FC8F9F}"/>
              </a:ext>
            </a:extLst>
          </p:cNvPr>
          <p:cNvSpPr>
            <a:spLocks noGrp="1"/>
          </p:cNvSpPr>
          <p:nvPr>
            <p:ph type="body" idx="1"/>
          </p:nvPr>
        </p:nvSpPr>
        <p:spPr>
          <a:xfrm>
            <a:off x="624640" y="1362565"/>
            <a:ext cx="6208552" cy="3809140"/>
          </a:xfrm>
        </p:spPr>
        <p:txBody>
          <a:bodyPr/>
          <a:lstStyle/>
          <a:p>
            <a:r>
              <a:rPr lang="en-US" b="1" dirty="0"/>
              <a:t>What it is</a:t>
            </a:r>
          </a:p>
          <a:p>
            <a:pPr lvl="1"/>
            <a:r>
              <a:rPr lang="en-US" dirty="0"/>
              <a:t>A 3D point with a gaussian distribution</a:t>
            </a:r>
          </a:p>
          <a:p>
            <a:pPr lvl="2"/>
            <a:r>
              <a:rPr lang="en-US" dirty="0"/>
              <a:t>A mean: a center point</a:t>
            </a:r>
          </a:p>
          <a:p>
            <a:pPr lvl="2"/>
            <a:r>
              <a:rPr lang="en-US" dirty="0"/>
              <a:t>A variance: spread and size</a:t>
            </a:r>
          </a:p>
          <a:p>
            <a:r>
              <a:rPr lang="en-US" b="1" dirty="0"/>
              <a:t>What it is not</a:t>
            </a:r>
          </a:p>
          <a:p>
            <a:pPr lvl="1"/>
            <a:r>
              <a:rPr lang="en-US" dirty="0"/>
              <a:t>A full 3D model (no explicit description of surfaces like meshes</a:t>
            </a:r>
          </a:p>
          <a:p>
            <a:endParaRPr lang="en-US" dirty="0"/>
          </a:p>
        </p:txBody>
      </p:sp>
      <p:sp>
        <p:nvSpPr>
          <p:cNvPr id="3" name="Titre 2">
            <a:extLst>
              <a:ext uri="{FF2B5EF4-FFF2-40B4-BE49-F238E27FC236}">
                <a16:creationId xmlns:a16="http://schemas.microsoft.com/office/drawing/2014/main" id="{8CDC0667-97ED-F18C-A83A-98CA55C6F0D5}"/>
              </a:ext>
            </a:extLst>
          </p:cNvPr>
          <p:cNvSpPr>
            <a:spLocks noGrp="1"/>
          </p:cNvSpPr>
          <p:nvPr>
            <p:ph type="title"/>
          </p:nvPr>
        </p:nvSpPr>
        <p:spPr/>
        <p:txBody>
          <a:bodyPr/>
          <a:lstStyle/>
          <a:p>
            <a:r>
              <a:rPr lang="en-US" dirty="0"/>
              <a:t>Overview of 3D Gaussian Splats</a:t>
            </a:r>
          </a:p>
        </p:txBody>
      </p:sp>
      <p:pic>
        <p:nvPicPr>
          <p:cNvPr id="6" name="Picture 6" descr="A diagram of a mathematical equation&#10;&#10;Description automatically generated">
            <a:extLst>
              <a:ext uri="{FF2B5EF4-FFF2-40B4-BE49-F238E27FC236}">
                <a16:creationId xmlns:a16="http://schemas.microsoft.com/office/drawing/2014/main" id="{C8441759-B219-A2C3-C74A-01348AF94BA3}"/>
              </a:ext>
            </a:extLst>
          </p:cNvPr>
          <p:cNvPicPr>
            <a:picLocks noChangeAspect="1"/>
          </p:cNvPicPr>
          <p:nvPr/>
        </p:nvPicPr>
        <p:blipFill>
          <a:blip>
            <a:extLst>
              <a:ext uri="{28A0092B-C50C-407E-A947-70E740481C1C}">
                <a14:useLocalDpi xmlns:a14="http://schemas.microsoft.com/office/drawing/2010/main" val="0"/>
              </a:ext>
            </a:extLst>
          </a:blip>
          <a:stretch>
            <a:fillRect/>
          </a:stretch>
        </p:blipFill>
        <p:spPr>
          <a:xfrm>
            <a:off x="6833192" y="1472862"/>
            <a:ext cx="4887774" cy="1956138"/>
          </a:xfrm>
          <a:prstGeom prst="rect">
            <a:avLst/>
          </a:prstGeom>
        </p:spPr>
      </p:pic>
      <p:pic>
        <p:nvPicPr>
          <p:cNvPr id="7" name="Picture 10" descr="A group of spheres with different colors&#10;&#10;Description automatically generated">
            <a:extLst>
              <a:ext uri="{FF2B5EF4-FFF2-40B4-BE49-F238E27FC236}">
                <a16:creationId xmlns:a16="http://schemas.microsoft.com/office/drawing/2014/main" id="{4E3BD1ED-776C-2183-6F06-AA88AE4ED358}"/>
              </a:ext>
            </a:extLst>
          </p:cNvPr>
          <p:cNvPicPr>
            <a:picLocks noChangeAspect="1"/>
          </p:cNvPicPr>
          <p:nvPr/>
        </p:nvPicPr>
        <p:blipFill>
          <a:blip>
            <a:extLst>
              <a:ext uri="{28A0092B-C50C-407E-A947-70E740481C1C}">
                <a14:useLocalDpi xmlns:a14="http://schemas.microsoft.com/office/drawing/2010/main" val="0"/>
              </a:ext>
            </a:extLst>
          </a:blip>
          <a:stretch>
            <a:fillRect/>
          </a:stretch>
        </p:blipFill>
        <p:spPr>
          <a:xfrm>
            <a:off x="8653485" y="3664124"/>
            <a:ext cx="2212325" cy="1687950"/>
          </a:xfrm>
          <a:prstGeom prst="rect">
            <a:avLst/>
          </a:prstGeom>
        </p:spPr>
      </p:pic>
      <mc:AlternateContent xmlns:mc="http://schemas.openxmlformats.org/markup-compatibility/2006" xmlns:a14="http://schemas.microsoft.com/office/drawing/2010/main">
        <mc:Choice Requires="a14">
          <p:sp>
            <p:nvSpPr>
              <p:cNvPr id="8" name="TextBox 4">
                <a:extLst>
                  <a:ext uri="{FF2B5EF4-FFF2-40B4-BE49-F238E27FC236}">
                    <a16:creationId xmlns:a16="http://schemas.microsoft.com/office/drawing/2014/main" id="{D3DED3E3-D774-374F-BD81-332ECEEEA5F1}"/>
                  </a:ext>
                </a:extLst>
              </p:cNvPr>
              <p:cNvSpPr txBox="1"/>
              <p:nvPr/>
            </p:nvSpPr>
            <p:spPr>
              <a:xfrm>
                <a:off x="3761918" y="6043185"/>
                <a:ext cx="5343790" cy="593945"/>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US" sz="1600" i="1" smtClean="0">
                              <a:latin typeface="Cambria Math" panose="02040503050406030204" pitchFamily="18" charset="0"/>
                            </a:rPr>
                          </m:ctrlPr>
                        </m:sSubPr>
                        <m:e>
                          <m:r>
                            <a:rPr lang="en-US" sz="1600" i="1">
                              <a:latin typeface="Cambria Math" panose="02040503050406030204" pitchFamily="18" charset="0"/>
                            </a:rPr>
                            <m:t>𝑃</m:t>
                          </m:r>
                          <m:r>
                            <a:rPr lang="en-US" sz="1600" i="0">
                              <a:latin typeface="Cambria Math" panose="02040503050406030204" pitchFamily="18" charset="0"/>
                            </a:rPr>
                            <m:t>=</m:t>
                          </m:r>
                          <m:d>
                            <m:dPr>
                              <m:begChr m:val="{"/>
                              <m:endChr m:val="}"/>
                              <m:ctrlPr>
                                <a:rPr lang="en-US" sz="1600" i="1">
                                  <a:latin typeface="Cambria Math" panose="02040503050406030204" pitchFamily="18" charset="0"/>
                                </a:rPr>
                              </m:ctrlPr>
                            </m:dPr>
                            <m:e>
                              <m:limUpp>
                                <m:limUppPr>
                                  <m:ctrlPr>
                                    <a:rPr lang="en-US" sz="1600" i="1">
                                      <a:latin typeface="Cambria Math" panose="02040503050406030204" pitchFamily="18" charset="0"/>
                                    </a:rPr>
                                  </m:ctrlPr>
                                </m:limUppPr>
                                <m:e>
                                  <m:groupChr>
                                    <m:groupChrPr>
                                      <m:chr m:val="⏞"/>
                                      <m:pos m:val="top"/>
                                      <m:vertJc m:val="bot"/>
                                      <m:ctrlPr>
                                        <a:rPr lang="en-US" sz="1600" i="1">
                                          <a:latin typeface="Cambria Math" panose="02040503050406030204" pitchFamily="18" charset="0"/>
                                        </a:rPr>
                                      </m:ctrlPr>
                                    </m:groupChrPr>
                                    <m:e>
                                      <m:sSub>
                                        <m:sSubPr>
                                          <m:ctrlPr>
                                            <a:rPr lang="en-US" sz="1600" i="1">
                                              <a:latin typeface="Cambria Math" panose="02040503050406030204" pitchFamily="18" charset="0"/>
                                            </a:rPr>
                                          </m:ctrlPr>
                                        </m:sSubPr>
                                        <m:e>
                                          <m:d>
                                            <m:dPr>
                                              <m:ctrlPr>
                                                <a:rPr lang="en-US" sz="1600" i="1">
                                                  <a:latin typeface="Cambria Math" panose="02040503050406030204" pitchFamily="18" charset="0"/>
                                                </a:rPr>
                                              </m:ctrlPr>
                                            </m:dPr>
                                            <m:e>
                                              <m:r>
                                                <a:rPr lang="en-US" sz="1600" i="1">
                                                  <a:latin typeface="Cambria Math" panose="02040503050406030204" pitchFamily="18" charset="0"/>
                                                </a:rPr>
                                                <m:t>𝑥</m:t>
                                              </m:r>
                                              <m:r>
                                                <a:rPr lang="en-US" sz="1600" i="0">
                                                  <a:latin typeface="Cambria Math" panose="02040503050406030204" pitchFamily="18" charset="0"/>
                                                </a:rPr>
                                                <m:t>,</m:t>
                                              </m:r>
                                              <m:r>
                                                <a:rPr lang="en-US" sz="1600" i="1">
                                                  <a:latin typeface="Cambria Math" panose="02040503050406030204" pitchFamily="18" charset="0"/>
                                                </a:rPr>
                                                <m:t>𝑦</m:t>
                                              </m:r>
                                              <m:r>
                                                <a:rPr lang="en-US" sz="1600" i="0">
                                                  <a:latin typeface="Cambria Math" panose="02040503050406030204" pitchFamily="18" charset="0"/>
                                                </a:rPr>
                                                <m:t>,</m:t>
                                              </m:r>
                                              <m:r>
                                                <a:rPr lang="en-US" sz="1600" i="1">
                                                  <a:latin typeface="Cambria Math" panose="02040503050406030204" pitchFamily="18" charset="0"/>
                                                </a:rPr>
                                                <m:t>𝑧</m:t>
                                              </m:r>
                                            </m:e>
                                          </m:d>
                                        </m:e>
                                        <m:sub>
                                          <m:r>
                                            <a:rPr lang="en-US" sz="1600" i="1">
                                              <a:latin typeface="Cambria Math" panose="02040503050406030204" pitchFamily="18" charset="0"/>
                                            </a:rPr>
                                            <m:t>𝑖</m:t>
                                          </m:r>
                                        </m:sub>
                                      </m:sSub>
                                    </m:e>
                                  </m:groupChr>
                                </m:e>
                                <m:lim>
                                  <m:r>
                                    <a:rPr lang="en-US" sz="1600" i="1">
                                      <a:latin typeface="Cambria Math" panose="02040503050406030204" pitchFamily="18" charset="0"/>
                                    </a:rPr>
                                    <m:t>𝑔𝑒𝑜𝑚𝑒𝑡𝑟𝑦</m:t>
                                  </m:r>
                                </m:lim>
                              </m:limUpp>
                            </m:e>
                            <m:e>
                              <m:limUpp>
                                <m:limUppPr>
                                  <m:ctrlPr>
                                    <a:rPr lang="en-US" sz="1600" i="1">
                                      <a:latin typeface="Cambria Math" panose="02040503050406030204" pitchFamily="18" charset="0"/>
                                    </a:rPr>
                                  </m:ctrlPr>
                                </m:limUppPr>
                                <m:e>
                                  <m:groupChr>
                                    <m:groupChrPr>
                                      <m:chr m:val="⏞"/>
                                      <m:pos m:val="top"/>
                                      <m:vertJc m:val="bot"/>
                                      <m:ctrlPr>
                                        <a:rPr lang="en-US" sz="1600" i="1">
                                          <a:latin typeface="Cambria Math" panose="02040503050406030204" pitchFamily="18" charset="0"/>
                                        </a:rPr>
                                      </m:ctrlPr>
                                    </m:groupChrPr>
                                    <m:e>
                                      <m:sSub>
                                        <m:sSubPr>
                                          <m:ctrlPr>
                                            <a:rPr lang="en-US" sz="1600" i="1">
                                              <a:latin typeface="Cambria Math" panose="02040503050406030204" pitchFamily="18" charset="0"/>
                                            </a:rPr>
                                          </m:ctrlPr>
                                        </m:sSubPr>
                                        <m:e>
                                          <m:d>
                                            <m:dPr>
                                              <m:ctrlPr>
                                                <a:rPr lang="en-US" sz="1600" i="1">
                                                  <a:latin typeface="Cambria Math" panose="02040503050406030204" pitchFamily="18" charset="0"/>
                                                </a:rPr>
                                              </m:ctrlPr>
                                            </m:dPr>
                                            <m:e>
                                              <m:sSub>
                                                <m:sSubPr>
                                                  <m:ctrlPr>
                                                    <a:rPr lang="en-US" sz="1600" i="1">
                                                      <a:latin typeface="Cambria Math" panose="02040503050406030204" pitchFamily="18" charset="0"/>
                                                    </a:rPr>
                                                  </m:ctrlPr>
                                                </m:sSubPr>
                                                <m:e>
                                                  <m:r>
                                                    <a:rPr lang="en-US" sz="1600" i="1">
                                                      <a:latin typeface="Cambria Math" panose="02040503050406030204" pitchFamily="18" charset="0"/>
                                                    </a:rPr>
                                                    <m:t>𝑠h</m:t>
                                                  </m:r>
                                                </m:e>
                                                <m:sub>
                                                  <m:r>
                                                    <a:rPr lang="en-US" sz="1600" i="0">
                                                      <a:latin typeface="Cambria Math" panose="02040503050406030204" pitchFamily="18" charset="0"/>
                                                    </a:rPr>
                                                    <m:t>1</m:t>
                                                  </m:r>
                                                </m:sub>
                                              </m:sSub>
                                              <m:r>
                                                <a:rPr lang="en-US" sz="1600" i="0">
                                                  <a:latin typeface="Cambria Math" panose="02040503050406030204" pitchFamily="18" charset="0"/>
                                                </a:rPr>
                                                <m:t>,…,</m:t>
                                              </m:r>
                                              <m:sSub>
                                                <m:sSubPr>
                                                  <m:ctrlPr>
                                                    <a:rPr lang="en-US" sz="1600" i="1">
                                                      <a:latin typeface="Cambria Math" panose="02040503050406030204" pitchFamily="18" charset="0"/>
                                                    </a:rPr>
                                                  </m:ctrlPr>
                                                </m:sSubPr>
                                                <m:e>
                                                  <m:r>
                                                    <a:rPr lang="en-US" sz="1600" i="1">
                                                      <a:latin typeface="Cambria Math" panose="02040503050406030204" pitchFamily="18" charset="0"/>
                                                    </a:rPr>
                                                    <m:t>𝑠h</m:t>
                                                  </m:r>
                                                </m:e>
                                                <m:sub>
                                                  <m:r>
                                                    <a:rPr lang="en-US" sz="1600" i="0">
                                                      <a:latin typeface="Cambria Math" panose="02040503050406030204" pitchFamily="18" charset="0"/>
                                                    </a:rPr>
                                                    <m:t>4</m:t>
                                                  </m:r>
                                                  <m:r>
                                                    <a:rPr lang="en-US" sz="1600" b="0" i="1" smtClean="0">
                                                      <a:latin typeface="Cambria Math" panose="02040503050406030204" pitchFamily="18" charset="0"/>
                                                    </a:rPr>
                                                    <m:t>8</m:t>
                                                  </m:r>
                                                </m:sub>
                                              </m:sSub>
                                            </m:e>
                                          </m:d>
                                        </m:e>
                                        <m:sub>
                                          <m:r>
                                            <a:rPr lang="en-US" sz="1600" i="1">
                                              <a:latin typeface="Cambria Math" panose="02040503050406030204" pitchFamily="18" charset="0"/>
                                            </a:rPr>
                                            <m:t>𝑖</m:t>
                                          </m:r>
                                        </m:sub>
                                      </m:sSub>
                                    </m:e>
                                  </m:groupChr>
                                </m:e>
                                <m:lim>
                                  <m:sSub>
                                    <m:sSubPr>
                                      <m:ctrlPr>
                                        <a:rPr lang="en-US" sz="1600" i="1">
                                          <a:latin typeface="Cambria Math" panose="02040503050406030204" pitchFamily="18" charset="0"/>
                                        </a:rPr>
                                      </m:ctrlPr>
                                    </m:sSubPr>
                                    <m:e>
                                      <m:d>
                                        <m:dPr>
                                          <m:begChr m:val=""/>
                                          <m:endChr m:val="}"/>
                                          <m:ctrlPr>
                                            <a:rPr lang="en-US" sz="1600" i="1">
                                              <a:latin typeface="Cambria Math" panose="02040503050406030204" pitchFamily="18" charset="0"/>
                                            </a:rPr>
                                          </m:ctrlPr>
                                        </m:dPr>
                                        <m:e>
                                          <m:r>
                                            <a:rPr lang="en-US" sz="1600" i="1">
                                              <a:latin typeface="Cambria Math" panose="02040503050406030204" pitchFamily="18" charset="0"/>
                                            </a:rPr>
                                            <m:t>𝑠h</m:t>
                                          </m:r>
                                          <m:r>
                                            <a:rPr lang="en-US" sz="1600" i="0">
                                              <a:latin typeface="Cambria Math" panose="02040503050406030204" pitchFamily="18" charset="0"/>
                                            </a:rPr>
                                            <m:t>{0,1,2,3</m:t>
                                          </m:r>
                                        </m:e>
                                      </m:d>
                                    </m:e>
                                    <m:sub>
                                      <m:r>
                                        <a:rPr lang="en-US" sz="1600" i="1">
                                          <a:latin typeface="Cambria Math" panose="02040503050406030204" pitchFamily="18" charset="0"/>
                                        </a:rPr>
                                        <m:t>𝑅𝐺𝐵</m:t>
                                      </m:r>
                                    </m:sub>
                                  </m:sSub>
                                </m:lim>
                              </m:limUpp>
                            </m:e>
                            <m:e>
                              <m:limUpp>
                                <m:limUppPr>
                                  <m:ctrlPr>
                                    <a:rPr lang="en-US" sz="1600" i="1">
                                      <a:latin typeface="Cambria Math" panose="02040503050406030204" pitchFamily="18" charset="0"/>
                                    </a:rPr>
                                  </m:ctrlPr>
                                </m:limUppPr>
                                <m:e>
                                  <m:groupChr>
                                    <m:groupChrPr>
                                      <m:chr m:val="⏞"/>
                                      <m:pos m:val="top"/>
                                      <m:vertJc m:val="bot"/>
                                      <m:ctrlPr>
                                        <a:rPr lang="en-US" sz="1600" i="1" smtClean="0">
                                          <a:latin typeface="Cambria Math" panose="02040503050406030204" pitchFamily="18" charset="0"/>
                                        </a:rPr>
                                      </m:ctrlPr>
                                    </m:groupChrPr>
                                    <m:e>
                                      <m:sSub>
                                        <m:sSubPr>
                                          <m:ctrlPr>
                                            <a:rPr lang="en-US" sz="1600" i="1">
                                              <a:latin typeface="Cambria Math" panose="02040503050406030204" pitchFamily="18" charset="0"/>
                                            </a:rPr>
                                          </m:ctrlPr>
                                        </m:sSubPr>
                                        <m:e>
                                          <m:r>
                                            <a:rPr lang="en-US" sz="1600" i="1">
                                              <a:latin typeface="Cambria Math" panose="02040503050406030204" pitchFamily="18" charset="0"/>
                                            </a:rPr>
                                            <m:t>𝑜</m:t>
                                          </m:r>
                                        </m:e>
                                        <m:sub>
                                          <m:r>
                                            <a:rPr lang="en-US" sz="1600" i="1">
                                              <a:latin typeface="Cambria Math" panose="02040503050406030204" pitchFamily="18" charset="0"/>
                                            </a:rPr>
                                            <m:t>𝑖</m:t>
                                          </m:r>
                                        </m:sub>
                                      </m:sSub>
                                    </m:e>
                                  </m:groupChr>
                                </m:e>
                                <m:lim>
                                  <m:r>
                                    <a:rPr lang="en-US" sz="1600" i="1">
                                      <a:latin typeface="Cambria Math" panose="02040503050406030204" pitchFamily="18" charset="0"/>
                                    </a:rPr>
                                    <m:t>𝑜𝑝𝑎𝑐𝑖𝑡𝑦</m:t>
                                  </m:r>
                                </m:lim>
                              </m:limUpp>
                            </m:e>
                            <m:e>
                              <m:limUpp>
                                <m:limUppPr>
                                  <m:ctrlPr>
                                    <a:rPr lang="en-US" sz="1600" i="1">
                                      <a:latin typeface="Cambria Math" panose="02040503050406030204" pitchFamily="18" charset="0"/>
                                    </a:rPr>
                                  </m:ctrlPr>
                                </m:limUppPr>
                                <m:e>
                                  <m:groupChr>
                                    <m:groupChrPr>
                                      <m:chr m:val="⏞"/>
                                      <m:pos m:val="top"/>
                                      <m:vertJc m:val="bot"/>
                                      <m:ctrlPr>
                                        <a:rPr lang="en-US" sz="1600" i="1">
                                          <a:latin typeface="Cambria Math" panose="02040503050406030204" pitchFamily="18" charset="0"/>
                                        </a:rPr>
                                      </m:ctrlPr>
                                    </m:groupChrPr>
                                    <m:e>
                                      <m:sSub>
                                        <m:sSubPr>
                                          <m:ctrlPr>
                                            <a:rPr lang="en-US" sz="1600" i="1">
                                              <a:latin typeface="Cambria Math" panose="02040503050406030204" pitchFamily="18" charset="0"/>
                                            </a:rPr>
                                          </m:ctrlPr>
                                        </m:sSubPr>
                                        <m:e>
                                          <m:d>
                                            <m:dPr>
                                              <m:ctrlPr>
                                                <a:rPr lang="en-US" sz="1600" i="1">
                                                  <a:latin typeface="Cambria Math" panose="02040503050406030204" pitchFamily="18" charset="0"/>
                                                </a:rPr>
                                              </m:ctrlPr>
                                            </m:dPr>
                                            <m:e>
                                              <m:sSub>
                                                <m:sSubPr>
                                                  <m:ctrlPr>
                                                    <a:rPr lang="en-US" sz="1600" i="1">
                                                      <a:latin typeface="Cambria Math" panose="02040503050406030204" pitchFamily="18" charset="0"/>
                                                    </a:rPr>
                                                  </m:ctrlPr>
                                                </m:sSubPr>
                                                <m:e>
                                                  <m:r>
                                                    <a:rPr lang="en-US" sz="1600" i="1">
                                                      <a:latin typeface="Cambria Math" panose="02040503050406030204" pitchFamily="18" charset="0"/>
                                                    </a:rPr>
                                                    <m:t>𝑠</m:t>
                                                  </m:r>
                                                </m:e>
                                                <m:sub>
                                                  <m:r>
                                                    <a:rPr lang="en-US" sz="1600" i="0">
                                                      <a:latin typeface="Cambria Math" panose="02040503050406030204" pitchFamily="18" charset="0"/>
                                                    </a:rPr>
                                                    <m:t>1</m:t>
                                                  </m:r>
                                                </m:sub>
                                              </m:sSub>
                                              <m:r>
                                                <a:rPr lang="en-US" sz="1600" i="0">
                                                  <a:latin typeface="Cambria Math" panose="02040503050406030204" pitchFamily="18" charset="0"/>
                                                </a:rPr>
                                                <m:t>,…,</m:t>
                                              </m:r>
                                              <m:sSub>
                                                <m:sSubPr>
                                                  <m:ctrlPr>
                                                    <a:rPr lang="en-US" sz="1600" i="1">
                                                      <a:latin typeface="Cambria Math" panose="02040503050406030204" pitchFamily="18" charset="0"/>
                                                    </a:rPr>
                                                  </m:ctrlPr>
                                                </m:sSubPr>
                                                <m:e>
                                                  <m:r>
                                                    <a:rPr lang="en-US" sz="1600" i="1">
                                                      <a:latin typeface="Cambria Math" panose="02040503050406030204" pitchFamily="18" charset="0"/>
                                                    </a:rPr>
                                                    <m:t>𝑠</m:t>
                                                  </m:r>
                                                </m:e>
                                                <m:sub>
                                                  <m:r>
                                                    <a:rPr lang="en-US" sz="1600" i="0">
                                                      <a:latin typeface="Cambria Math" panose="02040503050406030204" pitchFamily="18" charset="0"/>
                                                    </a:rPr>
                                                    <m:t>3</m:t>
                                                  </m:r>
                                                </m:sub>
                                              </m:sSub>
                                            </m:e>
                                          </m:d>
                                        </m:e>
                                        <m:sub>
                                          <m:r>
                                            <a:rPr lang="en-US" sz="1600" i="1">
                                              <a:latin typeface="Cambria Math" panose="02040503050406030204" pitchFamily="18" charset="0"/>
                                            </a:rPr>
                                            <m:t>𝑖</m:t>
                                          </m:r>
                                        </m:sub>
                                      </m:sSub>
                                    </m:e>
                                  </m:groupChr>
                                </m:e>
                                <m:lim>
                                  <m:r>
                                    <a:rPr lang="en-US" sz="1600" i="1">
                                      <a:latin typeface="Cambria Math" panose="02040503050406030204" pitchFamily="18" charset="0"/>
                                    </a:rPr>
                                    <m:t>𝑠𝑐𝑎𝑙𝑒</m:t>
                                  </m:r>
                                </m:lim>
                              </m:limUpp>
                            </m:e>
                            <m:e>
                              <m:limUpp>
                                <m:limUppPr>
                                  <m:ctrlPr>
                                    <a:rPr lang="en-US" sz="1600" i="1">
                                      <a:latin typeface="Cambria Math" panose="02040503050406030204" pitchFamily="18" charset="0"/>
                                    </a:rPr>
                                  </m:ctrlPr>
                                </m:limUppPr>
                                <m:e>
                                  <m:groupChr>
                                    <m:groupChrPr>
                                      <m:chr m:val="⏞"/>
                                      <m:pos m:val="top"/>
                                      <m:vertJc m:val="bot"/>
                                      <m:ctrlPr>
                                        <a:rPr lang="en-US" sz="1600" i="1">
                                          <a:latin typeface="Cambria Math" panose="02040503050406030204" pitchFamily="18" charset="0"/>
                                        </a:rPr>
                                      </m:ctrlPr>
                                    </m:groupChrPr>
                                    <m:e>
                                      <m:sSub>
                                        <m:sSubPr>
                                          <m:ctrlPr>
                                            <a:rPr lang="en-US" sz="1600" i="1">
                                              <a:latin typeface="Cambria Math" panose="02040503050406030204" pitchFamily="18" charset="0"/>
                                            </a:rPr>
                                          </m:ctrlPr>
                                        </m:sSubPr>
                                        <m:e>
                                          <m:d>
                                            <m:dPr>
                                              <m:ctrlPr>
                                                <a:rPr lang="en-US" sz="1600" i="1">
                                                  <a:latin typeface="Cambria Math" panose="02040503050406030204" pitchFamily="18" charset="0"/>
                                                </a:rPr>
                                              </m:ctrlPr>
                                            </m:dPr>
                                            <m:e>
                                              <m:sSub>
                                                <m:sSubPr>
                                                  <m:ctrlPr>
                                                    <a:rPr lang="en-US" sz="1600" i="1">
                                                      <a:latin typeface="Cambria Math" panose="02040503050406030204" pitchFamily="18" charset="0"/>
                                                    </a:rPr>
                                                  </m:ctrlPr>
                                                </m:sSubPr>
                                                <m:e>
                                                  <m:r>
                                                    <a:rPr lang="en-US" sz="1600" i="1">
                                                      <a:latin typeface="Cambria Math" panose="02040503050406030204" pitchFamily="18" charset="0"/>
                                                    </a:rPr>
                                                    <m:t>𝑟</m:t>
                                                  </m:r>
                                                </m:e>
                                                <m:sub>
                                                  <m:r>
                                                    <a:rPr lang="en-US" sz="1600" i="0">
                                                      <a:latin typeface="Cambria Math" panose="02040503050406030204" pitchFamily="18" charset="0"/>
                                                    </a:rPr>
                                                    <m:t>1</m:t>
                                                  </m:r>
                                                </m:sub>
                                              </m:sSub>
                                              <m:r>
                                                <a:rPr lang="en-US" sz="1600" i="0">
                                                  <a:latin typeface="Cambria Math" panose="02040503050406030204" pitchFamily="18" charset="0"/>
                                                </a:rPr>
                                                <m:t>,…,</m:t>
                                              </m:r>
                                              <m:sSub>
                                                <m:sSubPr>
                                                  <m:ctrlPr>
                                                    <a:rPr lang="en-US" sz="1600" i="1">
                                                      <a:latin typeface="Cambria Math" panose="02040503050406030204" pitchFamily="18" charset="0"/>
                                                    </a:rPr>
                                                  </m:ctrlPr>
                                                </m:sSubPr>
                                                <m:e>
                                                  <m:r>
                                                    <a:rPr lang="en-US" sz="1600" i="1">
                                                      <a:latin typeface="Cambria Math" panose="02040503050406030204" pitchFamily="18" charset="0"/>
                                                    </a:rPr>
                                                    <m:t>𝑟</m:t>
                                                  </m:r>
                                                </m:e>
                                                <m:sub>
                                                  <m:r>
                                                    <a:rPr lang="en-US" sz="1600" i="0">
                                                      <a:latin typeface="Cambria Math" panose="02040503050406030204" pitchFamily="18" charset="0"/>
                                                    </a:rPr>
                                                    <m:t>4</m:t>
                                                  </m:r>
                                                </m:sub>
                                              </m:sSub>
                                            </m:e>
                                          </m:d>
                                        </m:e>
                                        <m:sub>
                                          <m:r>
                                            <a:rPr lang="en-US" sz="1600" i="1">
                                              <a:latin typeface="Cambria Math" panose="02040503050406030204" pitchFamily="18" charset="0"/>
                                            </a:rPr>
                                            <m:t>𝑖</m:t>
                                          </m:r>
                                        </m:sub>
                                      </m:sSub>
                                    </m:e>
                                  </m:groupChr>
                                </m:e>
                                <m:lim>
                                  <m:r>
                                    <a:rPr lang="en-US" sz="1600" i="1">
                                      <a:latin typeface="Cambria Math" panose="02040503050406030204" pitchFamily="18" charset="0"/>
                                    </a:rPr>
                                    <m:t>𝑟𝑜𝑡𝑎𝑡𝑖𝑜𝑛</m:t>
                                  </m:r>
                                </m:lim>
                              </m:limUpp>
                            </m:e>
                          </m:d>
                        </m:e>
                        <m:sub>
                          <m:r>
                            <a:rPr lang="en-US" sz="1600" i="1">
                              <a:latin typeface="Cambria Math" panose="02040503050406030204" pitchFamily="18" charset="0"/>
                            </a:rPr>
                            <m:t>𝑖</m:t>
                          </m:r>
                          <m:r>
                            <a:rPr lang="en-US" sz="1600" i="0">
                              <a:latin typeface="Cambria Math" panose="02040503050406030204" pitchFamily="18" charset="0"/>
                            </a:rPr>
                            <m:t>=1..</m:t>
                          </m:r>
                          <m:r>
                            <a:rPr lang="en-US" sz="1600" i="1">
                              <a:latin typeface="Cambria Math" panose="02040503050406030204" pitchFamily="18" charset="0"/>
                            </a:rPr>
                            <m:t>𝑁</m:t>
                          </m:r>
                        </m:sub>
                      </m:sSub>
                    </m:oMath>
                  </m:oMathPara>
                </a14:m>
                <a:endParaRPr lang="en-US" dirty="0"/>
              </a:p>
            </p:txBody>
          </p:sp>
        </mc:Choice>
        <mc:Fallback xmlns="">
          <p:sp>
            <p:nvSpPr>
              <p:cNvPr id="8" name="TextBox 4">
                <a:extLst>
                  <a:ext uri="{FF2B5EF4-FFF2-40B4-BE49-F238E27FC236}">
                    <a16:creationId xmlns:a16="http://schemas.microsoft.com/office/drawing/2014/main" id="{D3DED3E3-D774-374F-BD81-332ECEEEA5F1}"/>
                  </a:ext>
                </a:extLst>
              </p:cNvPr>
              <p:cNvSpPr txBox="1">
                <a:spLocks noRot="1" noChangeAspect="1" noMove="1" noResize="1" noEditPoints="1" noAdjustHandles="1" noChangeArrowheads="1" noChangeShapeType="1" noTextEdit="1"/>
              </p:cNvSpPr>
              <p:nvPr/>
            </p:nvSpPr>
            <p:spPr>
              <a:xfrm>
                <a:off x="3761918" y="6043185"/>
                <a:ext cx="5343790" cy="593945"/>
              </a:xfrm>
              <a:prstGeom prst="rect">
                <a:avLst/>
              </a:prstGeom>
              <a:blipFill>
                <a:blip r:embed="rId4"/>
                <a:stretch>
                  <a:fillRect l="-7109" t="-43750" r="-5213" b="-20833"/>
                </a:stretch>
              </a:blipFill>
            </p:spPr>
            <p:txBody>
              <a:bodyPr/>
              <a:lstStyle/>
              <a:p>
                <a:r>
                  <a:rPr lang="en-US">
                    <a:noFill/>
                  </a:rPr>
                  <a:t> </a:t>
                </a:r>
              </a:p>
            </p:txBody>
          </p:sp>
        </mc:Fallback>
      </mc:AlternateContent>
      <p:sp>
        <p:nvSpPr>
          <p:cNvPr id="9" name="Espace réservé du contenu 5">
            <a:extLst>
              <a:ext uri="{FF2B5EF4-FFF2-40B4-BE49-F238E27FC236}">
                <a16:creationId xmlns:a16="http://schemas.microsoft.com/office/drawing/2014/main" id="{A447C24F-2823-7F3E-73B4-DB187A9ABE60}"/>
              </a:ext>
            </a:extLst>
          </p:cNvPr>
          <p:cNvSpPr txBox="1">
            <a:spLocks/>
          </p:cNvSpPr>
          <p:nvPr/>
        </p:nvSpPr>
        <p:spPr>
          <a:xfrm>
            <a:off x="624640" y="4716618"/>
            <a:ext cx="10407650" cy="1270912"/>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ormAutofit fontScale="77500" lnSpcReduction="20000"/>
          </a:bodyPr>
          <a:lstStyle>
            <a:lvl1pPr marL="281354" marR="0" indent="-281354" algn="l" defTabSz="412750" rtl="0" eaLnBrk="1" latinLnBrk="0" hangingPunct="1">
              <a:lnSpc>
                <a:spcPct val="80000"/>
              </a:lnSpc>
              <a:spcBef>
                <a:spcPts val="2500"/>
              </a:spcBef>
              <a:spcAft>
                <a:spcPts val="0"/>
              </a:spcAft>
              <a:buClrTx/>
              <a:buSzPct val="75000"/>
              <a:buFontTx/>
              <a:buChar char="•"/>
              <a:tabLst/>
              <a:defRPr sz="2400" b="0" i="0" u="none" strike="noStrike" cap="none" spc="0" baseline="0">
                <a:ln>
                  <a:noFill/>
                </a:ln>
                <a:solidFill>
                  <a:schemeClr val="accent6">
                    <a:hueOff val="10811956"/>
                    <a:satOff val="-58544"/>
                    <a:lumOff val="-9736"/>
                  </a:schemeClr>
                </a:solidFill>
                <a:uFillTx/>
                <a:latin typeface="Helvetica"/>
                <a:ea typeface="Helvetica"/>
                <a:cs typeface="Helvetica"/>
                <a:sym typeface="Helvetica"/>
              </a:defRPr>
            </a:lvl1pPr>
            <a:lvl2pPr marL="586154" marR="0" indent="-281354" algn="l" defTabSz="412750" rtl="0" eaLnBrk="1" latinLnBrk="0" hangingPunct="1">
              <a:lnSpc>
                <a:spcPct val="80000"/>
              </a:lnSpc>
              <a:spcBef>
                <a:spcPts val="2500"/>
              </a:spcBef>
              <a:spcAft>
                <a:spcPts val="0"/>
              </a:spcAft>
              <a:buClrTx/>
              <a:buSzPct val="75000"/>
              <a:buFontTx/>
              <a:buChar char="•"/>
              <a:tabLst/>
              <a:defRPr sz="2400" b="0" i="0" u="none" strike="noStrike" cap="none" spc="0" baseline="0">
                <a:ln>
                  <a:noFill/>
                </a:ln>
                <a:solidFill>
                  <a:schemeClr val="accent6">
                    <a:hueOff val="10811956"/>
                    <a:satOff val="-58544"/>
                    <a:lumOff val="-9736"/>
                  </a:schemeClr>
                </a:solidFill>
                <a:uFillTx/>
                <a:latin typeface="Helvetica"/>
                <a:ea typeface="Helvetica"/>
                <a:cs typeface="Helvetica"/>
                <a:sym typeface="Helvetica"/>
              </a:defRPr>
            </a:lvl2pPr>
            <a:lvl3pPr marL="890954" marR="0" indent="-281354" algn="l" defTabSz="412750" rtl="0" eaLnBrk="1" latinLnBrk="0" hangingPunct="1">
              <a:lnSpc>
                <a:spcPct val="80000"/>
              </a:lnSpc>
              <a:spcBef>
                <a:spcPts val="2500"/>
              </a:spcBef>
              <a:spcAft>
                <a:spcPts val="0"/>
              </a:spcAft>
              <a:buClrTx/>
              <a:buSzPct val="75000"/>
              <a:buFontTx/>
              <a:buChar char="•"/>
              <a:tabLst/>
              <a:defRPr sz="2400" b="0" i="0" u="none" strike="noStrike" cap="none" spc="0" baseline="0">
                <a:ln>
                  <a:noFill/>
                </a:ln>
                <a:solidFill>
                  <a:schemeClr val="accent6">
                    <a:hueOff val="10811956"/>
                    <a:satOff val="-58544"/>
                    <a:lumOff val="-9736"/>
                  </a:schemeClr>
                </a:solidFill>
                <a:uFillTx/>
                <a:latin typeface="Helvetica"/>
                <a:ea typeface="Helvetica"/>
                <a:cs typeface="Helvetica"/>
                <a:sym typeface="Helvetica"/>
              </a:defRPr>
            </a:lvl3pPr>
            <a:lvl4pPr marL="1195754" marR="0" indent="-281354" algn="l" defTabSz="412750" rtl="0" eaLnBrk="1" latinLnBrk="0" hangingPunct="1">
              <a:lnSpc>
                <a:spcPct val="80000"/>
              </a:lnSpc>
              <a:spcBef>
                <a:spcPts val="2500"/>
              </a:spcBef>
              <a:spcAft>
                <a:spcPts val="0"/>
              </a:spcAft>
              <a:buClrTx/>
              <a:buSzPct val="75000"/>
              <a:buFontTx/>
              <a:buChar char="•"/>
              <a:tabLst/>
              <a:defRPr sz="2400" b="0" i="0" u="none" strike="noStrike" cap="none" spc="0" baseline="0">
                <a:ln>
                  <a:noFill/>
                </a:ln>
                <a:solidFill>
                  <a:schemeClr val="accent6">
                    <a:hueOff val="10811956"/>
                    <a:satOff val="-58544"/>
                    <a:lumOff val="-9736"/>
                  </a:schemeClr>
                </a:solidFill>
                <a:uFillTx/>
                <a:latin typeface="Helvetica"/>
                <a:ea typeface="Helvetica"/>
                <a:cs typeface="Helvetica"/>
                <a:sym typeface="Helvetica"/>
              </a:defRPr>
            </a:lvl4pPr>
            <a:lvl5pPr marL="1500554" marR="0" indent="-281354" algn="l" defTabSz="412750" rtl="0" eaLnBrk="1" latinLnBrk="0" hangingPunct="1">
              <a:lnSpc>
                <a:spcPct val="80000"/>
              </a:lnSpc>
              <a:spcBef>
                <a:spcPts val="2500"/>
              </a:spcBef>
              <a:spcAft>
                <a:spcPts val="0"/>
              </a:spcAft>
              <a:buClrTx/>
              <a:buSzPct val="75000"/>
              <a:buFontTx/>
              <a:buChar char="•"/>
              <a:tabLst/>
              <a:defRPr sz="2400" b="0" i="0" u="none" strike="noStrike" cap="none" spc="0" baseline="0">
                <a:ln>
                  <a:noFill/>
                </a:ln>
                <a:solidFill>
                  <a:schemeClr val="accent6">
                    <a:hueOff val="10811956"/>
                    <a:satOff val="-58544"/>
                    <a:lumOff val="-9736"/>
                  </a:schemeClr>
                </a:solidFill>
                <a:uFillTx/>
                <a:latin typeface="Helvetica"/>
                <a:ea typeface="Helvetica"/>
                <a:cs typeface="Helvetica"/>
                <a:sym typeface="Helvetica"/>
              </a:defRPr>
            </a:lvl5pPr>
            <a:lvl6pPr marL="1805354" marR="0" indent="-281354" algn="l" defTabSz="412750" rtl="0" eaLnBrk="1" latinLnBrk="0" hangingPunct="1">
              <a:lnSpc>
                <a:spcPct val="80000"/>
              </a:lnSpc>
              <a:spcBef>
                <a:spcPts val="2500"/>
              </a:spcBef>
              <a:spcAft>
                <a:spcPts val="0"/>
              </a:spcAft>
              <a:buClrTx/>
              <a:buSzPct val="75000"/>
              <a:buFontTx/>
              <a:buChar char="•"/>
              <a:tabLst/>
              <a:defRPr sz="2400" b="0" i="0" u="none" strike="noStrike" cap="none" spc="0" baseline="0">
                <a:ln>
                  <a:noFill/>
                </a:ln>
                <a:solidFill>
                  <a:schemeClr val="accent6">
                    <a:hueOff val="10811956"/>
                    <a:satOff val="-58544"/>
                    <a:lumOff val="-9736"/>
                  </a:schemeClr>
                </a:solidFill>
                <a:uFillTx/>
                <a:latin typeface="Helvetica"/>
                <a:ea typeface="Helvetica"/>
                <a:cs typeface="Helvetica"/>
                <a:sym typeface="Helvetica"/>
              </a:defRPr>
            </a:lvl6pPr>
            <a:lvl7pPr marL="2110154" marR="0" indent="-281354" algn="l" defTabSz="412750" rtl="0" eaLnBrk="1" latinLnBrk="0" hangingPunct="1">
              <a:lnSpc>
                <a:spcPct val="80000"/>
              </a:lnSpc>
              <a:spcBef>
                <a:spcPts val="2500"/>
              </a:spcBef>
              <a:spcAft>
                <a:spcPts val="0"/>
              </a:spcAft>
              <a:buClrTx/>
              <a:buSzPct val="75000"/>
              <a:buFontTx/>
              <a:buChar char="•"/>
              <a:tabLst/>
              <a:defRPr sz="2400" b="0" i="0" u="none" strike="noStrike" cap="none" spc="0" baseline="0">
                <a:ln>
                  <a:noFill/>
                </a:ln>
                <a:solidFill>
                  <a:schemeClr val="accent6">
                    <a:hueOff val="10811956"/>
                    <a:satOff val="-58544"/>
                    <a:lumOff val="-9736"/>
                  </a:schemeClr>
                </a:solidFill>
                <a:uFillTx/>
                <a:latin typeface="Helvetica"/>
                <a:ea typeface="Helvetica"/>
                <a:cs typeface="Helvetica"/>
                <a:sym typeface="Helvetica"/>
              </a:defRPr>
            </a:lvl7pPr>
            <a:lvl8pPr marL="2414954" marR="0" indent="-281354" algn="l" defTabSz="412750" rtl="0" eaLnBrk="1" latinLnBrk="0" hangingPunct="1">
              <a:lnSpc>
                <a:spcPct val="80000"/>
              </a:lnSpc>
              <a:spcBef>
                <a:spcPts val="2500"/>
              </a:spcBef>
              <a:spcAft>
                <a:spcPts val="0"/>
              </a:spcAft>
              <a:buClrTx/>
              <a:buSzPct val="75000"/>
              <a:buFontTx/>
              <a:buChar char="•"/>
              <a:tabLst/>
              <a:defRPr sz="2400" b="0" i="0" u="none" strike="noStrike" cap="none" spc="0" baseline="0">
                <a:ln>
                  <a:noFill/>
                </a:ln>
                <a:solidFill>
                  <a:schemeClr val="accent6">
                    <a:hueOff val="10811956"/>
                    <a:satOff val="-58544"/>
                    <a:lumOff val="-9736"/>
                  </a:schemeClr>
                </a:solidFill>
                <a:uFillTx/>
                <a:latin typeface="Helvetica"/>
                <a:ea typeface="Helvetica"/>
                <a:cs typeface="Helvetica"/>
                <a:sym typeface="Helvetica"/>
              </a:defRPr>
            </a:lvl8pPr>
            <a:lvl9pPr marL="2719754" marR="0" indent="-281354" algn="l" defTabSz="412750" rtl="0" eaLnBrk="1" latinLnBrk="0" hangingPunct="1">
              <a:lnSpc>
                <a:spcPct val="80000"/>
              </a:lnSpc>
              <a:spcBef>
                <a:spcPts val="2500"/>
              </a:spcBef>
              <a:spcAft>
                <a:spcPts val="0"/>
              </a:spcAft>
              <a:buClrTx/>
              <a:buSzPct val="75000"/>
              <a:buFontTx/>
              <a:buChar char="•"/>
              <a:tabLst/>
              <a:defRPr sz="2400" b="0" i="0" u="none" strike="noStrike" cap="none" spc="0" baseline="0">
                <a:ln>
                  <a:noFill/>
                </a:ln>
                <a:solidFill>
                  <a:schemeClr val="accent6">
                    <a:hueOff val="10811956"/>
                    <a:satOff val="-58544"/>
                    <a:lumOff val="-9736"/>
                  </a:schemeClr>
                </a:solidFill>
                <a:uFillTx/>
                <a:latin typeface="Helvetica"/>
                <a:ea typeface="Helvetica"/>
                <a:cs typeface="Helvetica"/>
                <a:sym typeface="Helvetica"/>
              </a:defRPr>
            </a:lvl9pPr>
          </a:lstStyle>
          <a:p>
            <a:r>
              <a:rPr lang="en-US" b="1" dirty="0">
                <a:solidFill>
                  <a:srgbClr val="000000"/>
                </a:solidFill>
              </a:rPr>
              <a:t>Its representation format</a:t>
            </a:r>
          </a:p>
          <a:p>
            <a:pPr lvl="1"/>
            <a:r>
              <a:rPr lang="en-US" dirty="0"/>
              <a:t>Consisting of a set of parameters describing the gaussian distribution</a:t>
            </a:r>
          </a:p>
          <a:p>
            <a:pPr lvl="2"/>
            <a:r>
              <a:rPr lang="en-US" dirty="0"/>
              <a:t>Position, scale, orientation, color, transparency</a:t>
            </a:r>
          </a:p>
          <a:p>
            <a:pPr lvl="2"/>
            <a:endParaRPr lang="en-US" dirty="0"/>
          </a:p>
        </p:txBody>
      </p:sp>
      <p:sp>
        <p:nvSpPr>
          <p:cNvPr id="10" name="ZoneTexte 9">
            <a:extLst>
              <a:ext uri="{FF2B5EF4-FFF2-40B4-BE49-F238E27FC236}">
                <a16:creationId xmlns:a16="http://schemas.microsoft.com/office/drawing/2014/main" id="{D98149F3-E856-13B3-8A0A-BBB586A24C08}"/>
              </a:ext>
            </a:extLst>
          </p:cNvPr>
          <p:cNvSpPr txBox="1"/>
          <p:nvPr/>
        </p:nvSpPr>
        <p:spPr>
          <a:xfrm>
            <a:off x="10795776" y="4383272"/>
            <a:ext cx="1336872" cy="121058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kumimoji="0" lang="en-US" sz="1200" b="0" i="0" u="none" strike="noStrike" cap="none" spc="0" normalizeH="0" baseline="0" dirty="0">
                <a:ln>
                  <a:noFill/>
                </a:ln>
                <a:solidFill>
                  <a:srgbClr val="000000"/>
                </a:solidFill>
                <a:effectLst/>
                <a:uFillTx/>
                <a:latin typeface="Helvetica"/>
                <a:ea typeface="Helvetica"/>
                <a:cs typeface="Helvetica"/>
                <a:sym typeface="Helvetica"/>
              </a:rPr>
              <a:t>spherical harmonics </a:t>
            </a:r>
          </a:p>
          <a:p>
            <a:pPr marL="0" marR="0" indent="0" algn="ctr" defTabSz="825500" rtl="0" fontAlgn="auto" latinLnBrk="0" hangingPunct="0">
              <a:lnSpc>
                <a:spcPct val="100000"/>
              </a:lnSpc>
              <a:spcBef>
                <a:spcPts val="0"/>
              </a:spcBef>
              <a:spcAft>
                <a:spcPts val="0"/>
              </a:spcAft>
              <a:buClrTx/>
              <a:buSzTx/>
              <a:buFontTx/>
              <a:buNone/>
              <a:tabLst/>
            </a:pPr>
            <a:r>
              <a:rPr kumimoji="0" lang="en-US" sz="1200" b="0" i="0" u="none" strike="noStrike" cap="none" spc="0" normalizeH="0" baseline="0" dirty="0">
                <a:ln>
                  <a:noFill/>
                </a:ln>
                <a:solidFill>
                  <a:srgbClr val="000000"/>
                </a:solidFill>
                <a:effectLst/>
                <a:uFillTx/>
                <a:latin typeface="Helvetica"/>
                <a:ea typeface="Helvetica"/>
                <a:cs typeface="Helvetica"/>
                <a:sym typeface="Helvetica"/>
              </a:rPr>
              <a:t>defining the color depending on the orientation </a:t>
            </a:r>
          </a:p>
          <a:p>
            <a:pPr marL="0" marR="0" indent="0" algn="ctr" defTabSz="825500" rtl="0" fontAlgn="auto" latinLnBrk="0" hangingPunct="0">
              <a:lnSpc>
                <a:spcPct val="100000"/>
              </a:lnSpc>
              <a:spcBef>
                <a:spcPts val="0"/>
              </a:spcBef>
              <a:spcAft>
                <a:spcPts val="0"/>
              </a:spcAft>
              <a:buClrTx/>
              <a:buSzTx/>
              <a:buFontTx/>
              <a:buNone/>
              <a:tabLst/>
            </a:pPr>
            <a:r>
              <a:rPr kumimoji="0" lang="en-US" sz="1200" b="0" i="0" u="none" strike="noStrike" cap="none" spc="0" normalizeH="0" baseline="0" dirty="0">
                <a:ln>
                  <a:noFill/>
                </a:ln>
                <a:solidFill>
                  <a:srgbClr val="000000"/>
                </a:solidFill>
                <a:effectLst/>
                <a:uFillTx/>
                <a:latin typeface="Helvetica"/>
                <a:ea typeface="Helvetica"/>
                <a:cs typeface="Helvetica"/>
                <a:sym typeface="Helvetica"/>
              </a:rPr>
              <a:t>(48 parameters)</a:t>
            </a:r>
          </a:p>
        </p:txBody>
      </p:sp>
    </p:spTree>
    <p:extLst>
      <p:ext uri="{BB962C8B-B14F-4D97-AF65-F5344CB8AC3E}">
        <p14:creationId xmlns:p14="http://schemas.microsoft.com/office/powerpoint/2010/main" val="1092303932"/>
      </p:ext>
    </p:extLst>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40DBB43-C7CC-8991-9CD6-85FA610996C6}"/>
            </a:ext>
          </a:extLst>
        </p:cNvPr>
        <p:cNvGrpSpPr/>
        <p:nvPr/>
      </p:nvGrpSpPr>
      <p:grpSpPr>
        <a:xfrm>
          <a:off x="0" y="0"/>
          <a:ext cx="0" cy="0"/>
          <a:chOff x="0" y="0"/>
          <a:chExt cx="0" cy="0"/>
        </a:xfrm>
      </p:grpSpPr>
      <p:sp>
        <p:nvSpPr>
          <p:cNvPr id="2" name="Espace réservé du texte 1">
            <a:extLst>
              <a:ext uri="{FF2B5EF4-FFF2-40B4-BE49-F238E27FC236}">
                <a16:creationId xmlns:a16="http://schemas.microsoft.com/office/drawing/2014/main" id="{BF57C835-5167-5504-304B-E938AD9218DB}"/>
              </a:ext>
            </a:extLst>
          </p:cNvPr>
          <p:cNvSpPr>
            <a:spLocks noGrp="1"/>
          </p:cNvSpPr>
          <p:nvPr>
            <p:ph type="body" idx="1"/>
          </p:nvPr>
        </p:nvSpPr>
        <p:spPr>
          <a:xfrm>
            <a:off x="624640" y="1362564"/>
            <a:ext cx="11289856" cy="5161065"/>
          </a:xfrm>
        </p:spPr>
        <p:txBody>
          <a:bodyPr>
            <a:normAutofit lnSpcReduction="10000"/>
          </a:bodyPr>
          <a:lstStyle/>
          <a:p>
            <a:r>
              <a:rPr lang="en-US" sz="2800" b="1" dirty="0"/>
              <a:t>Photorealistic representation of 3D objects and scenes</a:t>
            </a:r>
          </a:p>
          <a:p>
            <a:pPr lvl="1"/>
            <a:r>
              <a:rPr lang="en-US" sz="2800" dirty="0"/>
              <a:t>Unlike dense point clouds, the gaussian splats have a volume and overlap with each others (removing the holes in the rendering presentation) </a:t>
            </a:r>
          </a:p>
          <a:p>
            <a:pPr lvl="1"/>
            <a:r>
              <a:rPr lang="en-US" sz="2800" dirty="0"/>
              <a:t>Support natively transparency (challenging in conventional 3D formats), suitable for non-solid assets (fire, cloud...)</a:t>
            </a:r>
          </a:p>
          <a:p>
            <a:r>
              <a:rPr lang="en-US" sz="2800" b="1" dirty="0"/>
              <a:t>Rendering simplification</a:t>
            </a:r>
          </a:p>
          <a:p>
            <a:pPr lvl="1"/>
            <a:r>
              <a:rPr lang="en-US" sz="2800" dirty="0"/>
              <a:t>No need for polygon rasterizing, instead 2D blobs (projections) can be used with GPU techniques (optimized shaders)</a:t>
            </a:r>
          </a:p>
          <a:p>
            <a:pPr lvl="1"/>
            <a:r>
              <a:rPr lang="en-US" sz="2800" dirty="0"/>
              <a:t>Low memory requirement compared to other 3D representation formats</a:t>
            </a:r>
          </a:p>
          <a:p>
            <a:pPr lvl="1"/>
            <a:endParaRPr lang="en-US" dirty="0"/>
          </a:p>
        </p:txBody>
      </p:sp>
      <p:sp>
        <p:nvSpPr>
          <p:cNvPr id="3" name="Titre 2">
            <a:extLst>
              <a:ext uri="{FF2B5EF4-FFF2-40B4-BE49-F238E27FC236}">
                <a16:creationId xmlns:a16="http://schemas.microsoft.com/office/drawing/2014/main" id="{AB11B18A-0267-7ED1-DD87-2FA3490BA22D}"/>
              </a:ext>
            </a:extLst>
          </p:cNvPr>
          <p:cNvSpPr>
            <a:spLocks noGrp="1"/>
          </p:cNvSpPr>
          <p:nvPr>
            <p:ph type="title"/>
          </p:nvPr>
        </p:nvSpPr>
        <p:spPr/>
        <p:txBody>
          <a:bodyPr/>
          <a:lstStyle/>
          <a:p>
            <a:r>
              <a:rPr lang="en-US" dirty="0"/>
              <a:t>Why 3DGS matters</a:t>
            </a:r>
          </a:p>
        </p:txBody>
      </p:sp>
    </p:spTree>
    <p:extLst>
      <p:ext uri="{BB962C8B-B14F-4D97-AF65-F5344CB8AC3E}">
        <p14:creationId xmlns:p14="http://schemas.microsoft.com/office/powerpoint/2010/main" val="105414829"/>
      </p:ext>
    </p:extLst>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45BC3D-DE49-09E7-63A7-6BC11AF31DF2}"/>
            </a:ext>
          </a:extLst>
        </p:cNvPr>
        <p:cNvGrpSpPr/>
        <p:nvPr/>
      </p:nvGrpSpPr>
      <p:grpSpPr>
        <a:xfrm>
          <a:off x="0" y="0"/>
          <a:ext cx="0" cy="0"/>
          <a:chOff x="0" y="0"/>
          <a:chExt cx="0" cy="0"/>
        </a:xfrm>
      </p:grpSpPr>
      <p:sp>
        <p:nvSpPr>
          <p:cNvPr id="2" name="Espace réservé du texte 1">
            <a:extLst>
              <a:ext uri="{FF2B5EF4-FFF2-40B4-BE49-F238E27FC236}">
                <a16:creationId xmlns:a16="http://schemas.microsoft.com/office/drawing/2014/main" id="{087FE4E8-BCC8-F923-B3CA-005FDF5BCBE5}"/>
              </a:ext>
            </a:extLst>
          </p:cNvPr>
          <p:cNvSpPr>
            <a:spLocks noGrp="1"/>
          </p:cNvSpPr>
          <p:nvPr>
            <p:ph type="body" idx="1"/>
          </p:nvPr>
        </p:nvSpPr>
        <p:spPr>
          <a:xfrm>
            <a:off x="489856" y="1346200"/>
            <a:ext cx="11194143" cy="5400765"/>
          </a:xfrm>
        </p:spPr>
        <p:txBody>
          <a:bodyPr>
            <a:normAutofit/>
          </a:bodyPr>
          <a:lstStyle/>
          <a:p>
            <a:pPr marL="342900" indent="-342900">
              <a:buFont typeface="+mj-lt"/>
              <a:buAutoNum type="arabicPeriod"/>
            </a:pPr>
            <a:r>
              <a:rPr lang="en-US" sz="2000" dirty="0"/>
              <a:t>Identify use cases for mobile devices that demonstrate the practical applications of 3DGS representation formats. </a:t>
            </a:r>
            <a:r>
              <a:rPr lang="en-GB" sz="2000" dirty="0"/>
              <a:t>Based on feasibility, a potential subset of the collected use cases will be prioritized, and the remainder of the study will focus on this selected subset.</a:t>
            </a:r>
            <a:endParaRPr lang="fr-US" sz="3200" dirty="0"/>
          </a:p>
          <a:p>
            <a:pPr marL="342900" lvl="0" indent="-342900">
              <a:buFont typeface="+mj-lt"/>
              <a:buAutoNum type="arabicPeriod"/>
            </a:pPr>
            <a:r>
              <a:rPr lang="en-US" sz="2000" dirty="0"/>
              <a:t>Analyze state-of the-art 3DGS representation formats, including:</a:t>
            </a:r>
            <a:endParaRPr lang="fr-US" sz="3200" dirty="0"/>
          </a:p>
          <a:p>
            <a:pPr marL="647700" lvl="1" indent="-342900">
              <a:buFont typeface="+mj-lt"/>
              <a:buAutoNum type="alphaLcPeriod"/>
            </a:pPr>
            <a:r>
              <a:rPr lang="en-US" sz="2000" dirty="0"/>
              <a:t>Identify the relevance and complexity of the parameters of the primitives. This includes the size of the 3DGS model and the associated processing requirements, also considering expected evolution in size and complexity reductions and tradeoffs.</a:t>
            </a:r>
            <a:endParaRPr lang="fr-US" sz="3200" dirty="0"/>
          </a:p>
          <a:p>
            <a:pPr marL="647700" lvl="1" indent="-342900">
              <a:buFont typeface="+mj-lt"/>
              <a:buAutoNum type="alphaLcPeriod"/>
            </a:pPr>
            <a:r>
              <a:rPr lang="en-US" sz="2000" dirty="0"/>
              <a:t>Identify quality aspects related to 3DGS representations, including subjective and objective quality of reconstructions derived from these representations and define related quality parameters and evaluation criteria.</a:t>
            </a:r>
            <a:endParaRPr lang="fr-US" sz="3200" dirty="0"/>
          </a:p>
          <a:p>
            <a:pPr marL="647700" lvl="1" indent="-342900">
              <a:buFont typeface="+mj-lt"/>
              <a:buAutoNum type="alphaLcPeriod"/>
            </a:pPr>
            <a:r>
              <a:rPr lang="en-US" sz="2000" dirty="0"/>
              <a:t>Determine one or a few relevant 3DGS representation formats.</a:t>
            </a:r>
            <a:endParaRPr lang="fr-US" sz="3200" dirty="0"/>
          </a:p>
          <a:p>
            <a:pPr marL="647700" lvl="1" indent="-342900">
              <a:buFont typeface="+mj-lt"/>
              <a:buAutoNum type="alphaLcPeriod"/>
            </a:pPr>
            <a:r>
              <a:rPr lang="en-US" sz="2000" dirty="0"/>
              <a:t>If time permits investigated alternative representation formats with lower priority, and sufficient evidence needs be provided to demonstrate their efficiency.</a:t>
            </a:r>
            <a:endParaRPr lang="fr-US" sz="3200" dirty="0"/>
          </a:p>
          <a:p>
            <a:pPr marL="342900" lvl="0" indent="-342900">
              <a:buFont typeface="+mj-lt"/>
              <a:buAutoNum type="arabicPeriod"/>
            </a:pPr>
            <a:endParaRPr lang="fr-FR" sz="2800" dirty="0"/>
          </a:p>
        </p:txBody>
      </p:sp>
      <p:sp>
        <p:nvSpPr>
          <p:cNvPr id="3" name="Titre 2">
            <a:extLst>
              <a:ext uri="{FF2B5EF4-FFF2-40B4-BE49-F238E27FC236}">
                <a16:creationId xmlns:a16="http://schemas.microsoft.com/office/drawing/2014/main" id="{417BD006-412F-30CA-4F53-47384A02721C}"/>
              </a:ext>
            </a:extLst>
          </p:cNvPr>
          <p:cNvSpPr>
            <a:spLocks noGrp="1"/>
          </p:cNvSpPr>
          <p:nvPr>
            <p:ph type="title"/>
          </p:nvPr>
        </p:nvSpPr>
        <p:spPr/>
        <p:txBody>
          <a:bodyPr>
            <a:normAutofit/>
          </a:bodyPr>
          <a:lstStyle/>
          <a:p>
            <a:r>
              <a:rPr lang="en-US" dirty="0"/>
              <a:t>The study objectives (1/3)</a:t>
            </a:r>
          </a:p>
        </p:txBody>
      </p:sp>
    </p:spTree>
    <p:extLst>
      <p:ext uri="{BB962C8B-B14F-4D97-AF65-F5344CB8AC3E}">
        <p14:creationId xmlns:p14="http://schemas.microsoft.com/office/powerpoint/2010/main" val="2594855528"/>
      </p:ext>
    </p:extLst>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B4E362A-1488-E245-8252-44F88F08485C}"/>
            </a:ext>
          </a:extLst>
        </p:cNvPr>
        <p:cNvGrpSpPr/>
        <p:nvPr/>
      </p:nvGrpSpPr>
      <p:grpSpPr>
        <a:xfrm>
          <a:off x="0" y="0"/>
          <a:ext cx="0" cy="0"/>
          <a:chOff x="0" y="0"/>
          <a:chExt cx="0" cy="0"/>
        </a:xfrm>
      </p:grpSpPr>
      <p:sp>
        <p:nvSpPr>
          <p:cNvPr id="2" name="Espace réservé du texte 1">
            <a:extLst>
              <a:ext uri="{FF2B5EF4-FFF2-40B4-BE49-F238E27FC236}">
                <a16:creationId xmlns:a16="http://schemas.microsoft.com/office/drawing/2014/main" id="{C817C51D-8892-4DB9-7F28-A16FFB22DE57}"/>
              </a:ext>
            </a:extLst>
          </p:cNvPr>
          <p:cNvSpPr>
            <a:spLocks noGrp="1"/>
          </p:cNvSpPr>
          <p:nvPr>
            <p:ph type="body" idx="1"/>
          </p:nvPr>
        </p:nvSpPr>
        <p:spPr>
          <a:xfrm>
            <a:off x="489856" y="1346200"/>
            <a:ext cx="11194143" cy="5400765"/>
          </a:xfrm>
        </p:spPr>
        <p:txBody>
          <a:bodyPr>
            <a:normAutofit/>
          </a:bodyPr>
          <a:lstStyle/>
          <a:p>
            <a:pPr marL="342900" lvl="0" indent="-342900">
              <a:buFont typeface="+mj-lt"/>
              <a:buAutoNum type="arabicPeriod" startAt="3"/>
            </a:pPr>
            <a:r>
              <a:rPr lang="en-US" sz="2000" dirty="0"/>
              <a:t>Study and document content generation aspects including:</a:t>
            </a:r>
            <a:endParaRPr lang="fr-US" sz="3200" dirty="0"/>
          </a:p>
          <a:p>
            <a:pPr marL="647700" lvl="1" indent="-342900">
              <a:buFont typeface="+mj-lt"/>
              <a:buAutoNum type="alphaLcPeriod"/>
            </a:pPr>
            <a:r>
              <a:rPr lang="en-US" sz="2000" dirty="0"/>
              <a:t>Optical, computational and AI-based workflows on devices to support the generation of 3DGS representations </a:t>
            </a:r>
            <a:endParaRPr lang="fr-US" sz="3200" dirty="0"/>
          </a:p>
          <a:p>
            <a:pPr marL="647700" lvl="1" indent="-342900">
              <a:buFont typeface="+mj-lt"/>
              <a:buAutoNum type="alphaLcPeriod"/>
            </a:pPr>
            <a:r>
              <a:rPr lang="en-US" sz="2000" dirty="0"/>
              <a:t>Analysis of network-based processing and identification of the advantages and drawbacks of Edge/Cloud operations for generating 3DGS representations</a:t>
            </a:r>
            <a:endParaRPr lang="fr-US" sz="3200" dirty="0"/>
          </a:p>
          <a:p>
            <a:pPr marL="342900" lvl="0" indent="-342900">
              <a:buFont typeface="+mj-lt"/>
              <a:buAutoNum type="arabicPeriod" startAt="3"/>
            </a:pPr>
            <a:r>
              <a:rPr lang="en-US" sz="2000" dirty="0"/>
              <a:t>Study and document rendering workflow aspects including:</a:t>
            </a:r>
            <a:endParaRPr lang="fr-US" sz="3200" dirty="0"/>
          </a:p>
          <a:p>
            <a:pPr marL="647700" lvl="1" indent="-342900">
              <a:buFont typeface="+mj-lt"/>
              <a:buAutoNum type="alphaLcPeriod"/>
            </a:pPr>
            <a:r>
              <a:rPr lang="en-US" sz="2000" dirty="0"/>
              <a:t>Device requirements and workflow to support 3DGS representation mapping to different device displays (e.g., 2D screens displays, light-field displays, HMDs, etc.).</a:t>
            </a:r>
            <a:endParaRPr lang="fr-US" sz="3200" dirty="0"/>
          </a:p>
          <a:p>
            <a:pPr marL="647700" lvl="1" indent="-342900">
              <a:buFont typeface="+mj-lt"/>
              <a:buAutoNum type="alphaLcPeriod"/>
            </a:pPr>
            <a:r>
              <a:rPr lang="en-US" sz="2000" dirty="0"/>
              <a:t>Consistent end-to-end quality across different capturing and rendering systems for 3DGS representations.</a:t>
            </a:r>
            <a:endParaRPr lang="fr-US" sz="3200" dirty="0"/>
          </a:p>
          <a:p>
            <a:pPr marL="342900" lvl="0" indent="-342900">
              <a:buFont typeface="+mj-lt"/>
              <a:buAutoNum type="arabicPeriod" startAt="3"/>
            </a:pPr>
            <a:r>
              <a:rPr lang="en-US" sz="2000" dirty="0"/>
              <a:t>Map the relevant workflows to 3GPP services (such as messaging) and identify the media requirements to support the scenario.</a:t>
            </a:r>
            <a:endParaRPr lang="fr-US" sz="3200" dirty="0"/>
          </a:p>
          <a:p>
            <a:pPr marL="342900" lvl="0" indent="-342900">
              <a:buFont typeface="+mj-lt"/>
              <a:buAutoNum type="arabicPeriod" startAt="3"/>
            </a:pPr>
            <a:endParaRPr lang="fr-FR" sz="2800" dirty="0"/>
          </a:p>
        </p:txBody>
      </p:sp>
      <p:sp>
        <p:nvSpPr>
          <p:cNvPr id="3" name="Titre 2">
            <a:extLst>
              <a:ext uri="{FF2B5EF4-FFF2-40B4-BE49-F238E27FC236}">
                <a16:creationId xmlns:a16="http://schemas.microsoft.com/office/drawing/2014/main" id="{B83E625B-BA71-CC35-FBFC-8175DF3361B9}"/>
              </a:ext>
            </a:extLst>
          </p:cNvPr>
          <p:cNvSpPr>
            <a:spLocks noGrp="1"/>
          </p:cNvSpPr>
          <p:nvPr>
            <p:ph type="title"/>
          </p:nvPr>
        </p:nvSpPr>
        <p:spPr/>
        <p:txBody>
          <a:bodyPr>
            <a:normAutofit/>
          </a:bodyPr>
          <a:lstStyle/>
          <a:p>
            <a:r>
              <a:rPr lang="en-US" dirty="0"/>
              <a:t>The study objectives (2/3)</a:t>
            </a:r>
          </a:p>
        </p:txBody>
      </p:sp>
    </p:spTree>
    <p:extLst>
      <p:ext uri="{BB962C8B-B14F-4D97-AF65-F5344CB8AC3E}">
        <p14:creationId xmlns:p14="http://schemas.microsoft.com/office/powerpoint/2010/main" val="1286927098"/>
      </p:ext>
    </p:extLst>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373C2A-3288-2890-5FE8-51391E236528}"/>
            </a:ext>
          </a:extLst>
        </p:cNvPr>
        <p:cNvGrpSpPr/>
        <p:nvPr/>
      </p:nvGrpSpPr>
      <p:grpSpPr>
        <a:xfrm>
          <a:off x="0" y="0"/>
          <a:ext cx="0" cy="0"/>
          <a:chOff x="0" y="0"/>
          <a:chExt cx="0" cy="0"/>
        </a:xfrm>
      </p:grpSpPr>
      <p:sp>
        <p:nvSpPr>
          <p:cNvPr id="2" name="Espace réservé du texte 1">
            <a:extLst>
              <a:ext uri="{FF2B5EF4-FFF2-40B4-BE49-F238E27FC236}">
                <a16:creationId xmlns:a16="http://schemas.microsoft.com/office/drawing/2014/main" id="{70A08319-462E-B234-E452-34ED6E45BF1C}"/>
              </a:ext>
            </a:extLst>
          </p:cNvPr>
          <p:cNvSpPr>
            <a:spLocks noGrp="1"/>
          </p:cNvSpPr>
          <p:nvPr>
            <p:ph type="body" idx="1"/>
          </p:nvPr>
        </p:nvSpPr>
        <p:spPr>
          <a:xfrm>
            <a:off x="489856" y="1346200"/>
            <a:ext cx="11194143" cy="5400765"/>
          </a:xfrm>
        </p:spPr>
        <p:txBody>
          <a:bodyPr>
            <a:normAutofit/>
          </a:bodyPr>
          <a:lstStyle/>
          <a:p>
            <a:pPr marL="342900" lvl="0" indent="-342900">
              <a:buFont typeface="+mj-lt"/>
              <a:buAutoNum type="arabicPeriod" startAt="6"/>
            </a:pPr>
            <a:r>
              <a:rPr lang="en-US" sz="2000" dirty="0"/>
              <a:t>Identify the target bitrates and potential traffic characteristics of 3DGS representations for the selected scenarios and investigate the associated compression aspects.</a:t>
            </a:r>
            <a:endParaRPr lang="fr-US" sz="2000" dirty="0"/>
          </a:p>
          <a:p>
            <a:pPr marL="342900" lvl="0" indent="-342900">
              <a:buFont typeface="+mj-lt"/>
              <a:buAutoNum type="arabicPeriod" startAt="6"/>
            </a:pPr>
            <a:r>
              <a:rPr lang="en-US" sz="2000" dirty="0"/>
              <a:t>Identify needs and requirements for a potentially suitable standardization process, including data sets, training models, test data, etc. for 3DGS representations.</a:t>
            </a:r>
            <a:endParaRPr lang="fr-US" sz="2000" dirty="0"/>
          </a:p>
          <a:p>
            <a:pPr marL="342900" lvl="0" indent="-342900">
              <a:buFont typeface="+mj-lt"/>
              <a:buAutoNum type="arabicPeriod" startAt="6"/>
            </a:pPr>
            <a:r>
              <a:rPr lang="en-US" sz="2000" dirty="0"/>
              <a:t>In parallel to the above objectives: Develop an end-to-end reference implementation for content delivery, covering the entire pipeline from content creation on a server or on the UE and, through compression, transmission, to rendering on a mobile device platform. This work could serve as a basis for future developments and be used in the evaluations carried out during this study.</a:t>
            </a:r>
            <a:endParaRPr lang="fr-US" sz="2000" dirty="0"/>
          </a:p>
          <a:p>
            <a:pPr marL="0" indent="0">
              <a:buNone/>
            </a:pPr>
            <a:endParaRPr lang="fr-FR" sz="2400" dirty="0">
              <a:effectLst/>
              <a:latin typeface="Arial" panose="020B0604020202020204" pitchFamily="34" charset="0"/>
              <a:ea typeface="Arial" panose="020B0604020202020204" pitchFamily="34" charset="0"/>
            </a:endParaRPr>
          </a:p>
        </p:txBody>
      </p:sp>
      <p:sp>
        <p:nvSpPr>
          <p:cNvPr id="3" name="Titre 2">
            <a:extLst>
              <a:ext uri="{FF2B5EF4-FFF2-40B4-BE49-F238E27FC236}">
                <a16:creationId xmlns:a16="http://schemas.microsoft.com/office/drawing/2014/main" id="{B686133D-11A6-E7FB-806B-2785D675A654}"/>
              </a:ext>
            </a:extLst>
          </p:cNvPr>
          <p:cNvSpPr>
            <a:spLocks noGrp="1"/>
          </p:cNvSpPr>
          <p:nvPr>
            <p:ph type="title"/>
          </p:nvPr>
        </p:nvSpPr>
        <p:spPr/>
        <p:txBody>
          <a:bodyPr>
            <a:normAutofit/>
          </a:bodyPr>
          <a:lstStyle/>
          <a:p>
            <a:r>
              <a:rPr lang="en-US" dirty="0"/>
              <a:t>The study objectives </a:t>
            </a:r>
            <a:r>
              <a:rPr lang="en-US"/>
              <a:t>(2/3)</a:t>
            </a:r>
            <a:endParaRPr lang="en-US" dirty="0"/>
          </a:p>
        </p:txBody>
      </p:sp>
    </p:spTree>
    <p:extLst>
      <p:ext uri="{BB962C8B-B14F-4D97-AF65-F5344CB8AC3E}">
        <p14:creationId xmlns:p14="http://schemas.microsoft.com/office/powerpoint/2010/main" val="3913861946"/>
      </p:ext>
    </p:extLst>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30DCFC-44E1-0378-7F0D-EB26CDD73558}"/>
            </a:ext>
          </a:extLst>
        </p:cNvPr>
        <p:cNvGrpSpPr/>
        <p:nvPr/>
      </p:nvGrpSpPr>
      <p:grpSpPr>
        <a:xfrm>
          <a:off x="0" y="0"/>
          <a:ext cx="0" cy="0"/>
          <a:chOff x="0" y="0"/>
          <a:chExt cx="0" cy="0"/>
        </a:xfrm>
      </p:grpSpPr>
      <p:sp>
        <p:nvSpPr>
          <p:cNvPr id="2" name="Espace réservé du texte 1">
            <a:extLst>
              <a:ext uri="{FF2B5EF4-FFF2-40B4-BE49-F238E27FC236}">
                <a16:creationId xmlns:a16="http://schemas.microsoft.com/office/drawing/2014/main" id="{2C89C2E3-F6E5-384F-91A5-D1FA00567216}"/>
              </a:ext>
            </a:extLst>
          </p:cNvPr>
          <p:cNvSpPr>
            <a:spLocks noGrp="1"/>
          </p:cNvSpPr>
          <p:nvPr>
            <p:ph type="body" idx="1"/>
          </p:nvPr>
        </p:nvSpPr>
        <p:spPr>
          <a:xfrm>
            <a:off x="489856" y="1979022"/>
            <a:ext cx="11194143" cy="4698201"/>
          </a:xfrm>
        </p:spPr>
        <p:txBody>
          <a:bodyPr>
            <a:normAutofit fontScale="70000" lnSpcReduction="20000"/>
          </a:bodyPr>
          <a:lstStyle/>
          <a:p>
            <a:pPr marL="304800" lvl="1" indent="0">
              <a:buNone/>
            </a:pPr>
            <a:r>
              <a:rPr lang="en-US" altLang="fr-FR" sz="2000" b="1" dirty="0"/>
              <a:t>Preliminary work plan</a:t>
            </a:r>
          </a:p>
          <a:p>
            <a:pPr lvl="2"/>
            <a:r>
              <a:rPr lang="en-US" altLang="fr-FR" sz="2000" dirty="0"/>
              <a:t>See attachment and next slide</a:t>
            </a:r>
          </a:p>
          <a:p>
            <a:pPr marL="304800" lvl="1" indent="0">
              <a:buNone/>
            </a:pPr>
            <a:r>
              <a:rPr lang="en-US" altLang="fr-FR" sz="2000" b="1" dirty="0"/>
              <a:t>Anticipated normative work</a:t>
            </a:r>
          </a:p>
          <a:p>
            <a:pPr lvl="2"/>
            <a:r>
              <a:rPr lang="en-US" altLang="fr-FR" sz="2000" dirty="0"/>
              <a:t>Provision of 3DGS support in Rel-21 for the most straightforward use cases (e.g., 3D messaging)</a:t>
            </a:r>
          </a:p>
          <a:p>
            <a:pPr marL="304800" lvl="1" indent="0">
              <a:buNone/>
            </a:pPr>
            <a:r>
              <a:rPr lang="en-US" altLang="fr-FR" sz="2000" b="1" dirty="0"/>
              <a:t>Any intent to provide corresponding implementations</a:t>
            </a:r>
          </a:p>
          <a:p>
            <a:pPr lvl="2"/>
            <a:r>
              <a:rPr lang="en-US" altLang="fr-FR" sz="2000" dirty="0"/>
              <a:t>Committed to contribute to a reference implementation of a 3DGS renderer on mobile platforms. Also expect contributions on the 3DGS content generation.</a:t>
            </a:r>
          </a:p>
          <a:p>
            <a:pPr lvl="2"/>
            <a:r>
              <a:rPr lang="en-US" altLang="fr-FR" sz="2000" dirty="0"/>
              <a:t>3GPP System integration may rely on a Market Representation Partner (MRP) such as 5G-MAG</a:t>
            </a:r>
          </a:p>
          <a:p>
            <a:pPr marL="304800" lvl="1" indent="0">
              <a:buNone/>
            </a:pPr>
            <a:r>
              <a:rPr lang="en-US" altLang="fr-FR" sz="2000" b="1" dirty="0"/>
              <a:t>Expected SA approval date</a:t>
            </a:r>
          </a:p>
          <a:p>
            <a:pPr lvl="2"/>
            <a:r>
              <a:rPr lang="en-US" altLang="fr-FR" sz="2000" dirty="0"/>
              <a:t>September 2025 (Package 1) due to the amount of work and the potential coordination with MPEG.</a:t>
            </a:r>
          </a:p>
          <a:p>
            <a:pPr marL="304800" lvl="1" indent="0">
              <a:buNone/>
            </a:pPr>
            <a:r>
              <a:rPr lang="en-US" altLang="fr-FR" sz="2000" b="1" dirty="0"/>
              <a:t>Indication of 5GA or 6G topic </a:t>
            </a:r>
          </a:p>
          <a:p>
            <a:pPr lvl="2"/>
            <a:r>
              <a:rPr lang="en-US" altLang="fr-FR" sz="2000" dirty="0"/>
              <a:t>6G topic due to normative work only in release 21.</a:t>
            </a:r>
          </a:p>
          <a:p>
            <a:pPr marL="304800" lvl="1" indent="0">
              <a:buNone/>
            </a:pPr>
            <a:r>
              <a:rPr lang="en-US" altLang="fr-FR" sz="2000" b="1" dirty="0"/>
              <a:t>Expected SWG(s)</a:t>
            </a:r>
          </a:p>
          <a:p>
            <a:pPr lvl="2"/>
            <a:r>
              <a:rPr lang="en-US" altLang="fr-FR" sz="2000" dirty="0"/>
              <a:t>Primarily in VIDEO SWG. Joint sessions may be required when addressing the system aspects.</a:t>
            </a:r>
            <a:endParaRPr lang="en-US" altLang="fr-FR" sz="1200" dirty="0"/>
          </a:p>
          <a:p>
            <a:pPr marL="0" indent="0">
              <a:buNone/>
            </a:pPr>
            <a:endParaRPr lang="fr-FR" sz="2800" dirty="0">
              <a:effectLst/>
              <a:latin typeface="Arial" panose="020B0604020202020204" pitchFamily="34" charset="0"/>
              <a:ea typeface="Arial" panose="020B0604020202020204" pitchFamily="34" charset="0"/>
            </a:endParaRPr>
          </a:p>
        </p:txBody>
      </p:sp>
      <p:sp>
        <p:nvSpPr>
          <p:cNvPr id="3" name="Titre 2">
            <a:extLst>
              <a:ext uri="{FF2B5EF4-FFF2-40B4-BE49-F238E27FC236}">
                <a16:creationId xmlns:a16="http://schemas.microsoft.com/office/drawing/2014/main" id="{000DC8AE-E907-6B53-F212-3348D1646710}"/>
              </a:ext>
            </a:extLst>
          </p:cNvPr>
          <p:cNvSpPr>
            <a:spLocks noGrp="1"/>
          </p:cNvSpPr>
          <p:nvPr>
            <p:ph type="title"/>
          </p:nvPr>
        </p:nvSpPr>
        <p:spPr/>
        <p:txBody>
          <a:bodyPr>
            <a:normAutofit/>
          </a:bodyPr>
          <a:lstStyle/>
          <a:p>
            <a:r>
              <a:rPr lang="en-US" dirty="0"/>
              <a:t>Additional information</a:t>
            </a:r>
          </a:p>
        </p:txBody>
      </p:sp>
      <p:sp>
        <p:nvSpPr>
          <p:cNvPr id="5" name="ZoneTexte 4">
            <a:extLst>
              <a:ext uri="{FF2B5EF4-FFF2-40B4-BE49-F238E27FC236}">
                <a16:creationId xmlns:a16="http://schemas.microsoft.com/office/drawing/2014/main" id="{AFE3F3C4-231C-0EE0-F81F-CFDE88E8D97A}"/>
              </a:ext>
            </a:extLst>
          </p:cNvPr>
          <p:cNvSpPr txBox="1"/>
          <p:nvPr/>
        </p:nvSpPr>
        <p:spPr>
          <a:xfrm>
            <a:off x="175051" y="1260464"/>
            <a:ext cx="11823751" cy="65659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kumimoji="0" lang="en-US" sz="3600" b="0" i="0" u="none" strike="noStrike" cap="none" spc="0" normalizeH="0" baseline="0" dirty="0">
                <a:ln>
                  <a:noFill/>
                </a:ln>
                <a:solidFill>
                  <a:schemeClr val="accent6">
                    <a:hueOff val="10811956"/>
                    <a:satOff val="-58544"/>
                    <a:lumOff val="-9736"/>
                  </a:schemeClr>
                </a:solidFill>
                <a:effectLst/>
                <a:uFillTx/>
                <a:latin typeface="Helvetica"/>
                <a:ea typeface="Helvetica"/>
                <a:cs typeface="Helvetica"/>
                <a:sym typeface="Helvetica"/>
              </a:rPr>
              <a:t>As requested in S4-251180 for new Rel-20 work proposal</a:t>
            </a:r>
          </a:p>
        </p:txBody>
      </p:sp>
    </p:spTree>
    <p:extLst>
      <p:ext uri="{BB962C8B-B14F-4D97-AF65-F5344CB8AC3E}">
        <p14:creationId xmlns:p14="http://schemas.microsoft.com/office/powerpoint/2010/main" val="1302126026"/>
      </p:ext>
    </p:extLst>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a:extLst>
              <a:ext uri="{FF2B5EF4-FFF2-40B4-BE49-F238E27FC236}">
                <a16:creationId xmlns:a16="http://schemas.microsoft.com/office/drawing/2014/main" id="{54BCAFB2-C108-E76A-31B4-C1C62C2850AC}"/>
              </a:ext>
            </a:extLst>
          </p:cNvPr>
          <p:cNvSpPr>
            <a:spLocks noGrp="1"/>
          </p:cNvSpPr>
          <p:nvPr>
            <p:ph type="title"/>
          </p:nvPr>
        </p:nvSpPr>
        <p:spPr>
          <a:xfrm>
            <a:off x="727788" y="-14147"/>
            <a:ext cx="10736423" cy="1017720"/>
          </a:xfrm>
        </p:spPr>
        <p:txBody>
          <a:bodyPr/>
          <a:lstStyle/>
          <a:p>
            <a:r>
              <a:rPr lang="en-US" dirty="0"/>
              <a:t>Preliminary work plan</a:t>
            </a:r>
          </a:p>
        </p:txBody>
      </p:sp>
      <p:graphicFrame>
        <p:nvGraphicFramePr>
          <p:cNvPr id="358" name="Table 357">
            <a:extLst>
              <a:ext uri="{FF2B5EF4-FFF2-40B4-BE49-F238E27FC236}">
                <a16:creationId xmlns:a16="http://schemas.microsoft.com/office/drawing/2014/main" id="{AA5C7F87-9302-674C-EB5A-141C99058793}"/>
              </a:ext>
            </a:extLst>
          </p:cNvPr>
          <p:cNvGraphicFramePr>
            <a:graphicFrameLocks noGrp="1"/>
          </p:cNvGraphicFramePr>
          <p:nvPr>
            <p:extLst>
              <p:ext uri="{D42A27DB-BD31-4B8C-83A1-F6EECF244321}">
                <p14:modId xmlns:p14="http://schemas.microsoft.com/office/powerpoint/2010/main" val="1012632594"/>
              </p:ext>
            </p:extLst>
          </p:nvPr>
        </p:nvGraphicFramePr>
        <p:xfrm>
          <a:off x="70819" y="996033"/>
          <a:ext cx="11994500" cy="982120"/>
        </p:xfrm>
        <a:graphic>
          <a:graphicData uri="http://schemas.openxmlformats.org/drawingml/2006/table">
            <a:tbl>
              <a:tblPr/>
              <a:tblGrid>
                <a:gridCol w="454336">
                  <a:extLst>
                    <a:ext uri="{9D8B030D-6E8A-4147-A177-3AD203B41FA5}">
                      <a16:colId xmlns:a16="http://schemas.microsoft.com/office/drawing/2014/main" val="2505505272"/>
                    </a:ext>
                  </a:extLst>
                </a:gridCol>
                <a:gridCol w="454336">
                  <a:extLst>
                    <a:ext uri="{9D8B030D-6E8A-4147-A177-3AD203B41FA5}">
                      <a16:colId xmlns:a16="http://schemas.microsoft.com/office/drawing/2014/main" val="2838587549"/>
                    </a:ext>
                  </a:extLst>
                </a:gridCol>
                <a:gridCol w="454336">
                  <a:extLst>
                    <a:ext uri="{9D8B030D-6E8A-4147-A177-3AD203B41FA5}">
                      <a16:colId xmlns:a16="http://schemas.microsoft.com/office/drawing/2014/main" val="3426036855"/>
                    </a:ext>
                  </a:extLst>
                </a:gridCol>
                <a:gridCol w="454336">
                  <a:extLst>
                    <a:ext uri="{9D8B030D-6E8A-4147-A177-3AD203B41FA5}">
                      <a16:colId xmlns:a16="http://schemas.microsoft.com/office/drawing/2014/main" val="3987929960"/>
                    </a:ext>
                  </a:extLst>
                </a:gridCol>
                <a:gridCol w="462598">
                  <a:extLst>
                    <a:ext uri="{9D8B030D-6E8A-4147-A177-3AD203B41FA5}">
                      <a16:colId xmlns:a16="http://schemas.microsoft.com/office/drawing/2014/main" val="1111971030"/>
                    </a:ext>
                  </a:extLst>
                </a:gridCol>
                <a:gridCol w="462598">
                  <a:extLst>
                    <a:ext uri="{9D8B030D-6E8A-4147-A177-3AD203B41FA5}">
                      <a16:colId xmlns:a16="http://schemas.microsoft.com/office/drawing/2014/main" val="941406936"/>
                    </a:ext>
                  </a:extLst>
                </a:gridCol>
                <a:gridCol w="462598">
                  <a:extLst>
                    <a:ext uri="{9D8B030D-6E8A-4147-A177-3AD203B41FA5}">
                      <a16:colId xmlns:a16="http://schemas.microsoft.com/office/drawing/2014/main" val="3118337181"/>
                    </a:ext>
                  </a:extLst>
                </a:gridCol>
                <a:gridCol w="462598">
                  <a:extLst>
                    <a:ext uri="{9D8B030D-6E8A-4147-A177-3AD203B41FA5}">
                      <a16:colId xmlns:a16="http://schemas.microsoft.com/office/drawing/2014/main" val="2902789853"/>
                    </a:ext>
                  </a:extLst>
                </a:gridCol>
                <a:gridCol w="462598">
                  <a:extLst>
                    <a:ext uri="{9D8B030D-6E8A-4147-A177-3AD203B41FA5}">
                      <a16:colId xmlns:a16="http://schemas.microsoft.com/office/drawing/2014/main" val="2518116586"/>
                    </a:ext>
                  </a:extLst>
                </a:gridCol>
                <a:gridCol w="462598">
                  <a:extLst>
                    <a:ext uri="{9D8B030D-6E8A-4147-A177-3AD203B41FA5}">
                      <a16:colId xmlns:a16="http://schemas.microsoft.com/office/drawing/2014/main" val="536035584"/>
                    </a:ext>
                  </a:extLst>
                </a:gridCol>
                <a:gridCol w="462598">
                  <a:extLst>
                    <a:ext uri="{9D8B030D-6E8A-4147-A177-3AD203B41FA5}">
                      <a16:colId xmlns:a16="http://schemas.microsoft.com/office/drawing/2014/main" val="714369556"/>
                    </a:ext>
                  </a:extLst>
                </a:gridCol>
                <a:gridCol w="462598">
                  <a:extLst>
                    <a:ext uri="{9D8B030D-6E8A-4147-A177-3AD203B41FA5}">
                      <a16:colId xmlns:a16="http://schemas.microsoft.com/office/drawing/2014/main" val="2865333721"/>
                    </a:ext>
                  </a:extLst>
                </a:gridCol>
                <a:gridCol w="462598">
                  <a:extLst>
                    <a:ext uri="{9D8B030D-6E8A-4147-A177-3AD203B41FA5}">
                      <a16:colId xmlns:a16="http://schemas.microsoft.com/office/drawing/2014/main" val="1129141109"/>
                    </a:ext>
                  </a:extLst>
                </a:gridCol>
                <a:gridCol w="462598">
                  <a:extLst>
                    <a:ext uri="{9D8B030D-6E8A-4147-A177-3AD203B41FA5}">
                      <a16:colId xmlns:a16="http://schemas.microsoft.com/office/drawing/2014/main" val="559650675"/>
                    </a:ext>
                  </a:extLst>
                </a:gridCol>
                <a:gridCol w="462598">
                  <a:extLst>
                    <a:ext uri="{9D8B030D-6E8A-4147-A177-3AD203B41FA5}">
                      <a16:colId xmlns:a16="http://schemas.microsoft.com/office/drawing/2014/main" val="332816765"/>
                    </a:ext>
                  </a:extLst>
                </a:gridCol>
                <a:gridCol w="462598">
                  <a:extLst>
                    <a:ext uri="{9D8B030D-6E8A-4147-A177-3AD203B41FA5}">
                      <a16:colId xmlns:a16="http://schemas.microsoft.com/office/drawing/2014/main" val="3081426693"/>
                    </a:ext>
                  </a:extLst>
                </a:gridCol>
                <a:gridCol w="462598">
                  <a:extLst>
                    <a:ext uri="{9D8B030D-6E8A-4147-A177-3AD203B41FA5}">
                      <a16:colId xmlns:a16="http://schemas.microsoft.com/office/drawing/2014/main" val="3032954392"/>
                    </a:ext>
                  </a:extLst>
                </a:gridCol>
                <a:gridCol w="462598">
                  <a:extLst>
                    <a:ext uri="{9D8B030D-6E8A-4147-A177-3AD203B41FA5}">
                      <a16:colId xmlns:a16="http://schemas.microsoft.com/office/drawing/2014/main" val="4166047247"/>
                    </a:ext>
                  </a:extLst>
                </a:gridCol>
                <a:gridCol w="462598">
                  <a:extLst>
                    <a:ext uri="{9D8B030D-6E8A-4147-A177-3AD203B41FA5}">
                      <a16:colId xmlns:a16="http://schemas.microsoft.com/office/drawing/2014/main" val="1868266089"/>
                    </a:ext>
                  </a:extLst>
                </a:gridCol>
                <a:gridCol w="462598">
                  <a:extLst>
                    <a:ext uri="{9D8B030D-6E8A-4147-A177-3AD203B41FA5}">
                      <a16:colId xmlns:a16="http://schemas.microsoft.com/office/drawing/2014/main" val="1702221460"/>
                    </a:ext>
                  </a:extLst>
                </a:gridCol>
                <a:gridCol w="462598">
                  <a:extLst>
                    <a:ext uri="{9D8B030D-6E8A-4147-A177-3AD203B41FA5}">
                      <a16:colId xmlns:a16="http://schemas.microsoft.com/office/drawing/2014/main" val="2638194113"/>
                    </a:ext>
                  </a:extLst>
                </a:gridCol>
                <a:gridCol w="462598">
                  <a:extLst>
                    <a:ext uri="{9D8B030D-6E8A-4147-A177-3AD203B41FA5}">
                      <a16:colId xmlns:a16="http://schemas.microsoft.com/office/drawing/2014/main" val="2779654909"/>
                    </a:ext>
                  </a:extLst>
                </a:gridCol>
                <a:gridCol w="462598">
                  <a:extLst>
                    <a:ext uri="{9D8B030D-6E8A-4147-A177-3AD203B41FA5}">
                      <a16:colId xmlns:a16="http://schemas.microsoft.com/office/drawing/2014/main" val="2464658053"/>
                    </a:ext>
                  </a:extLst>
                </a:gridCol>
                <a:gridCol w="462598">
                  <a:extLst>
                    <a:ext uri="{9D8B030D-6E8A-4147-A177-3AD203B41FA5}">
                      <a16:colId xmlns:a16="http://schemas.microsoft.com/office/drawing/2014/main" val="4041866473"/>
                    </a:ext>
                  </a:extLst>
                </a:gridCol>
                <a:gridCol w="462598">
                  <a:extLst>
                    <a:ext uri="{9D8B030D-6E8A-4147-A177-3AD203B41FA5}">
                      <a16:colId xmlns:a16="http://schemas.microsoft.com/office/drawing/2014/main" val="1045392237"/>
                    </a:ext>
                  </a:extLst>
                </a:gridCol>
                <a:gridCol w="462598">
                  <a:extLst>
                    <a:ext uri="{9D8B030D-6E8A-4147-A177-3AD203B41FA5}">
                      <a16:colId xmlns:a16="http://schemas.microsoft.com/office/drawing/2014/main" val="2010720082"/>
                    </a:ext>
                  </a:extLst>
                </a:gridCol>
              </a:tblGrid>
              <a:tr h="186865">
                <a:tc gridSpan="8">
                  <a:txBody>
                    <a:bodyPr/>
                    <a:lstStyle>
                      <a:lvl1pPr marL="0" marR="127000" indent="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1pPr>
                      <a:lvl2pPr marL="0" marR="127000" indent="1143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2pPr>
                      <a:lvl3pPr marL="0" marR="127000" indent="2286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3pPr>
                      <a:lvl4pPr marL="0" marR="127000" indent="3429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4pPr>
                      <a:lvl5pPr marL="0" marR="127000" indent="4572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5pPr>
                      <a:lvl6pPr marL="0" marR="127000" indent="5715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6pPr>
                      <a:lvl7pPr marL="0" marR="127000" indent="6858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7pPr>
                      <a:lvl8pPr marL="0" marR="127000" indent="8001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8pPr>
                      <a:lvl9pPr marL="0" marR="127000" indent="9144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9pPr>
                    </a:lstStyle>
                    <a:p>
                      <a:pPr algn="ctr" fontAlgn="ctr"/>
                      <a:r>
                        <a:rPr lang="en-US" sz="1200" u="none" strike="noStrike" dirty="0">
                          <a:effectLst/>
                        </a:rPr>
                        <a:t> 2025 </a:t>
                      </a:r>
                      <a:endParaRPr lang="en-US" sz="1200" b="0" i="0" u="none" strike="noStrike" dirty="0">
                        <a:solidFill>
                          <a:srgbClr val="000000"/>
                        </a:solidFill>
                        <a:effectLst/>
                        <a:latin typeface="Aptos Display" panose="020B0004020202020204" pitchFamily="34" charset="0"/>
                      </a:endParaRPr>
                    </a:p>
                  </a:txBody>
                  <a:tcPr marL="6805" marR="6805" marT="680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hMerge="1">
                  <a:txBody>
                    <a:bodyPr/>
                    <a:lstStyle/>
                    <a:p>
                      <a:endParaRPr dirty="0"/>
                    </a:p>
                  </a:txBody>
                  <a:tcPr marL="6805" marR="6805" marT="6805" marB="0" anchor="ctr"/>
                </a:tc>
                <a:tc hMerge="1">
                  <a:txBody>
                    <a:bodyPr/>
                    <a:lstStyle/>
                    <a:p>
                      <a:endParaRPr dirty="0"/>
                    </a:p>
                  </a:txBody>
                  <a:tcPr marL="6805" marR="6805" marT="6805" marB="0" anchor="b"/>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gridSpan="12">
                  <a:txBody>
                    <a:bodyPr/>
                    <a:lstStyle>
                      <a:lvl1pPr marL="0" marR="127000" indent="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1pPr>
                      <a:lvl2pPr marL="0" marR="127000" indent="1143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2pPr>
                      <a:lvl3pPr marL="0" marR="127000" indent="2286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3pPr>
                      <a:lvl4pPr marL="0" marR="127000" indent="3429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4pPr>
                      <a:lvl5pPr marL="0" marR="127000" indent="4572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5pPr>
                      <a:lvl6pPr marL="0" marR="127000" indent="5715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6pPr>
                      <a:lvl7pPr marL="0" marR="127000" indent="6858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7pPr>
                      <a:lvl8pPr marL="0" marR="127000" indent="8001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8pPr>
                      <a:lvl9pPr marL="0" marR="127000" indent="9144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9pPr>
                    </a:lstStyle>
                    <a:p>
                      <a:pPr algn="ctr" fontAlgn="b"/>
                      <a:r>
                        <a:rPr lang="en-US" sz="1200" u="none" strike="noStrike" dirty="0">
                          <a:effectLst/>
                        </a:rPr>
                        <a:t>2026</a:t>
                      </a:r>
                      <a:endParaRPr lang="en-US" sz="1200" b="0" i="0" u="none" strike="noStrike" dirty="0">
                        <a:solidFill>
                          <a:srgbClr val="000000"/>
                        </a:solidFill>
                        <a:effectLst/>
                        <a:latin typeface="Aptos Display" panose="020B0004020202020204" pitchFamily="34" charset="0"/>
                      </a:endParaRPr>
                    </a:p>
                  </a:txBody>
                  <a:tcPr marL="6805" marR="6805" marT="6805"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gridSpan="6">
                  <a:txBody>
                    <a:bodyPr/>
                    <a:lstStyle>
                      <a:lvl1pPr marL="0" marR="127000" indent="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1pPr>
                      <a:lvl2pPr marL="0" marR="127000" indent="1143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2pPr>
                      <a:lvl3pPr marL="0" marR="127000" indent="2286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3pPr>
                      <a:lvl4pPr marL="0" marR="127000" indent="3429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4pPr>
                      <a:lvl5pPr marL="0" marR="127000" indent="4572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5pPr>
                      <a:lvl6pPr marL="0" marR="127000" indent="5715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6pPr>
                      <a:lvl7pPr marL="0" marR="127000" indent="6858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7pPr>
                      <a:lvl8pPr marL="0" marR="127000" indent="8001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8pPr>
                      <a:lvl9pPr marL="0" marR="127000" indent="9144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9pPr>
                    </a:lstStyle>
                    <a:p>
                      <a:pPr algn="ctr" fontAlgn="b"/>
                      <a:r>
                        <a:rPr lang="en-US" sz="1200" u="none" strike="noStrike" dirty="0">
                          <a:effectLst/>
                        </a:rPr>
                        <a:t>2027</a:t>
                      </a:r>
                      <a:endParaRPr lang="en-US" sz="1200" b="0" i="0" u="none" strike="noStrike" dirty="0">
                        <a:solidFill>
                          <a:srgbClr val="000000"/>
                        </a:solidFill>
                        <a:effectLst/>
                        <a:latin typeface="Aptos Narrow" panose="020B0004020202020204" pitchFamily="34" charset="0"/>
                      </a:endParaRPr>
                    </a:p>
                  </a:txBody>
                  <a:tcPr marL="6805" marR="6805" marT="6805"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685714371"/>
                  </a:ext>
                </a:extLst>
              </a:tr>
              <a:tr h="186865">
                <a:tc>
                  <a:txBody>
                    <a:bodyPr/>
                    <a:lstStyle>
                      <a:lvl1pPr marL="0" marR="127000" indent="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1pPr>
                      <a:lvl2pPr marL="0" marR="127000" indent="1143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2pPr>
                      <a:lvl3pPr marL="0" marR="127000" indent="2286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3pPr>
                      <a:lvl4pPr marL="0" marR="127000" indent="3429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4pPr>
                      <a:lvl5pPr marL="0" marR="127000" indent="4572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5pPr>
                      <a:lvl6pPr marL="0" marR="127000" indent="5715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6pPr>
                      <a:lvl7pPr marL="0" marR="127000" indent="6858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7pPr>
                      <a:lvl8pPr marL="0" marR="127000" indent="8001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8pPr>
                      <a:lvl9pPr marL="0" marR="127000" indent="9144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9pPr>
                    </a:lstStyle>
                    <a:p>
                      <a:pPr algn="ctr" fontAlgn="b"/>
                      <a:r>
                        <a:rPr lang="en-US" sz="1200" u="none" strike="noStrike" dirty="0">
                          <a:effectLst/>
                        </a:rPr>
                        <a:t>May</a:t>
                      </a:r>
                      <a:endParaRPr lang="en-US" sz="1200" b="0" i="0" u="none" strike="noStrike" dirty="0">
                        <a:solidFill>
                          <a:srgbClr val="000000"/>
                        </a:solidFill>
                        <a:effectLst/>
                        <a:latin typeface="Aptos Narrow" panose="020B0004020202020204" pitchFamily="34" charset="0"/>
                      </a:endParaRPr>
                    </a:p>
                  </a:txBody>
                  <a:tcPr marL="6805" marR="6805" marT="6805"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marR="127000" indent="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1pPr>
                      <a:lvl2pPr marL="0" marR="127000" indent="1143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2pPr>
                      <a:lvl3pPr marL="0" marR="127000" indent="2286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3pPr>
                      <a:lvl4pPr marL="0" marR="127000" indent="3429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4pPr>
                      <a:lvl5pPr marL="0" marR="127000" indent="4572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5pPr>
                      <a:lvl6pPr marL="0" marR="127000" indent="5715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6pPr>
                      <a:lvl7pPr marL="0" marR="127000" indent="6858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7pPr>
                      <a:lvl8pPr marL="0" marR="127000" indent="8001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8pPr>
                      <a:lvl9pPr marL="0" marR="127000" indent="9144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9pPr>
                    </a:lstStyle>
                    <a:p>
                      <a:pPr algn="ctr" fontAlgn="b"/>
                      <a:r>
                        <a:rPr lang="en-US" sz="1200" u="none" strike="noStrike">
                          <a:effectLst/>
                        </a:rPr>
                        <a:t>Jun</a:t>
                      </a:r>
                      <a:endParaRPr lang="en-US" sz="1200" b="0" i="0" u="none" strike="noStrike">
                        <a:solidFill>
                          <a:srgbClr val="000000"/>
                        </a:solidFill>
                        <a:effectLst/>
                        <a:latin typeface="Aptos Narrow" panose="020B0004020202020204" pitchFamily="34" charset="0"/>
                      </a:endParaRPr>
                    </a:p>
                  </a:txBody>
                  <a:tcPr marL="6805" marR="6805" marT="6805"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marR="127000" indent="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1pPr>
                      <a:lvl2pPr marL="0" marR="127000" indent="1143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2pPr>
                      <a:lvl3pPr marL="0" marR="127000" indent="2286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3pPr>
                      <a:lvl4pPr marL="0" marR="127000" indent="3429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4pPr>
                      <a:lvl5pPr marL="0" marR="127000" indent="4572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5pPr>
                      <a:lvl6pPr marL="0" marR="127000" indent="5715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6pPr>
                      <a:lvl7pPr marL="0" marR="127000" indent="6858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7pPr>
                      <a:lvl8pPr marL="0" marR="127000" indent="8001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8pPr>
                      <a:lvl9pPr marL="0" marR="127000" indent="9144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9pPr>
                    </a:lstStyle>
                    <a:p>
                      <a:pPr algn="ctr" fontAlgn="b"/>
                      <a:r>
                        <a:rPr lang="en-US" sz="1200" u="none" strike="noStrike">
                          <a:effectLst/>
                        </a:rPr>
                        <a:t>Jul</a:t>
                      </a:r>
                      <a:endParaRPr lang="en-US" sz="1200" b="0" i="0" u="none" strike="noStrike">
                        <a:solidFill>
                          <a:srgbClr val="000000"/>
                        </a:solidFill>
                        <a:effectLst/>
                        <a:latin typeface="Aptos Narrow" panose="020B0004020202020204" pitchFamily="34" charset="0"/>
                      </a:endParaRPr>
                    </a:p>
                  </a:txBody>
                  <a:tcPr marL="6805" marR="6805" marT="6805"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marR="127000" indent="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1pPr>
                      <a:lvl2pPr marL="0" marR="127000" indent="1143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2pPr>
                      <a:lvl3pPr marL="0" marR="127000" indent="2286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3pPr>
                      <a:lvl4pPr marL="0" marR="127000" indent="3429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4pPr>
                      <a:lvl5pPr marL="0" marR="127000" indent="4572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5pPr>
                      <a:lvl6pPr marL="0" marR="127000" indent="5715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6pPr>
                      <a:lvl7pPr marL="0" marR="127000" indent="6858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7pPr>
                      <a:lvl8pPr marL="0" marR="127000" indent="8001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8pPr>
                      <a:lvl9pPr marL="0" marR="127000" indent="9144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9pPr>
                    </a:lstStyle>
                    <a:p>
                      <a:pPr algn="ctr" fontAlgn="b"/>
                      <a:r>
                        <a:rPr lang="en-US" sz="1200" u="none" strike="noStrike">
                          <a:effectLst/>
                        </a:rPr>
                        <a:t>Aug</a:t>
                      </a:r>
                      <a:endParaRPr lang="en-US" sz="1200" b="0" i="0" u="none" strike="noStrike">
                        <a:solidFill>
                          <a:srgbClr val="000000"/>
                        </a:solidFill>
                        <a:effectLst/>
                        <a:latin typeface="Aptos Narrow" panose="020B0004020202020204" pitchFamily="34" charset="0"/>
                      </a:endParaRPr>
                    </a:p>
                  </a:txBody>
                  <a:tcPr marL="6805" marR="6805" marT="6805"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marR="127000" indent="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1pPr>
                      <a:lvl2pPr marL="0" marR="127000" indent="1143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2pPr>
                      <a:lvl3pPr marL="0" marR="127000" indent="2286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3pPr>
                      <a:lvl4pPr marL="0" marR="127000" indent="3429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4pPr>
                      <a:lvl5pPr marL="0" marR="127000" indent="4572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5pPr>
                      <a:lvl6pPr marL="0" marR="127000" indent="5715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6pPr>
                      <a:lvl7pPr marL="0" marR="127000" indent="6858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7pPr>
                      <a:lvl8pPr marL="0" marR="127000" indent="8001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8pPr>
                      <a:lvl9pPr marL="0" marR="127000" indent="9144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9pPr>
                    </a:lstStyle>
                    <a:p>
                      <a:pPr algn="ctr" fontAlgn="b"/>
                      <a:r>
                        <a:rPr lang="en-US" sz="1200" u="none" strike="noStrike" dirty="0">
                          <a:effectLst/>
                        </a:rPr>
                        <a:t>Sep</a:t>
                      </a:r>
                      <a:endParaRPr lang="en-US" sz="1200" b="0" i="0" u="none" strike="noStrike" dirty="0">
                        <a:solidFill>
                          <a:srgbClr val="000000"/>
                        </a:solidFill>
                        <a:effectLst/>
                        <a:latin typeface="Aptos Display" panose="020B0004020202020204" pitchFamily="34" charset="0"/>
                      </a:endParaRPr>
                    </a:p>
                  </a:txBody>
                  <a:tcPr marL="6805" marR="6805" marT="6805"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marR="127000" indent="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1pPr>
                      <a:lvl2pPr marL="0" marR="127000" indent="1143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2pPr>
                      <a:lvl3pPr marL="0" marR="127000" indent="2286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3pPr>
                      <a:lvl4pPr marL="0" marR="127000" indent="3429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4pPr>
                      <a:lvl5pPr marL="0" marR="127000" indent="4572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5pPr>
                      <a:lvl6pPr marL="0" marR="127000" indent="5715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6pPr>
                      <a:lvl7pPr marL="0" marR="127000" indent="6858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7pPr>
                      <a:lvl8pPr marL="0" marR="127000" indent="8001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8pPr>
                      <a:lvl9pPr marL="0" marR="127000" indent="9144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9pPr>
                    </a:lstStyle>
                    <a:p>
                      <a:pPr algn="ctr" fontAlgn="b"/>
                      <a:r>
                        <a:rPr lang="en-US" sz="1200" u="none" strike="noStrike">
                          <a:effectLst/>
                        </a:rPr>
                        <a:t>Oct</a:t>
                      </a:r>
                      <a:endParaRPr lang="en-US" sz="1200" b="0" i="0" u="none" strike="noStrike">
                        <a:solidFill>
                          <a:srgbClr val="000000"/>
                        </a:solidFill>
                        <a:effectLst/>
                        <a:latin typeface="Aptos Display" panose="020B0004020202020204" pitchFamily="34" charset="0"/>
                      </a:endParaRPr>
                    </a:p>
                  </a:txBody>
                  <a:tcPr marL="6805" marR="6805" marT="6805"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marR="127000" indent="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1pPr>
                      <a:lvl2pPr marL="0" marR="127000" indent="1143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2pPr>
                      <a:lvl3pPr marL="0" marR="127000" indent="2286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3pPr>
                      <a:lvl4pPr marL="0" marR="127000" indent="3429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4pPr>
                      <a:lvl5pPr marL="0" marR="127000" indent="4572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5pPr>
                      <a:lvl6pPr marL="0" marR="127000" indent="5715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6pPr>
                      <a:lvl7pPr marL="0" marR="127000" indent="6858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7pPr>
                      <a:lvl8pPr marL="0" marR="127000" indent="8001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8pPr>
                      <a:lvl9pPr marL="0" marR="127000" indent="9144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9pPr>
                    </a:lstStyle>
                    <a:p>
                      <a:pPr algn="ctr" fontAlgn="b"/>
                      <a:r>
                        <a:rPr lang="en-US" sz="1200" u="none" strike="noStrike">
                          <a:effectLst/>
                        </a:rPr>
                        <a:t>Nov</a:t>
                      </a:r>
                      <a:endParaRPr lang="en-US" sz="1200" b="0" i="0" u="none" strike="noStrike">
                        <a:solidFill>
                          <a:srgbClr val="000000"/>
                        </a:solidFill>
                        <a:effectLst/>
                        <a:latin typeface="Aptos Narrow" panose="020B0004020202020204" pitchFamily="34" charset="0"/>
                      </a:endParaRPr>
                    </a:p>
                  </a:txBody>
                  <a:tcPr marL="6805" marR="6805" marT="6805"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marR="127000" indent="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1pPr>
                      <a:lvl2pPr marL="0" marR="127000" indent="1143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2pPr>
                      <a:lvl3pPr marL="0" marR="127000" indent="2286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3pPr>
                      <a:lvl4pPr marL="0" marR="127000" indent="3429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4pPr>
                      <a:lvl5pPr marL="0" marR="127000" indent="4572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5pPr>
                      <a:lvl6pPr marL="0" marR="127000" indent="5715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6pPr>
                      <a:lvl7pPr marL="0" marR="127000" indent="6858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7pPr>
                      <a:lvl8pPr marL="0" marR="127000" indent="8001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8pPr>
                      <a:lvl9pPr marL="0" marR="127000" indent="9144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9pPr>
                    </a:lstStyle>
                    <a:p>
                      <a:pPr algn="ctr" fontAlgn="b"/>
                      <a:r>
                        <a:rPr lang="en-US" sz="1200" u="none" strike="noStrike" dirty="0">
                          <a:effectLst/>
                        </a:rPr>
                        <a:t>Dec</a:t>
                      </a:r>
                      <a:endParaRPr lang="en-US" sz="1200" b="0" i="0" u="none" strike="noStrike" dirty="0">
                        <a:solidFill>
                          <a:srgbClr val="000000"/>
                        </a:solidFill>
                        <a:effectLst/>
                        <a:latin typeface="Aptos Narrow" panose="020B0004020202020204" pitchFamily="34" charset="0"/>
                      </a:endParaRPr>
                    </a:p>
                  </a:txBody>
                  <a:tcPr marL="6805" marR="6805" marT="6805"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marR="127000" indent="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1pPr>
                      <a:lvl2pPr marL="0" marR="127000" indent="1143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2pPr>
                      <a:lvl3pPr marL="0" marR="127000" indent="2286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3pPr>
                      <a:lvl4pPr marL="0" marR="127000" indent="3429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4pPr>
                      <a:lvl5pPr marL="0" marR="127000" indent="4572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5pPr>
                      <a:lvl6pPr marL="0" marR="127000" indent="5715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6pPr>
                      <a:lvl7pPr marL="0" marR="127000" indent="6858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7pPr>
                      <a:lvl8pPr marL="0" marR="127000" indent="8001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8pPr>
                      <a:lvl9pPr marL="0" marR="127000" indent="9144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9pPr>
                    </a:lstStyle>
                    <a:p>
                      <a:pPr algn="ctr" fontAlgn="b"/>
                      <a:r>
                        <a:rPr lang="en-US" sz="1200" u="none" strike="noStrike">
                          <a:effectLst/>
                        </a:rPr>
                        <a:t>Jan</a:t>
                      </a:r>
                      <a:endParaRPr lang="en-US" sz="1200" b="0" i="0" u="none" strike="noStrike">
                        <a:solidFill>
                          <a:srgbClr val="000000"/>
                        </a:solidFill>
                        <a:effectLst/>
                        <a:latin typeface="Aptos Narrow" panose="020B0004020202020204" pitchFamily="34" charset="0"/>
                      </a:endParaRPr>
                    </a:p>
                  </a:txBody>
                  <a:tcPr marL="6805" marR="6805" marT="6805"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marR="127000" indent="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1pPr>
                      <a:lvl2pPr marL="0" marR="127000" indent="1143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2pPr>
                      <a:lvl3pPr marL="0" marR="127000" indent="2286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3pPr>
                      <a:lvl4pPr marL="0" marR="127000" indent="3429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4pPr>
                      <a:lvl5pPr marL="0" marR="127000" indent="4572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5pPr>
                      <a:lvl6pPr marL="0" marR="127000" indent="5715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6pPr>
                      <a:lvl7pPr marL="0" marR="127000" indent="6858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7pPr>
                      <a:lvl8pPr marL="0" marR="127000" indent="8001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8pPr>
                      <a:lvl9pPr marL="0" marR="127000" indent="9144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9pPr>
                    </a:lstStyle>
                    <a:p>
                      <a:pPr algn="ctr" fontAlgn="b"/>
                      <a:r>
                        <a:rPr lang="en-US" sz="1200" u="none" strike="noStrike" dirty="0">
                          <a:effectLst/>
                        </a:rPr>
                        <a:t>Feb</a:t>
                      </a:r>
                      <a:endParaRPr lang="en-US" sz="1200" b="0" i="0" u="none" strike="noStrike" dirty="0">
                        <a:solidFill>
                          <a:srgbClr val="000000"/>
                        </a:solidFill>
                        <a:effectLst/>
                        <a:latin typeface="Aptos Narrow" panose="020B0004020202020204" pitchFamily="34" charset="0"/>
                      </a:endParaRPr>
                    </a:p>
                  </a:txBody>
                  <a:tcPr marL="6805" marR="6805" marT="6805"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marR="127000" indent="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1pPr>
                      <a:lvl2pPr marL="0" marR="127000" indent="1143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2pPr>
                      <a:lvl3pPr marL="0" marR="127000" indent="2286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3pPr>
                      <a:lvl4pPr marL="0" marR="127000" indent="3429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4pPr>
                      <a:lvl5pPr marL="0" marR="127000" indent="4572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5pPr>
                      <a:lvl6pPr marL="0" marR="127000" indent="5715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6pPr>
                      <a:lvl7pPr marL="0" marR="127000" indent="6858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7pPr>
                      <a:lvl8pPr marL="0" marR="127000" indent="8001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8pPr>
                      <a:lvl9pPr marL="0" marR="127000" indent="9144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9pPr>
                    </a:lstStyle>
                    <a:p>
                      <a:pPr algn="ctr" fontAlgn="b"/>
                      <a:r>
                        <a:rPr lang="en-US" sz="1200" u="none" strike="noStrike" dirty="0">
                          <a:effectLst/>
                        </a:rPr>
                        <a:t>Mar</a:t>
                      </a:r>
                      <a:endParaRPr lang="en-US" sz="1200" b="0" i="0" u="none" strike="noStrike" dirty="0">
                        <a:solidFill>
                          <a:srgbClr val="000000"/>
                        </a:solidFill>
                        <a:effectLst/>
                        <a:latin typeface="Aptos Narrow" panose="020B0004020202020204" pitchFamily="34" charset="0"/>
                      </a:endParaRPr>
                    </a:p>
                  </a:txBody>
                  <a:tcPr marL="6805" marR="6805" marT="6805"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marR="127000" indent="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1pPr>
                      <a:lvl2pPr marL="0" marR="127000" indent="1143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2pPr>
                      <a:lvl3pPr marL="0" marR="127000" indent="2286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3pPr>
                      <a:lvl4pPr marL="0" marR="127000" indent="3429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4pPr>
                      <a:lvl5pPr marL="0" marR="127000" indent="4572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5pPr>
                      <a:lvl6pPr marL="0" marR="127000" indent="5715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6pPr>
                      <a:lvl7pPr marL="0" marR="127000" indent="6858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7pPr>
                      <a:lvl8pPr marL="0" marR="127000" indent="8001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8pPr>
                      <a:lvl9pPr marL="0" marR="127000" indent="9144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9pPr>
                    </a:lstStyle>
                    <a:p>
                      <a:pPr algn="ctr" fontAlgn="b"/>
                      <a:r>
                        <a:rPr lang="en-US" sz="1200" u="none" strike="noStrike" dirty="0">
                          <a:effectLst/>
                        </a:rPr>
                        <a:t>Apr</a:t>
                      </a:r>
                      <a:endParaRPr lang="en-US" sz="1200" b="0" i="0" u="none" strike="noStrike" dirty="0">
                        <a:solidFill>
                          <a:srgbClr val="000000"/>
                        </a:solidFill>
                        <a:effectLst/>
                        <a:latin typeface="Aptos Narrow" panose="020B0004020202020204" pitchFamily="34" charset="0"/>
                      </a:endParaRPr>
                    </a:p>
                  </a:txBody>
                  <a:tcPr marL="6805" marR="6805" marT="6805"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marR="127000" indent="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1pPr>
                      <a:lvl2pPr marL="0" marR="127000" indent="1143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2pPr>
                      <a:lvl3pPr marL="0" marR="127000" indent="2286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3pPr>
                      <a:lvl4pPr marL="0" marR="127000" indent="3429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4pPr>
                      <a:lvl5pPr marL="0" marR="127000" indent="4572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5pPr>
                      <a:lvl6pPr marL="0" marR="127000" indent="5715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6pPr>
                      <a:lvl7pPr marL="0" marR="127000" indent="6858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7pPr>
                      <a:lvl8pPr marL="0" marR="127000" indent="8001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8pPr>
                      <a:lvl9pPr marL="0" marR="127000" indent="9144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9pPr>
                    </a:lstStyle>
                    <a:p>
                      <a:pPr algn="ctr" fontAlgn="b"/>
                      <a:r>
                        <a:rPr lang="en-US" sz="1200" u="none" strike="noStrike">
                          <a:effectLst/>
                        </a:rPr>
                        <a:t>May</a:t>
                      </a:r>
                      <a:endParaRPr lang="en-US" sz="1200" b="0" i="0" u="none" strike="noStrike">
                        <a:solidFill>
                          <a:srgbClr val="000000"/>
                        </a:solidFill>
                        <a:effectLst/>
                        <a:latin typeface="Aptos Narrow" panose="020B0004020202020204" pitchFamily="34" charset="0"/>
                      </a:endParaRPr>
                    </a:p>
                  </a:txBody>
                  <a:tcPr marL="6805" marR="6805" marT="6805"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marR="127000" indent="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1pPr>
                      <a:lvl2pPr marL="0" marR="127000" indent="1143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2pPr>
                      <a:lvl3pPr marL="0" marR="127000" indent="2286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3pPr>
                      <a:lvl4pPr marL="0" marR="127000" indent="3429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4pPr>
                      <a:lvl5pPr marL="0" marR="127000" indent="4572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5pPr>
                      <a:lvl6pPr marL="0" marR="127000" indent="5715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6pPr>
                      <a:lvl7pPr marL="0" marR="127000" indent="6858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7pPr>
                      <a:lvl8pPr marL="0" marR="127000" indent="8001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8pPr>
                      <a:lvl9pPr marL="0" marR="127000" indent="9144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9pPr>
                    </a:lstStyle>
                    <a:p>
                      <a:pPr algn="ctr" fontAlgn="b"/>
                      <a:r>
                        <a:rPr lang="en-US" sz="1200" u="none" strike="noStrike" dirty="0">
                          <a:effectLst/>
                        </a:rPr>
                        <a:t>Jun</a:t>
                      </a:r>
                      <a:endParaRPr lang="en-US" sz="1200" b="0" i="0" u="none" strike="noStrike" dirty="0">
                        <a:solidFill>
                          <a:srgbClr val="000000"/>
                        </a:solidFill>
                        <a:effectLst/>
                        <a:latin typeface="Aptos Narrow" panose="020B0004020202020204" pitchFamily="34" charset="0"/>
                      </a:endParaRPr>
                    </a:p>
                  </a:txBody>
                  <a:tcPr marL="6805" marR="6805" marT="6805"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marR="127000" indent="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1pPr>
                      <a:lvl2pPr marL="0" marR="127000" indent="1143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2pPr>
                      <a:lvl3pPr marL="0" marR="127000" indent="2286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3pPr>
                      <a:lvl4pPr marL="0" marR="127000" indent="3429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4pPr>
                      <a:lvl5pPr marL="0" marR="127000" indent="4572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5pPr>
                      <a:lvl6pPr marL="0" marR="127000" indent="5715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6pPr>
                      <a:lvl7pPr marL="0" marR="127000" indent="6858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7pPr>
                      <a:lvl8pPr marL="0" marR="127000" indent="8001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8pPr>
                      <a:lvl9pPr marL="0" marR="127000" indent="9144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9pPr>
                    </a:lstStyle>
                    <a:p>
                      <a:pPr algn="ctr" fontAlgn="b"/>
                      <a:r>
                        <a:rPr lang="en-US" sz="1200" u="none" strike="noStrike">
                          <a:effectLst/>
                        </a:rPr>
                        <a:t>Jul</a:t>
                      </a:r>
                      <a:endParaRPr lang="en-US" sz="1200" b="0" i="0" u="none" strike="noStrike">
                        <a:solidFill>
                          <a:srgbClr val="000000"/>
                        </a:solidFill>
                        <a:effectLst/>
                        <a:latin typeface="Aptos Narrow" panose="020B0004020202020204" pitchFamily="34" charset="0"/>
                      </a:endParaRPr>
                    </a:p>
                  </a:txBody>
                  <a:tcPr marL="6805" marR="6805" marT="6805"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marR="127000" indent="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1pPr>
                      <a:lvl2pPr marL="0" marR="127000" indent="1143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2pPr>
                      <a:lvl3pPr marL="0" marR="127000" indent="2286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3pPr>
                      <a:lvl4pPr marL="0" marR="127000" indent="3429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4pPr>
                      <a:lvl5pPr marL="0" marR="127000" indent="4572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5pPr>
                      <a:lvl6pPr marL="0" marR="127000" indent="5715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6pPr>
                      <a:lvl7pPr marL="0" marR="127000" indent="6858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7pPr>
                      <a:lvl8pPr marL="0" marR="127000" indent="8001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8pPr>
                      <a:lvl9pPr marL="0" marR="127000" indent="9144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9pPr>
                    </a:lstStyle>
                    <a:p>
                      <a:pPr algn="ctr" fontAlgn="b"/>
                      <a:r>
                        <a:rPr lang="en-US" sz="1200" u="none" strike="noStrike">
                          <a:effectLst/>
                        </a:rPr>
                        <a:t>Aug</a:t>
                      </a:r>
                      <a:endParaRPr lang="en-US" sz="1200" b="0" i="0" u="none" strike="noStrike">
                        <a:solidFill>
                          <a:srgbClr val="000000"/>
                        </a:solidFill>
                        <a:effectLst/>
                        <a:latin typeface="Aptos Narrow" panose="020B0004020202020204" pitchFamily="34" charset="0"/>
                      </a:endParaRPr>
                    </a:p>
                  </a:txBody>
                  <a:tcPr marL="6805" marR="6805" marT="6805"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marR="127000" indent="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1pPr>
                      <a:lvl2pPr marL="0" marR="127000" indent="1143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2pPr>
                      <a:lvl3pPr marL="0" marR="127000" indent="2286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3pPr>
                      <a:lvl4pPr marL="0" marR="127000" indent="3429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4pPr>
                      <a:lvl5pPr marL="0" marR="127000" indent="4572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5pPr>
                      <a:lvl6pPr marL="0" marR="127000" indent="5715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6pPr>
                      <a:lvl7pPr marL="0" marR="127000" indent="6858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7pPr>
                      <a:lvl8pPr marL="0" marR="127000" indent="8001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8pPr>
                      <a:lvl9pPr marL="0" marR="127000" indent="9144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9pPr>
                    </a:lstStyle>
                    <a:p>
                      <a:pPr algn="ctr" fontAlgn="b"/>
                      <a:r>
                        <a:rPr lang="en-US" sz="1200" u="none" strike="noStrike">
                          <a:effectLst/>
                        </a:rPr>
                        <a:t>Sep</a:t>
                      </a:r>
                      <a:endParaRPr lang="en-US" sz="1200" b="0" i="0" u="none" strike="noStrike">
                        <a:solidFill>
                          <a:srgbClr val="000000"/>
                        </a:solidFill>
                        <a:effectLst/>
                        <a:latin typeface="Aptos Display" panose="020B0004020202020204" pitchFamily="34" charset="0"/>
                      </a:endParaRPr>
                    </a:p>
                  </a:txBody>
                  <a:tcPr marL="6805" marR="6805" marT="6805"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marR="127000" indent="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1pPr>
                      <a:lvl2pPr marL="0" marR="127000" indent="1143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2pPr>
                      <a:lvl3pPr marL="0" marR="127000" indent="2286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3pPr>
                      <a:lvl4pPr marL="0" marR="127000" indent="3429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4pPr>
                      <a:lvl5pPr marL="0" marR="127000" indent="4572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5pPr>
                      <a:lvl6pPr marL="0" marR="127000" indent="5715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6pPr>
                      <a:lvl7pPr marL="0" marR="127000" indent="6858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7pPr>
                      <a:lvl8pPr marL="0" marR="127000" indent="8001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8pPr>
                      <a:lvl9pPr marL="0" marR="127000" indent="9144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9pPr>
                    </a:lstStyle>
                    <a:p>
                      <a:pPr algn="ctr" fontAlgn="b"/>
                      <a:r>
                        <a:rPr lang="en-US" sz="1200" u="none" strike="noStrike">
                          <a:effectLst/>
                        </a:rPr>
                        <a:t>Oct</a:t>
                      </a:r>
                      <a:endParaRPr lang="en-US" sz="1200" b="0" i="0" u="none" strike="noStrike">
                        <a:solidFill>
                          <a:srgbClr val="000000"/>
                        </a:solidFill>
                        <a:effectLst/>
                        <a:latin typeface="Aptos Display" panose="020B0004020202020204" pitchFamily="34" charset="0"/>
                      </a:endParaRPr>
                    </a:p>
                  </a:txBody>
                  <a:tcPr marL="6805" marR="6805" marT="6805"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marR="127000" indent="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1pPr>
                      <a:lvl2pPr marL="0" marR="127000" indent="1143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2pPr>
                      <a:lvl3pPr marL="0" marR="127000" indent="2286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3pPr>
                      <a:lvl4pPr marL="0" marR="127000" indent="3429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4pPr>
                      <a:lvl5pPr marL="0" marR="127000" indent="4572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5pPr>
                      <a:lvl6pPr marL="0" marR="127000" indent="5715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6pPr>
                      <a:lvl7pPr marL="0" marR="127000" indent="6858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7pPr>
                      <a:lvl8pPr marL="0" marR="127000" indent="8001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8pPr>
                      <a:lvl9pPr marL="0" marR="127000" indent="9144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9pPr>
                    </a:lstStyle>
                    <a:p>
                      <a:pPr algn="ctr" fontAlgn="b"/>
                      <a:r>
                        <a:rPr lang="en-US" sz="1200" u="none" strike="noStrike">
                          <a:effectLst/>
                        </a:rPr>
                        <a:t>Nov</a:t>
                      </a:r>
                      <a:endParaRPr lang="en-US" sz="1200" b="0" i="0" u="none" strike="noStrike">
                        <a:solidFill>
                          <a:srgbClr val="000000"/>
                        </a:solidFill>
                        <a:effectLst/>
                        <a:latin typeface="Aptos Narrow" panose="020B0004020202020204" pitchFamily="34" charset="0"/>
                      </a:endParaRPr>
                    </a:p>
                  </a:txBody>
                  <a:tcPr marL="6805" marR="6805" marT="6805"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marR="127000" indent="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1pPr>
                      <a:lvl2pPr marL="0" marR="127000" indent="1143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2pPr>
                      <a:lvl3pPr marL="0" marR="127000" indent="2286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3pPr>
                      <a:lvl4pPr marL="0" marR="127000" indent="3429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4pPr>
                      <a:lvl5pPr marL="0" marR="127000" indent="4572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5pPr>
                      <a:lvl6pPr marL="0" marR="127000" indent="5715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6pPr>
                      <a:lvl7pPr marL="0" marR="127000" indent="6858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7pPr>
                      <a:lvl8pPr marL="0" marR="127000" indent="8001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8pPr>
                      <a:lvl9pPr marL="0" marR="127000" indent="9144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9pPr>
                    </a:lstStyle>
                    <a:p>
                      <a:pPr algn="ctr" fontAlgn="b"/>
                      <a:r>
                        <a:rPr lang="en-US" sz="1200" u="none" strike="noStrike">
                          <a:effectLst/>
                        </a:rPr>
                        <a:t>Dec</a:t>
                      </a:r>
                      <a:endParaRPr lang="en-US" sz="1200" b="0" i="0" u="none" strike="noStrike">
                        <a:solidFill>
                          <a:srgbClr val="000000"/>
                        </a:solidFill>
                        <a:effectLst/>
                        <a:latin typeface="Aptos Narrow" panose="020B0004020202020204" pitchFamily="34" charset="0"/>
                      </a:endParaRPr>
                    </a:p>
                  </a:txBody>
                  <a:tcPr marL="6805" marR="6805" marT="6805"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marR="127000" indent="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1pPr>
                      <a:lvl2pPr marL="0" marR="127000" indent="1143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2pPr>
                      <a:lvl3pPr marL="0" marR="127000" indent="2286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3pPr>
                      <a:lvl4pPr marL="0" marR="127000" indent="3429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4pPr>
                      <a:lvl5pPr marL="0" marR="127000" indent="4572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5pPr>
                      <a:lvl6pPr marL="0" marR="127000" indent="5715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6pPr>
                      <a:lvl7pPr marL="0" marR="127000" indent="6858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7pPr>
                      <a:lvl8pPr marL="0" marR="127000" indent="8001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8pPr>
                      <a:lvl9pPr marL="0" marR="127000" indent="9144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9pPr>
                    </a:lstStyle>
                    <a:p>
                      <a:pPr algn="ctr" fontAlgn="b"/>
                      <a:r>
                        <a:rPr lang="en-US" sz="1200" u="none" strike="noStrike">
                          <a:effectLst/>
                        </a:rPr>
                        <a:t>Jan</a:t>
                      </a:r>
                      <a:endParaRPr lang="en-US" sz="1200" b="0" i="0" u="none" strike="noStrike">
                        <a:solidFill>
                          <a:srgbClr val="000000"/>
                        </a:solidFill>
                        <a:effectLst/>
                        <a:latin typeface="Aptos Narrow" panose="020B0004020202020204" pitchFamily="34" charset="0"/>
                      </a:endParaRPr>
                    </a:p>
                  </a:txBody>
                  <a:tcPr marL="6805" marR="6805" marT="6805"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marR="127000" indent="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1pPr>
                      <a:lvl2pPr marL="0" marR="127000" indent="1143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2pPr>
                      <a:lvl3pPr marL="0" marR="127000" indent="2286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3pPr>
                      <a:lvl4pPr marL="0" marR="127000" indent="3429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4pPr>
                      <a:lvl5pPr marL="0" marR="127000" indent="4572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5pPr>
                      <a:lvl6pPr marL="0" marR="127000" indent="5715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6pPr>
                      <a:lvl7pPr marL="0" marR="127000" indent="6858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7pPr>
                      <a:lvl8pPr marL="0" marR="127000" indent="8001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8pPr>
                      <a:lvl9pPr marL="0" marR="127000" indent="9144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9pPr>
                    </a:lstStyle>
                    <a:p>
                      <a:pPr algn="ctr" fontAlgn="b"/>
                      <a:r>
                        <a:rPr lang="en-US" sz="1200" u="none" strike="noStrike">
                          <a:effectLst/>
                        </a:rPr>
                        <a:t>Feb</a:t>
                      </a:r>
                      <a:endParaRPr lang="en-US" sz="1200" b="0" i="0" u="none" strike="noStrike">
                        <a:solidFill>
                          <a:srgbClr val="000000"/>
                        </a:solidFill>
                        <a:effectLst/>
                        <a:latin typeface="Aptos Narrow" panose="020B0004020202020204" pitchFamily="34" charset="0"/>
                      </a:endParaRPr>
                    </a:p>
                  </a:txBody>
                  <a:tcPr marL="6805" marR="6805" marT="6805"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marR="127000" indent="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1pPr>
                      <a:lvl2pPr marL="0" marR="127000" indent="1143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2pPr>
                      <a:lvl3pPr marL="0" marR="127000" indent="2286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3pPr>
                      <a:lvl4pPr marL="0" marR="127000" indent="3429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4pPr>
                      <a:lvl5pPr marL="0" marR="127000" indent="4572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5pPr>
                      <a:lvl6pPr marL="0" marR="127000" indent="5715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6pPr>
                      <a:lvl7pPr marL="0" marR="127000" indent="6858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7pPr>
                      <a:lvl8pPr marL="0" marR="127000" indent="8001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8pPr>
                      <a:lvl9pPr marL="0" marR="127000" indent="9144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9pPr>
                    </a:lstStyle>
                    <a:p>
                      <a:pPr algn="ctr" fontAlgn="b"/>
                      <a:r>
                        <a:rPr lang="en-US" sz="1200" u="none" strike="noStrike">
                          <a:effectLst/>
                        </a:rPr>
                        <a:t>Mar</a:t>
                      </a:r>
                      <a:endParaRPr lang="en-US" sz="1200" b="0" i="0" u="none" strike="noStrike">
                        <a:solidFill>
                          <a:srgbClr val="000000"/>
                        </a:solidFill>
                        <a:effectLst/>
                        <a:latin typeface="Aptos Narrow" panose="020B0004020202020204" pitchFamily="34" charset="0"/>
                      </a:endParaRPr>
                    </a:p>
                  </a:txBody>
                  <a:tcPr marL="6805" marR="6805" marT="6805"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marR="127000" indent="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1pPr>
                      <a:lvl2pPr marL="0" marR="127000" indent="1143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2pPr>
                      <a:lvl3pPr marL="0" marR="127000" indent="2286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3pPr>
                      <a:lvl4pPr marL="0" marR="127000" indent="3429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4pPr>
                      <a:lvl5pPr marL="0" marR="127000" indent="4572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5pPr>
                      <a:lvl6pPr marL="0" marR="127000" indent="5715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6pPr>
                      <a:lvl7pPr marL="0" marR="127000" indent="6858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7pPr>
                      <a:lvl8pPr marL="0" marR="127000" indent="8001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8pPr>
                      <a:lvl9pPr marL="0" marR="127000" indent="9144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9pPr>
                    </a:lstStyle>
                    <a:p>
                      <a:pPr algn="ctr" fontAlgn="b"/>
                      <a:r>
                        <a:rPr lang="en-US" sz="1200" u="none" strike="noStrike">
                          <a:effectLst/>
                        </a:rPr>
                        <a:t>Apr</a:t>
                      </a:r>
                      <a:endParaRPr lang="en-US" sz="1200" b="0" i="0" u="none" strike="noStrike">
                        <a:solidFill>
                          <a:srgbClr val="000000"/>
                        </a:solidFill>
                        <a:effectLst/>
                        <a:latin typeface="Aptos Narrow" panose="020B0004020202020204" pitchFamily="34" charset="0"/>
                      </a:endParaRPr>
                    </a:p>
                  </a:txBody>
                  <a:tcPr marL="6805" marR="6805" marT="6805"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marR="127000" indent="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1pPr>
                      <a:lvl2pPr marL="0" marR="127000" indent="1143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2pPr>
                      <a:lvl3pPr marL="0" marR="127000" indent="2286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3pPr>
                      <a:lvl4pPr marL="0" marR="127000" indent="3429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4pPr>
                      <a:lvl5pPr marL="0" marR="127000" indent="4572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5pPr>
                      <a:lvl6pPr marL="0" marR="127000" indent="5715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6pPr>
                      <a:lvl7pPr marL="0" marR="127000" indent="6858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7pPr>
                      <a:lvl8pPr marL="0" marR="127000" indent="8001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8pPr>
                      <a:lvl9pPr marL="0" marR="127000" indent="9144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9pPr>
                    </a:lstStyle>
                    <a:p>
                      <a:pPr algn="ctr" fontAlgn="b"/>
                      <a:r>
                        <a:rPr lang="en-US" sz="1200" u="none" strike="noStrike">
                          <a:effectLst/>
                        </a:rPr>
                        <a:t>May</a:t>
                      </a:r>
                      <a:endParaRPr lang="en-US" sz="1200" b="0" i="0" u="none" strike="noStrike">
                        <a:solidFill>
                          <a:srgbClr val="000000"/>
                        </a:solidFill>
                        <a:effectLst/>
                        <a:latin typeface="Aptos Narrow" panose="020B0004020202020204" pitchFamily="34" charset="0"/>
                      </a:endParaRPr>
                    </a:p>
                  </a:txBody>
                  <a:tcPr marL="6805" marR="6805" marT="6805"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marR="127000" indent="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1pPr>
                      <a:lvl2pPr marL="0" marR="127000" indent="1143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2pPr>
                      <a:lvl3pPr marL="0" marR="127000" indent="2286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3pPr>
                      <a:lvl4pPr marL="0" marR="127000" indent="3429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4pPr>
                      <a:lvl5pPr marL="0" marR="127000" indent="4572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5pPr>
                      <a:lvl6pPr marL="0" marR="127000" indent="5715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6pPr>
                      <a:lvl7pPr marL="0" marR="127000" indent="6858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7pPr>
                      <a:lvl8pPr marL="0" marR="127000" indent="8001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8pPr>
                      <a:lvl9pPr marL="0" marR="127000" indent="9144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9pPr>
                    </a:lstStyle>
                    <a:p>
                      <a:pPr algn="ctr" fontAlgn="b"/>
                      <a:r>
                        <a:rPr lang="en-US" sz="1200" u="none" strike="noStrike" dirty="0">
                          <a:effectLst/>
                        </a:rPr>
                        <a:t>Jun</a:t>
                      </a:r>
                      <a:endParaRPr lang="en-US" sz="1200" b="0" i="0" u="none" strike="noStrike" dirty="0">
                        <a:solidFill>
                          <a:srgbClr val="000000"/>
                        </a:solidFill>
                        <a:effectLst/>
                        <a:latin typeface="Aptos Narrow" panose="020B0004020202020204" pitchFamily="34" charset="0"/>
                      </a:endParaRPr>
                    </a:p>
                  </a:txBody>
                  <a:tcPr marL="6805" marR="6805" marT="6805"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228375988"/>
                  </a:ext>
                </a:extLst>
              </a:tr>
              <a:tr h="602750">
                <a:tc>
                  <a:txBody>
                    <a:bodyPr/>
                    <a:lstStyle>
                      <a:lvl1pPr marL="0" marR="127000" indent="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1pPr>
                      <a:lvl2pPr marL="0" marR="127000" indent="1143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2pPr>
                      <a:lvl3pPr marL="0" marR="127000" indent="2286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3pPr>
                      <a:lvl4pPr marL="0" marR="127000" indent="3429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4pPr>
                      <a:lvl5pPr marL="0" marR="127000" indent="4572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5pPr>
                      <a:lvl6pPr marL="0" marR="127000" indent="5715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6pPr>
                      <a:lvl7pPr marL="0" marR="127000" indent="6858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7pPr>
                      <a:lvl8pPr marL="0" marR="127000" indent="8001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8pPr>
                      <a:lvl9pPr marL="0" marR="127000" indent="9144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9pPr>
                    </a:lstStyle>
                    <a:p>
                      <a:pPr algn="l" fontAlgn="b"/>
                      <a:r>
                        <a:rPr lang="en-US" sz="1200" u="none" strike="noStrike" dirty="0">
                          <a:effectLst/>
                        </a:rPr>
                        <a:t>#132</a:t>
                      </a:r>
                      <a:endParaRPr lang="en-US" sz="1200" b="0" i="0" u="none" strike="noStrike" dirty="0">
                        <a:solidFill>
                          <a:srgbClr val="000000"/>
                        </a:solidFill>
                        <a:effectLst/>
                        <a:latin typeface="Aptos Narrow" panose="020B0004020202020204" pitchFamily="34" charset="0"/>
                      </a:endParaRPr>
                    </a:p>
                  </a:txBody>
                  <a:tcPr marL="6805" marR="6805" marT="6805" marB="0" vert="vert27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marR="127000" indent="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1pPr>
                      <a:lvl2pPr marL="0" marR="127000" indent="1143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2pPr>
                      <a:lvl3pPr marL="0" marR="127000" indent="2286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3pPr>
                      <a:lvl4pPr marL="0" marR="127000" indent="3429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4pPr>
                      <a:lvl5pPr marL="0" marR="127000" indent="4572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5pPr>
                      <a:lvl6pPr marL="0" marR="127000" indent="5715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6pPr>
                      <a:lvl7pPr marL="0" marR="127000" indent="6858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7pPr>
                      <a:lvl8pPr marL="0" marR="127000" indent="8001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8pPr>
                      <a:lvl9pPr marL="0" marR="127000" indent="9144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9pPr>
                    </a:lstStyle>
                    <a:p>
                      <a:pPr algn="l" fontAlgn="b"/>
                      <a:r>
                        <a:rPr lang="en-US" sz="1200" u="none" strike="noStrike" dirty="0">
                          <a:effectLst/>
                        </a:rPr>
                        <a:t> </a:t>
                      </a:r>
                      <a:endParaRPr lang="en-US" sz="1200" b="0" i="0" u="none" strike="noStrike" dirty="0">
                        <a:solidFill>
                          <a:srgbClr val="000000"/>
                        </a:solidFill>
                        <a:effectLst/>
                        <a:latin typeface="Aptos Narrow" panose="020B0004020202020204" pitchFamily="34" charset="0"/>
                      </a:endParaRPr>
                    </a:p>
                  </a:txBody>
                  <a:tcPr marL="6805" marR="6805" marT="6805" marB="0" vert="vert27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marR="127000" indent="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1pPr>
                      <a:lvl2pPr marL="0" marR="127000" indent="1143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2pPr>
                      <a:lvl3pPr marL="0" marR="127000" indent="2286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3pPr>
                      <a:lvl4pPr marL="0" marR="127000" indent="3429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4pPr>
                      <a:lvl5pPr marL="0" marR="127000" indent="4572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5pPr>
                      <a:lvl6pPr marL="0" marR="127000" indent="5715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6pPr>
                      <a:lvl7pPr marL="0" marR="127000" indent="6858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7pPr>
                      <a:lvl8pPr marL="0" marR="127000" indent="8001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8pPr>
                      <a:lvl9pPr marL="0" marR="127000" indent="9144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9pPr>
                    </a:lstStyle>
                    <a:p>
                      <a:pPr algn="l" fontAlgn="ctr"/>
                      <a:r>
                        <a:rPr lang="en-US" sz="1200" u="none" strike="noStrike" dirty="0">
                          <a:effectLst/>
                        </a:rPr>
                        <a:t>#133-e</a:t>
                      </a:r>
                      <a:endParaRPr lang="en-US" sz="1200" b="0" i="0" u="none" strike="noStrike" dirty="0">
                        <a:solidFill>
                          <a:srgbClr val="000000"/>
                        </a:solidFill>
                        <a:effectLst/>
                        <a:latin typeface="Aptos Narrow" panose="020B0004020202020204" pitchFamily="34" charset="0"/>
                      </a:endParaRPr>
                    </a:p>
                  </a:txBody>
                  <a:tcPr marL="6805" marR="6805" marT="6805" marB="0" vert="vert27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marR="127000" indent="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1pPr>
                      <a:lvl2pPr marL="0" marR="127000" indent="1143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2pPr>
                      <a:lvl3pPr marL="0" marR="127000" indent="2286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3pPr>
                      <a:lvl4pPr marL="0" marR="127000" indent="3429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4pPr>
                      <a:lvl5pPr marL="0" marR="127000" indent="4572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5pPr>
                      <a:lvl6pPr marL="0" marR="127000" indent="5715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6pPr>
                      <a:lvl7pPr marL="0" marR="127000" indent="6858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7pPr>
                      <a:lvl8pPr marL="0" marR="127000" indent="8001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8pPr>
                      <a:lvl9pPr marL="0" marR="127000" indent="9144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9pPr>
                    </a:lstStyle>
                    <a:p>
                      <a:pPr algn="l" fontAlgn="b"/>
                      <a:r>
                        <a:rPr lang="en-US" sz="1200" u="none" strike="noStrike" dirty="0">
                          <a:effectLst/>
                        </a:rPr>
                        <a:t> </a:t>
                      </a:r>
                      <a:endParaRPr lang="en-US" sz="1200" b="0" i="0" u="none" strike="noStrike" dirty="0">
                        <a:solidFill>
                          <a:srgbClr val="000000"/>
                        </a:solidFill>
                        <a:effectLst/>
                        <a:latin typeface="Aptos Narrow" panose="020B0004020202020204" pitchFamily="34" charset="0"/>
                      </a:endParaRPr>
                    </a:p>
                  </a:txBody>
                  <a:tcPr marL="6805" marR="6805" marT="6805" marB="0" vert="vert27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marR="127000" indent="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1pPr>
                      <a:lvl2pPr marL="0" marR="127000" indent="1143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2pPr>
                      <a:lvl3pPr marL="0" marR="127000" indent="2286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3pPr>
                      <a:lvl4pPr marL="0" marR="127000" indent="3429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4pPr>
                      <a:lvl5pPr marL="0" marR="127000" indent="4572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5pPr>
                      <a:lvl6pPr marL="0" marR="127000" indent="5715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6pPr>
                      <a:lvl7pPr marL="0" marR="127000" indent="6858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7pPr>
                      <a:lvl8pPr marL="0" marR="127000" indent="8001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8pPr>
                      <a:lvl9pPr marL="0" marR="127000" indent="9144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9pPr>
                    </a:lstStyle>
                    <a:p>
                      <a:pPr algn="l" fontAlgn="b"/>
                      <a:r>
                        <a:rPr lang="en-US" sz="1200" u="none" strike="noStrike" dirty="0">
                          <a:effectLst/>
                        </a:rPr>
                        <a:t> </a:t>
                      </a:r>
                      <a:endParaRPr lang="en-US" sz="1200" b="0" i="0" u="none" strike="noStrike" dirty="0">
                        <a:solidFill>
                          <a:srgbClr val="000000"/>
                        </a:solidFill>
                        <a:effectLst/>
                        <a:latin typeface="Aptos Narrow" panose="020B0004020202020204" pitchFamily="34" charset="0"/>
                      </a:endParaRPr>
                    </a:p>
                  </a:txBody>
                  <a:tcPr marL="6805" marR="6805" marT="6805" marB="0" vert="vert27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marR="127000" indent="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1pPr>
                      <a:lvl2pPr marL="0" marR="127000" indent="1143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2pPr>
                      <a:lvl3pPr marL="0" marR="127000" indent="2286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3pPr>
                      <a:lvl4pPr marL="0" marR="127000" indent="3429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4pPr>
                      <a:lvl5pPr marL="0" marR="127000" indent="4572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5pPr>
                      <a:lvl6pPr marL="0" marR="127000" indent="5715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6pPr>
                      <a:lvl7pPr marL="0" marR="127000" indent="6858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7pPr>
                      <a:lvl8pPr marL="0" marR="127000" indent="8001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8pPr>
                      <a:lvl9pPr marL="0" marR="127000" indent="9144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9pPr>
                    </a:lstStyle>
                    <a:p>
                      <a:pPr algn="l" fontAlgn="b"/>
                      <a:r>
                        <a:rPr lang="en-US" sz="1200" u="none" strike="noStrike">
                          <a:effectLst/>
                        </a:rPr>
                        <a:t> </a:t>
                      </a:r>
                      <a:endParaRPr lang="en-US" sz="1200" b="0" i="0" u="none" strike="noStrike">
                        <a:solidFill>
                          <a:srgbClr val="000000"/>
                        </a:solidFill>
                        <a:effectLst/>
                        <a:latin typeface="Aptos Narrow" panose="020B0004020202020204" pitchFamily="34" charset="0"/>
                      </a:endParaRPr>
                    </a:p>
                  </a:txBody>
                  <a:tcPr marL="6805" marR="6805" marT="6805" marB="0" vert="vert27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marR="127000" indent="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1pPr>
                      <a:lvl2pPr marL="0" marR="127000" indent="1143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2pPr>
                      <a:lvl3pPr marL="0" marR="127000" indent="2286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3pPr>
                      <a:lvl4pPr marL="0" marR="127000" indent="3429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4pPr>
                      <a:lvl5pPr marL="0" marR="127000" indent="4572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5pPr>
                      <a:lvl6pPr marL="0" marR="127000" indent="5715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6pPr>
                      <a:lvl7pPr marL="0" marR="127000" indent="6858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7pPr>
                      <a:lvl8pPr marL="0" marR="127000" indent="8001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8pPr>
                      <a:lvl9pPr marL="0" marR="127000" indent="9144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9pPr>
                    </a:lstStyle>
                    <a:p>
                      <a:pPr algn="l" fontAlgn="ctr"/>
                      <a:r>
                        <a:rPr lang="en-US" sz="1200" u="none" strike="noStrike" dirty="0">
                          <a:effectLst/>
                        </a:rPr>
                        <a:t>#134</a:t>
                      </a:r>
                      <a:endParaRPr lang="en-US" sz="1200" b="0" i="0" u="none" strike="noStrike" dirty="0">
                        <a:solidFill>
                          <a:srgbClr val="000000"/>
                        </a:solidFill>
                        <a:effectLst/>
                        <a:latin typeface="Aptos Narrow" panose="020B0004020202020204" pitchFamily="34" charset="0"/>
                      </a:endParaRPr>
                    </a:p>
                  </a:txBody>
                  <a:tcPr marL="6805" marR="6805" marT="6805" marB="0" vert="vert27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marR="127000" indent="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1pPr>
                      <a:lvl2pPr marL="0" marR="127000" indent="1143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2pPr>
                      <a:lvl3pPr marL="0" marR="127000" indent="2286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3pPr>
                      <a:lvl4pPr marL="0" marR="127000" indent="3429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4pPr>
                      <a:lvl5pPr marL="0" marR="127000" indent="4572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5pPr>
                      <a:lvl6pPr marL="0" marR="127000" indent="5715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6pPr>
                      <a:lvl7pPr marL="0" marR="127000" indent="6858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7pPr>
                      <a:lvl8pPr marL="0" marR="127000" indent="8001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8pPr>
                      <a:lvl9pPr marL="0" marR="127000" indent="9144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9pPr>
                    </a:lstStyle>
                    <a:p>
                      <a:pPr algn="l" fontAlgn="b"/>
                      <a:r>
                        <a:rPr lang="en-US" sz="1200" u="none" strike="noStrike" dirty="0">
                          <a:effectLst/>
                        </a:rPr>
                        <a:t> </a:t>
                      </a:r>
                      <a:endParaRPr lang="en-US" sz="1200" b="0" i="0" u="none" strike="noStrike" dirty="0">
                        <a:solidFill>
                          <a:srgbClr val="000000"/>
                        </a:solidFill>
                        <a:effectLst/>
                        <a:latin typeface="Aptos Narrow" panose="020B0004020202020204" pitchFamily="34" charset="0"/>
                      </a:endParaRPr>
                    </a:p>
                  </a:txBody>
                  <a:tcPr marL="6805" marR="6805" marT="6805" marB="0" vert="vert27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marR="127000" indent="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1pPr>
                      <a:lvl2pPr marL="0" marR="127000" indent="1143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2pPr>
                      <a:lvl3pPr marL="0" marR="127000" indent="2286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3pPr>
                      <a:lvl4pPr marL="0" marR="127000" indent="3429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4pPr>
                      <a:lvl5pPr marL="0" marR="127000" indent="4572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5pPr>
                      <a:lvl6pPr marL="0" marR="127000" indent="5715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6pPr>
                      <a:lvl7pPr marL="0" marR="127000" indent="6858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7pPr>
                      <a:lvl8pPr marL="0" marR="127000" indent="8001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8pPr>
                      <a:lvl9pPr marL="0" marR="127000" indent="9144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9pPr>
                    </a:lstStyle>
                    <a:p>
                      <a:pPr algn="l" fontAlgn="b"/>
                      <a:r>
                        <a:rPr lang="en-US" sz="1200" u="none" strike="noStrike" dirty="0">
                          <a:effectLst/>
                        </a:rPr>
                        <a:t> </a:t>
                      </a:r>
                      <a:endParaRPr lang="en-US" sz="1200" b="0" i="0" u="none" strike="noStrike" dirty="0">
                        <a:solidFill>
                          <a:srgbClr val="000000"/>
                        </a:solidFill>
                        <a:effectLst/>
                        <a:latin typeface="Aptos Narrow" panose="020B0004020202020204" pitchFamily="34" charset="0"/>
                      </a:endParaRPr>
                    </a:p>
                  </a:txBody>
                  <a:tcPr marL="6805" marR="6805" marT="6805" marB="0" vert="vert27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marR="127000" indent="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1pPr>
                      <a:lvl2pPr marL="0" marR="127000" indent="1143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2pPr>
                      <a:lvl3pPr marL="0" marR="127000" indent="2286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3pPr>
                      <a:lvl4pPr marL="0" marR="127000" indent="3429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4pPr>
                      <a:lvl5pPr marL="0" marR="127000" indent="4572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5pPr>
                      <a:lvl6pPr marL="0" marR="127000" indent="5715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6pPr>
                      <a:lvl7pPr marL="0" marR="127000" indent="6858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7pPr>
                      <a:lvl8pPr marL="0" marR="127000" indent="8001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8pPr>
                      <a:lvl9pPr marL="0" marR="127000" indent="9144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9pPr>
                    </a:lstStyle>
                    <a:p>
                      <a:pPr algn="l" fontAlgn="b"/>
                      <a:r>
                        <a:rPr lang="en-US" sz="1200" u="none" strike="noStrike" dirty="0">
                          <a:effectLst/>
                        </a:rPr>
                        <a:t>#135</a:t>
                      </a:r>
                      <a:endParaRPr lang="en-US" sz="1200" b="0" i="0" u="none" strike="noStrike" dirty="0">
                        <a:solidFill>
                          <a:srgbClr val="000000"/>
                        </a:solidFill>
                        <a:effectLst/>
                        <a:latin typeface="Aptos Display" panose="020B0004020202020204" pitchFamily="34" charset="0"/>
                      </a:endParaRPr>
                    </a:p>
                  </a:txBody>
                  <a:tcPr marL="6805" marR="6805" marT="6805" marB="0" vert="vert27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marR="127000" indent="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1pPr>
                      <a:lvl2pPr marL="0" marR="127000" indent="1143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2pPr>
                      <a:lvl3pPr marL="0" marR="127000" indent="2286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3pPr>
                      <a:lvl4pPr marL="0" marR="127000" indent="3429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4pPr>
                      <a:lvl5pPr marL="0" marR="127000" indent="4572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5pPr>
                      <a:lvl6pPr marL="0" marR="127000" indent="5715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6pPr>
                      <a:lvl7pPr marL="0" marR="127000" indent="6858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7pPr>
                      <a:lvl8pPr marL="0" marR="127000" indent="8001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8pPr>
                      <a:lvl9pPr marL="0" marR="127000" indent="9144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9pPr>
                    </a:lstStyle>
                    <a:p>
                      <a:pPr algn="l" fontAlgn="b"/>
                      <a:r>
                        <a:rPr lang="en-US" sz="1200" u="none" strike="noStrike" dirty="0">
                          <a:effectLst/>
                        </a:rPr>
                        <a:t> </a:t>
                      </a:r>
                      <a:endParaRPr lang="en-US" sz="1200" b="0" i="0" u="none" strike="noStrike" dirty="0">
                        <a:solidFill>
                          <a:srgbClr val="000000"/>
                        </a:solidFill>
                        <a:effectLst/>
                        <a:latin typeface="Aptos Narrow" panose="020B0004020202020204" pitchFamily="34" charset="0"/>
                      </a:endParaRPr>
                    </a:p>
                  </a:txBody>
                  <a:tcPr marL="6805" marR="6805" marT="6805" marB="0" vert="vert27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marR="127000" indent="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1pPr>
                      <a:lvl2pPr marL="0" marR="127000" indent="1143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2pPr>
                      <a:lvl3pPr marL="0" marR="127000" indent="2286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3pPr>
                      <a:lvl4pPr marL="0" marR="127000" indent="3429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4pPr>
                      <a:lvl5pPr marL="0" marR="127000" indent="4572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5pPr>
                      <a:lvl6pPr marL="0" marR="127000" indent="5715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6pPr>
                      <a:lvl7pPr marL="0" marR="127000" indent="6858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7pPr>
                      <a:lvl8pPr marL="0" marR="127000" indent="8001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8pPr>
                      <a:lvl9pPr marL="0" marR="127000" indent="9144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9pPr>
                    </a:lstStyle>
                    <a:p>
                      <a:pPr algn="l" fontAlgn="b"/>
                      <a:r>
                        <a:rPr lang="en-US" sz="1200" u="none" strike="noStrike" dirty="0">
                          <a:effectLst/>
                        </a:rPr>
                        <a:t>#135-e</a:t>
                      </a:r>
                      <a:endParaRPr lang="en-US" sz="1200" b="0" i="0" u="none" strike="noStrike" dirty="0">
                        <a:solidFill>
                          <a:srgbClr val="000000"/>
                        </a:solidFill>
                        <a:effectLst/>
                        <a:latin typeface="Aptos Narrow" panose="020B0004020202020204" pitchFamily="34" charset="0"/>
                      </a:endParaRPr>
                    </a:p>
                  </a:txBody>
                  <a:tcPr marL="6805" marR="6805" marT="6805" marB="0" vert="vert27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marR="127000" indent="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1pPr>
                      <a:lvl2pPr marL="0" marR="127000" indent="1143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2pPr>
                      <a:lvl3pPr marL="0" marR="127000" indent="2286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3pPr>
                      <a:lvl4pPr marL="0" marR="127000" indent="3429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4pPr>
                      <a:lvl5pPr marL="0" marR="127000" indent="4572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5pPr>
                      <a:lvl6pPr marL="0" marR="127000" indent="5715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6pPr>
                      <a:lvl7pPr marL="0" marR="127000" indent="6858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7pPr>
                      <a:lvl8pPr marL="0" marR="127000" indent="8001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8pPr>
                      <a:lvl9pPr marL="0" marR="127000" indent="9144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9pPr>
                    </a:lstStyle>
                    <a:p>
                      <a:pPr algn="l" fontAlgn="b"/>
                      <a:r>
                        <a:rPr lang="en-US" sz="1200" u="none" strike="noStrike" dirty="0">
                          <a:effectLst/>
                        </a:rPr>
                        <a:t>#136</a:t>
                      </a:r>
                      <a:endParaRPr lang="en-US" sz="1200" b="0" i="0" u="none" strike="noStrike" dirty="0">
                        <a:solidFill>
                          <a:srgbClr val="000000"/>
                        </a:solidFill>
                        <a:effectLst/>
                        <a:latin typeface="Aptos Narrow" panose="020B0004020202020204" pitchFamily="34" charset="0"/>
                      </a:endParaRPr>
                    </a:p>
                  </a:txBody>
                  <a:tcPr marL="6805" marR="6805" marT="6805" marB="0" vert="vert27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marR="127000" indent="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1pPr>
                      <a:lvl2pPr marL="0" marR="127000" indent="1143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2pPr>
                      <a:lvl3pPr marL="0" marR="127000" indent="2286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3pPr>
                      <a:lvl4pPr marL="0" marR="127000" indent="3429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4pPr>
                      <a:lvl5pPr marL="0" marR="127000" indent="4572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5pPr>
                      <a:lvl6pPr marL="0" marR="127000" indent="5715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6pPr>
                      <a:lvl7pPr marL="0" marR="127000" indent="6858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7pPr>
                      <a:lvl8pPr marL="0" marR="127000" indent="8001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8pPr>
                      <a:lvl9pPr marL="0" marR="127000" indent="9144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9pPr>
                    </a:lstStyle>
                    <a:p>
                      <a:pPr algn="l" fontAlgn="b"/>
                      <a:r>
                        <a:rPr lang="en-US" sz="1200" u="none" strike="noStrike" dirty="0">
                          <a:effectLst/>
                        </a:rPr>
                        <a:t> </a:t>
                      </a:r>
                      <a:endParaRPr lang="en-US" sz="1200" b="0" i="0" u="none" strike="noStrike" dirty="0">
                        <a:solidFill>
                          <a:srgbClr val="000000"/>
                        </a:solidFill>
                        <a:effectLst/>
                        <a:latin typeface="Aptos Narrow" panose="020B0004020202020204" pitchFamily="34" charset="0"/>
                      </a:endParaRPr>
                    </a:p>
                  </a:txBody>
                  <a:tcPr marL="6805" marR="6805" marT="6805" marB="0" vert="vert27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marR="127000" indent="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1pPr>
                      <a:lvl2pPr marL="0" marR="127000" indent="1143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2pPr>
                      <a:lvl3pPr marL="0" marR="127000" indent="2286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3pPr>
                      <a:lvl4pPr marL="0" marR="127000" indent="3429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4pPr>
                      <a:lvl5pPr marL="0" marR="127000" indent="4572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5pPr>
                      <a:lvl6pPr marL="0" marR="127000" indent="5715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6pPr>
                      <a:lvl7pPr marL="0" marR="127000" indent="6858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7pPr>
                      <a:lvl8pPr marL="0" marR="127000" indent="8001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8pPr>
                      <a:lvl9pPr marL="0" marR="127000" indent="9144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9pPr>
                    </a:lstStyle>
                    <a:p>
                      <a:pPr algn="l" fontAlgn="b"/>
                      <a:r>
                        <a:rPr lang="en-US" sz="1200" u="none" strike="noStrike" dirty="0">
                          <a:effectLst/>
                        </a:rPr>
                        <a:t> </a:t>
                      </a:r>
                      <a:endParaRPr lang="en-US" sz="1200" b="0" i="0" u="none" strike="noStrike" dirty="0">
                        <a:solidFill>
                          <a:srgbClr val="000000"/>
                        </a:solidFill>
                        <a:effectLst/>
                        <a:latin typeface="Aptos Narrow" panose="020B0004020202020204" pitchFamily="34" charset="0"/>
                      </a:endParaRPr>
                    </a:p>
                  </a:txBody>
                  <a:tcPr marL="6805" marR="6805" marT="6805" marB="0" vert="vert27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marR="127000" indent="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1pPr>
                      <a:lvl2pPr marL="0" marR="127000" indent="1143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2pPr>
                      <a:lvl3pPr marL="0" marR="127000" indent="2286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3pPr>
                      <a:lvl4pPr marL="0" marR="127000" indent="3429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4pPr>
                      <a:lvl5pPr marL="0" marR="127000" indent="4572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5pPr>
                      <a:lvl6pPr marL="0" marR="127000" indent="5715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6pPr>
                      <a:lvl7pPr marL="0" marR="127000" indent="6858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7pPr>
                      <a:lvl8pPr marL="0" marR="127000" indent="8001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8pPr>
                      <a:lvl9pPr marL="0" marR="127000" indent="9144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9pPr>
                    </a:lstStyle>
                    <a:p>
                      <a:pPr algn="l" fontAlgn="b"/>
                      <a:r>
                        <a:rPr lang="en-US" sz="1200" u="none" strike="noStrike" dirty="0">
                          <a:effectLst/>
                        </a:rPr>
                        <a:t>#137e</a:t>
                      </a:r>
                      <a:endParaRPr lang="en-US" sz="1200" b="0" i="0" u="none" strike="noStrike" dirty="0">
                        <a:solidFill>
                          <a:srgbClr val="000000"/>
                        </a:solidFill>
                        <a:effectLst/>
                        <a:latin typeface="Aptos Narrow" panose="020B0004020202020204" pitchFamily="34" charset="0"/>
                      </a:endParaRPr>
                    </a:p>
                  </a:txBody>
                  <a:tcPr marL="6805" marR="6805" marT="6805" marB="0" vert="vert27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marR="127000" indent="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1pPr>
                      <a:lvl2pPr marL="0" marR="127000" indent="1143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2pPr>
                      <a:lvl3pPr marL="0" marR="127000" indent="2286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3pPr>
                      <a:lvl4pPr marL="0" marR="127000" indent="3429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4pPr>
                      <a:lvl5pPr marL="0" marR="127000" indent="4572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5pPr>
                      <a:lvl6pPr marL="0" marR="127000" indent="5715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6pPr>
                      <a:lvl7pPr marL="0" marR="127000" indent="6858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7pPr>
                      <a:lvl8pPr marL="0" marR="127000" indent="8001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8pPr>
                      <a:lvl9pPr marL="0" marR="127000" indent="9144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9pPr>
                    </a:lstStyle>
                    <a:p>
                      <a:pPr algn="l" fontAlgn="b"/>
                      <a:r>
                        <a:rPr lang="en-US" sz="1200" u="none" strike="noStrike" dirty="0">
                          <a:effectLst/>
                        </a:rPr>
                        <a:t> </a:t>
                      </a:r>
                      <a:endParaRPr lang="en-US" sz="1200" b="0" i="0" u="none" strike="noStrike" dirty="0">
                        <a:solidFill>
                          <a:srgbClr val="000000"/>
                        </a:solidFill>
                        <a:effectLst/>
                        <a:latin typeface="Aptos Narrow" panose="020B0004020202020204" pitchFamily="34" charset="0"/>
                      </a:endParaRPr>
                    </a:p>
                  </a:txBody>
                  <a:tcPr marL="6805" marR="6805" marT="6805" marB="0" vert="vert27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marR="127000" indent="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1pPr>
                      <a:lvl2pPr marL="0" marR="127000" indent="1143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2pPr>
                      <a:lvl3pPr marL="0" marR="127000" indent="2286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3pPr>
                      <a:lvl4pPr marL="0" marR="127000" indent="3429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4pPr>
                      <a:lvl5pPr marL="0" marR="127000" indent="4572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5pPr>
                      <a:lvl6pPr marL="0" marR="127000" indent="5715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6pPr>
                      <a:lvl7pPr marL="0" marR="127000" indent="6858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7pPr>
                      <a:lvl8pPr marL="0" marR="127000" indent="8001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8pPr>
                      <a:lvl9pPr marL="0" marR="127000" indent="9144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9pPr>
                    </a:lstStyle>
                    <a:p>
                      <a:pPr algn="l" fontAlgn="b"/>
                      <a:r>
                        <a:rPr lang="en-US" sz="1200" u="none" strike="noStrike" dirty="0">
                          <a:effectLst/>
                        </a:rPr>
                        <a:t>#137e-b</a:t>
                      </a:r>
                      <a:endParaRPr lang="en-US" sz="1200" b="0" i="0" u="none" strike="noStrike" dirty="0">
                        <a:solidFill>
                          <a:srgbClr val="000000"/>
                        </a:solidFill>
                        <a:effectLst/>
                        <a:latin typeface="Aptos Narrow" panose="020B0004020202020204" pitchFamily="34" charset="0"/>
                      </a:endParaRPr>
                    </a:p>
                  </a:txBody>
                  <a:tcPr marL="6805" marR="6805" marT="6805" marB="0" vert="vert27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marR="127000" indent="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1pPr>
                      <a:lvl2pPr marL="0" marR="127000" indent="1143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2pPr>
                      <a:lvl3pPr marL="0" marR="127000" indent="2286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3pPr>
                      <a:lvl4pPr marL="0" marR="127000" indent="3429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4pPr>
                      <a:lvl5pPr marL="0" marR="127000" indent="4572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5pPr>
                      <a:lvl6pPr marL="0" marR="127000" indent="5715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6pPr>
                      <a:lvl7pPr marL="0" marR="127000" indent="6858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7pPr>
                      <a:lvl8pPr marL="0" marR="127000" indent="8001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8pPr>
                      <a:lvl9pPr marL="0" marR="127000" indent="9144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9pPr>
                    </a:lstStyle>
                    <a:p>
                      <a:pPr algn="l" fontAlgn="b"/>
                      <a:r>
                        <a:rPr lang="en-US" sz="1200" u="none" strike="noStrike" dirty="0">
                          <a:effectLst/>
                        </a:rPr>
                        <a:t>#138</a:t>
                      </a:r>
                      <a:endParaRPr lang="en-US" sz="1200" b="0" i="0" u="none" strike="noStrike" dirty="0">
                        <a:solidFill>
                          <a:srgbClr val="000000"/>
                        </a:solidFill>
                        <a:effectLst/>
                        <a:latin typeface="Aptos Narrow" panose="020B0004020202020204" pitchFamily="34" charset="0"/>
                      </a:endParaRPr>
                    </a:p>
                  </a:txBody>
                  <a:tcPr marL="6805" marR="6805" marT="6805" marB="0" vert="vert27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marR="127000" indent="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1pPr>
                      <a:lvl2pPr marL="0" marR="127000" indent="1143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2pPr>
                      <a:lvl3pPr marL="0" marR="127000" indent="2286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3pPr>
                      <a:lvl4pPr marL="0" marR="127000" indent="3429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4pPr>
                      <a:lvl5pPr marL="0" marR="127000" indent="4572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5pPr>
                      <a:lvl6pPr marL="0" marR="127000" indent="5715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6pPr>
                      <a:lvl7pPr marL="0" marR="127000" indent="6858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7pPr>
                      <a:lvl8pPr marL="0" marR="127000" indent="8001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8pPr>
                      <a:lvl9pPr marL="0" marR="127000" indent="9144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9pPr>
                    </a:lstStyle>
                    <a:p>
                      <a:pPr algn="l" fontAlgn="b"/>
                      <a:r>
                        <a:rPr lang="en-US" sz="1200" u="none" strike="noStrike" dirty="0">
                          <a:effectLst/>
                        </a:rPr>
                        <a:t> </a:t>
                      </a:r>
                      <a:endParaRPr lang="en-US" sz="1200" b="0" i="0" u="none" strike="noStrike" dirty="0">
                        <a:solidFill>
                          <a:srgbClr val="000000"/>
                        </a:solidFill>
                        <a:effectLst/>
                        <a:latin typeface="Aptos Narrow" panose="020B0004020202020204" pitchFamily="34" charset="0"/>
                      </a:endParaRPr>
                    </a:p>
                  </a:txBody>
                  <a:tcPr marL="6805" marR="6805" marT="6805" marB="0" vert="vert27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marR="127000" indent="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1pPr>
                      <a:lvl2pPr marL="0" marR="127000" indent="1143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2pPr>
                      <a:lvl3pPr marL="0" marR="127000" indent="2286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3pPr>
                      <a:lvl4pPr marL="0" marR="127000" indent="3429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4pPr>
                      <a:lvl5pPr marL="0" marR="127000" indent="4572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5pPr>
                      <a:lvl6pPr marL="0" marR="127000" indent="5715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6pPr>
                      <a:lvl7pPr marL="0" marR="127000" indent="6858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7pPr>
                      <a:lvl8pPr marL="0" marR="127000" indent="8001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8pPr>
                      <a:lvl9pPr marL="0" marR="127000" indent="9144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9pPr>
                    </a:lstStyle>
                    <a:p>
                      <a:pPr algn="l" fontAlgn="b"/>
                      <a:r>
                        <a:rPr lang="en-US" sz="1200" u="none" strike="noStrike">
                          <a:effectLst/>
                        </a:rPr>
                        <a:t> </a:t>
                      </a:r>
                      <a:endParaRPr lang="en-US" sz="1200" b="0" i="0" u="none" strike="noStrike">
                        <a:solidFill>
                          <a:srgbClr val="000000"/>
                        </a:solidFill>
                        <a:effectLst/>
                        <a:latin typeface="Aptos Narrow" panose="020B0004020202020204" pitchFamily="34" charset="0"/>
                      </a:endParaRPr>
                    </a:p>
                  </a:txBody>
                  <a:tcPr marL="6805" marR="6805" marT="6805" marB="0" vert="vert27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marR="127000" indent="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1pPr>
                      <a:lvl2pPr marL="0" marR="127000" indent="1143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2pPr>
                      <a:lvl3pPr marL="0" marR="127000" indent="2286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3pPr>
                      <a:lvl4pPr marL="0" marR="127000" indent="3429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4pPr>
                      <a:lvl5pPr marL="0" marR="127000" indent="4572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5pPr>
                      <a:lvl6pPr marL="0" marR="127000" indent="5715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6pPr>
                      <a:lvl7pPr marL="0" marR="127000" indent="6858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7pPr>
                      <a:lvl8pPr marL="0" marR="127000" indent="8001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8pPr>
                      <a:lvl9pPr marL="0" marR="127000" indent="9144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9pPr>
                    </a:lstStyle>
                    <a:p>
                      <a:pPr algn="l" fontAlgn="b"/>
                      <a:r>
                        <a:rPr lang="en-US" sz="1200" u="none" strike="noStrike" dirty="0">
                          <a:effectLst/>
                        </a:rPr>
                        <a:t>#139</a:t>
                      </a:r>
                      <a:endParaRPr lang="en-US" sz="1200" b="0" i="0" u="none" strike="noStrike" dirty="0">
                        <a:solidFill>
                          <a:srgbClr val="000000"/>
                        </a:solidFill>
                        <a:effectLst/>
                        <a:latin typeface="Aptos Narrow" panose="020B0004020202020204" pitchFamily="34" charset="0"/>
                      </a:endParaRPr>
                    </a:p>
                  </a:txBody>
                  <a:tcPr marL="6805" marR="6805" marT="6805" marB="0" vert="vert27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marR="127000" indent="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1pPr>
                      <a:lvl2pPr marL="0" marR="127000" indent="1143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2pPr>
                      <a:lvl3pPr marL="0" marR="127000" indent="2286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3pPr>
                      <a:lvl4pPr marL="0" marR="127000" indent="3429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4pPr>
                      <a:lvl5pPr marL="0" marR="127000" indent="4572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5pPr>
                      <a:lvl6pPr marL="0" marR="127000" indent="5715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6pPr>
                      <a:lvl7pPr marL="0" marR="127000" indent="6858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7pPr>
                      <a:lvl8pPr marL="0" marR="127000" indent="8001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8pPr>
                      <a:lvl9pPr marL="0" marR="127000" indent="9144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9pPr>
                    </a:lstStyle>
                    <a:p>
                      <a:pPr algn="l" fontAlgn="b"/>
                      <a:r>
                        <a:rPr lang="en-US" sz="1200" u="none" strike="noStrike" dirty="0">
                          <a:effectLst/>
                        </a:rPr>
                        <a:t> </a:t>
                      </a:r>
                      <a:endParaRPr lang="en-US" sz="1200" b="0" i="0" u="none" strike="noStrike" dirty="0">
                        <a:solidFill>
                          <a:srgbClr val="000000"/>
                        </a:solidFill>
                        <a:effectLst/>
                        <a:latin typeface="Aptos Narrow" panose="020B0004020202020204" pitchFamily="34" charset="0"/>
                      </a:endParaRPr>
                    </a:p>
                  </a:txBody>
                  <a:tcPr marL="6805" marR="6805" marT="6805" marB="0" vert="vert27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marR="127000" indent="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1pPr>
                      <a:lvl2pPr marL="0" marR="127000" indent="1143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2pPr>
                      <a:lvl3pPr marL="0" marR="127000" indent="2286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3pPr>
                      <a:lvl4pPr marL="0" marR="127000" indent="3429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4pPr>
                      <a:lvl5pPr marL="0" marR="127000" indent="4572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5pPr>
                      <a:lvl6pPr marL="0" marR="127000" indent="5715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6pPr>
                      <a:lvl7pPr marL="0" marR="127000" indent="6858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7pPr>
                      <a:lvl8pPr marL="0" marR="127000" indent="8001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8pPr>
                      <a:lvl9pPr marL="0" marR="127000" indent="9144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9pPr>
                    </a:lstStyle>
                    <a:p>
                      <a:pPr algn="l" fontAlgn="b"/>
                      <a:r>
                        <a:rPr lang="en-US" sz="1200" u="none" strike="noStrike" dirty="0">
                          <a:effectLst/>
                        </a:rPr>
                        <a:t>#139e</a:t>
                      </a:r>
                      <a:endParaRPr lang="en-US" sz="1200" b="0" i="0" u="none" strike="noStrike" dirty="0">
                        <a:solidFill>
                          <a:srgbClr val="000000"/>
                        </a:solidFill>
                        <a:effectLst/>
                        <a:latin typeface="Aptos Narrow" panose="020B0004020202020204" pitchFamily="34" charset="0"/>
                      </a:endParaRPr>
                    </a:p>
                  </a:txBody>
                  <a:tcPr marL="6805" marR="6805" marT="6805" marB="0" vert="vert27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marR="127000" indent="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1pPr>
                      <a:lvl2pPr marL="0" marR="127000" indent="1143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2pPr>
                      <a:lvl3pPr marL="0" marR="127000" indent="2286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3pPr>
                      <a:lvl4pPr marL="0" marR="127000" indent="3429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4pPr>
                      <a:lvl5pPr marL="0" marR="127000" indent="4572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5pPr>
                      <a:lvl6pPr marL="0" marR="127000" indent="5715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6pPr>
                      <a:lvl7pPr marL="0" marR="127000" indent="6858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7pPr>
                      <a:lvl8pPr marL="0" marR="127000" indent="8001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8pPr>
                      <a:lvl9pPr marL="0" marR="127000" indent="9144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9pPr>
                    </a:lstStyle>
                    <a:p>
                      <a:pPr algn="l" fontAlgn="b"/>
                      <a:r>
                        <a:rPr lang="en-US" sz="1200" u="none" strike="noStrike" dirty="0">
                          <a:effectLst/>
                        </a:rPr>
                        <a:t>#140</a:t>
                      </a:r>
                      <a:endParaRPr lang="en-US" sz="1200" b="0" i="0" u="none" strike="noStrike" dirty="0">
                        <a:solidFill>
                          <a:srgbClr val="000000"/>
                        </a:solidFill>
                        <a:effectLst/>
                        <a:latin typeface="Aptos Narrow" panose="020B0004020202020204" pitchFamily="34" charset="0"/>
                      </a:endParaRPr>
                    </a:p>
                  </a:txBody>
                  <a:tcPr marL="6805" marR="6805" marT="6805" marB="0" vert="vert27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marR="127000" indent="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1pPr>
                      <a:lvl2pPr marL="0" marR="127000" indent="1143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2pPr>
                      <a:lvl3pPr marL="0" marR="127000" indent="2286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3pPr>
                      <a:lvl4pPr marL="0" marR="127000" indent="3429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4pPr>
                      <a:lvl5pPr marL="0" marR="127000" indent="4572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5pPr>
                      <a:lvl6pPr marL="0" marR="127000" indent="5715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6pPr>
                      <a:lvl7pPr marL="0" marR="127000" indent="6858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7pPr>
                      <a:lvl8pPr marL="0" marR="127000" indent="8001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8pPr>
                      <a:lvl9pPr marL="0" marR="127000" indent="914400" algn="r" defTabSz="41275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ptos" panose="02110004020202020204"/>
                          <a:sym typeface="Helvetica Light"/>
                        </a:defRPr>
                      </a:lvl9pPr>
                    </a:lstStyle>
                    <a:p>
                      <a:pPr algn="l" fontAlgn="b"/>
                      <a:r>
                        <a:rPr lang="en-US" sz="1200" u="none" strike="noStrike" dirty="0">
                          <a:effectLst/>
                        </a:rPr>
                        <a:t> </a:t>
                      </a:r>
                      <a:endParaRPr lang="en-US" sz="1200" b="0" i="0" u="none" strike="noStrike" dirty="0">
                        <a:solidFill>
                          <a:srgbClr val="000000"/>
                        </a:solidFill>
                        <a:effectLst/>
                        <a:latin typeface="Aptos Narrow" panose="020B0004020202020204" pitchFamily="34" charset="0"/>
                      </a:endParaRPr>
                    </a:p>
                  </a:txBody>
                  <a:tcPr marL="6805" marR="6805" marT="6805" marB="0" vert="vert27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691100802"/>
                  </a:ext>
                </a:extLst>
              </a:tr>
            </a:tbl>
          </a:graphicData>
        </a:graphic>
      </p:graphicFrame>
      <p:cxnSp>
        <p:nvCxnSpPr>
          <p:cNvPr id="359" name="Straight Connector 358">
            <a:extLst>
              <a:ext uri="{FF2B5EF4-FFF2-40B4-BE49-F238E27FC236}">
                <a16:creationId xmlns:a16="http://schemas.microsoft.com/office/drawing/2014/main" id="{8686282B-C17F-AA8A-2849-7E5ABA411748}"/>
              </a:ext>
            </a:extLst>
          </p:cNvPr>
          <p:cNvCxnSpPr>
            <a:cxnSpLocks/>
          </p:cNvCxnSpPr>
          <p:nvPr/>
        </p:nvCxnSpPr>
        <p:spPr>
          <a:xfrm>
            <a:off x="47394" y="1185978"/>
            <a:ext cx="12546" cy="5179573"/>
          </a:xfrm>
          <a:prstGeom prst="line">
            <a:avLst/>
          </a:prstGeom>
          <a:noFill/>
          <a:ln w="19050" cap="flat" cmpd="sng" algn="ctr">
            <a:solidFill>
              <a:srgbClr val="156082"/>
            </a:solidFill>
            <a:prstDash val="sysDot"/>
            <a:miter lim="800000"/>
          </a:ln>
          <a:effectLst/>
        </p:spPr>
      </p:cxnSp>
      <p:grpSp>
        <p:nvGrpSpPr>
          <p:cNvPr id="360" name="Group 359">
            <a:extLst>
              <a:ext uri="{FF2B5EF4-FFF2-40B4-BE49-F238E27FC236}">
                <a16:creationId xmlns:a16="http://schemas.microsoft.com/office/drawing/2014/main" id="{8BB13667-1C50-7975-E6A7-7E2A45E4F314}"/>
              </a:ext>
            </a:extLst>
          </p:cNvPr>
          <p:cNvGrpSpPr/>
          <p:nvPr/>
        </p:nvGrpSpPr>
        <p:grpSpPr>
          <a:xfrm>
            <a:off x="91153" y="396056"/>
            <a:ext cx="11979308" cy="453228"/>
            <a:chOff x="106346" y="1757235"/>
            <a:chExt cx="11979308" cy="453228"/>
          </a:xfrm>
          <a:noFill/>
        </p:grpSpPr>
        <p:sp>
          <p:nvSpPr>
            <p:cNvPr id="361" name="Rectangle 360">
              <a:extLst>
                <a:ext uri="{FF2B5EF4-FFF2-40B4-BE49-F238E27FC236}">
                  <a16:creationId xmlns:a16="http://schemas.microsoft.com/office/drawing/2014/main" id="{651C4B27-3FF6-434F-3F18-4A2669CB746D}"/>
                </a:ext>
              </a:extLst>
            </p:cNvPr>
            <p:cNvSpPr/>
            <p:nvPr/>
          </p:nvSpPr>
          <p:spPr>
            <a:xfrm>
              <a:off x="106346" y="1757236"/>
              <a:ext cx="458197" cy="453227"/>
            </a:xfrm>
            <a:prstGeom prst="rect">
              <a:avLst/>
            </a:prstGeom>
            <a:grpFill/>
            <a:ln w="19050" cap="flat" cmpd="sng" algn="ctr">
              <a:noFill/>
              <a:prstDash val="solid"/>
              <a:miter lim="800000"/>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Aptos" panose="02110004020202020204"/>
                <a:ea typeface="+mn-ea"/>
                <a:cs typeface="+mn-cs"/>
              </a:endParaRPr>
            </a:p>
          </p:txBody>
        </p:sp>
        <p:sp>
          <p:nvSpPr>
            <p:cNvPr id="362" name="Rectangle 361">
              <a:extLst>
                <a:ext uri="{FF2B5EF4-FFF2-40B4-BE49-F238E27FC236}">
                  <a16:creationId xmlns:a16="http://schemas.microsoft.com/office/drawing/2014/main" id="{40BC596C-9D6D-B00C-7D1F-7CE84E760183}"/>
                </a:ext>
              </a:extLst>
            </p:cNvPr>
            <p:cNvSpPr/>
            <p:nvPr/>
          </p:nvSpPr>
          <p:spPr>
            <a:xfrm>
              <a:off x="567190" y="1757236"/>
              <a:ext cx="458197" cy="453227"/>
            </a:xfrm>
            <a:prstGeom prst="rect">
              <a:avLst/>
            </a:prstGeom>
            <a:grpFill/>
            <a:ln w="19050" cap="flat" cmpd="sng" algn="ctr">
              <a:noFill/>
              <a:prstDash val="solid"/>
              <a:miter lim="800000"/>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363" name="Rectangle 362">
              <a:extLst>
                <a:ext uri="{FF2B5EF4-FFF2-40B4-BE49-F238E27FC236}">
                  <a16:creationId xmlns:a16="http://schemas.microsoft.com/office/drawing/2014/main" id="{15F625B7-CD65-01C3-9019-14B6FCCD7120}"/>
                </a:ext>
              </a:extLst>
            </p:cNvPr>
            <p:cNvSpPr/>
            <p:nvPr/>
          </p:nvSpPr>
          <p:spPr>
            <a:xfrm>
              <a:off x="1028034" y="1757236"/>
              <a:ext cx="458197" cy="453227"/>
            </a:xfrm>
            <a:prstGeom prst="rect">
              <a:avLst/>
            </a:prstGeom>
            <a:grpFill/>
            <a:ln w="19050" cap="flat" cmpd="sng" algn="ctr">
              <a:noFill/>
              <a:prstDash val="solid"/>
              <a:miter lim="800000"/>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364" name="Rectangle 363">
              <a:extLst>
                <a:ext uri="{FF2B5EF4-FFF2-40B4-BE49-F238E27FC236}">
                  <a16:creationId xmlns:a16="http://schemas.microsoft.com/office/drawing/2014/main" id="{66A992C8-318D-1FEA-FA24-2F6A1DCF9648}"/>
                </a:ext>
              </a:extLst>
            </p:cNvPr>
            <p:cNvSpPr/>
            <p:nvPr/>
          </p:nvSpPr>
          <p:spPr>
            <a:xfrm>
              <a:off x="1488878" y="1757236"/>
              <a:ext cx="458197" cy="453227"/>
            </a:xfrm>
            <a:prstGeom prst="rect">
              <a:avLst/>
            </a:prstGeom>
            <a:grpFill/>
            <a:ln w="19050" cap="flat" cmpd="sng" algn="ctr">
              <a:noFill/>
              <a:prstDash val="solid"/>
              <a:miter lim="800000"/>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365" name="Rectangle 364">
              <a:extLst>
                <a:ext uri="{FF2B5EF4-FFF2-40B4-BE49-F238E27FC236}">
                  <a16:creationId xmlns:a16="http://schemas.microsoft.com/office/drawing/2014/main" id="{3D8ABD17-5817-4B8A-3238-E0B1A45309AB}"/>
                </a:ext>
              </a:extLst>
            </p:cNvPr>
            <p:cNvSpPr/>
            <p:nvPr/>
          </p:nvSpPr>
          <p:spPr>
            <a:xfrm>
              <a:off x="1949722" y="1757236"/>
              <a:ext cx="458197" cy="453227"/>
            </a:xfrm>
            <a:prstGeom prst="rect">
              <a:avLst/>
            </a:prstGeom>
            <a:grpFill/>
            <a:ln w="19050" cap="flat" cmpd="sng" algn="ctr">
              <a:noFill/>
              <a:prstDash val="solid"/>
              <a:miter lim="800000"/>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366" name="Rectangle 365">
              <a:extLst>
                <a:ext uri="{FF2B5EF4-FFF2-40B4-BE49-F238E27FC236}">
                  <a16:creationId xmlns:a16="http://schemas.microsoft.com/office/drawing/2014/main" id="{5DCFC550-3070-D32E-B68D-BF051BD21E49}"/>
                </a:ext>
              </a:extLst>
            </p:cNvPr>
            <p:cNvSpPr/>
            <p:nvPr/>
          </p:nvSpPr>
          <p:spPr>
            <a:xfrm>
              <a:off x="2410566" y="1757236"/>
              <a:ext cx="458197" cy="453227"/>
            </a:xfrm>
            <a:prstGeom prst="rect">
              <a:avLst/>
            </a:prstGeom>
            <a:grpFill/>
            <a:ln w="19050" cap="flat" cmpd="sng" algn="ctr">
              <a:noFill/>
              <a:prstDash val="solid"/>
              <a:miter lim="800000"/>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367" name="Rectangle 366">
              <a:extLst>
                <a:ext uri="{FF2B5EF4-FFF2-40B4-BE49-F238E27FC236}">
                  <a16:creationId xmlns:a16="http://schemas.microsoft.com/office/drawing/2014/main" id="{5E875242-AE85-BAA0-371C-52930CA623D7}"/>
                </a:ext>
              </a:extLst>
            </p:cNvPr>
            <p:cNvSpPr/>
            <p:nvPr/>
          </p:nvSpPr>
          <p:spPr>
            <a:xfrm>
              <a:off x="2871410" y="1757236"/>
              <a:ext cx="458197" cy="453227"/>
            </a:xfrm>
            <a:prstGeom prst="rect">
              <a:avLst/>
            </a:prstGeom>
            <a:grpFill/>
            <a:ln w="19050" cap="flat" cmpd="sng" algn="ctr">
              <a:noFill/>
              <a:prstDash val="solid"/>
              <a:miter lim="800000"/>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368" name="Rectangle 367">
              <a:extLst>
                <a:ext uri="{FF2B5EF4-FFF2-40B4-BE49-F238E27FC236}">
                  <a16:creationId xmlns:a16="http://schemas.microsoft.com/office/drawing/2014/main" id="{4F56F768-2F4A-3C18-D654-6BADE03A905F}"/>
                </a:ext>
              </a:extLst>
            </p:cNvPr>
            <p:cNvSpPr/>
            <p:nvPr/>
          </p:nvSpPr>
          <p:spPr>
            <a:xfrm>
              <a:off x="3332254" y="1757236"/>
              <a:ext cx="458197" cy="453227"/>
            </a:xfrm>
            <a:prstGeom prst="rect">
              <a:avLst/>
            </a:prstGeom>
            <a:grpFill/>
            <a:ln w="19050" cap="flat" cmpd="sng" algn="ctr">
              <a:noFill/>
              <a:prstDash val="solid"/>
              <a:miter lim="800000"/>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369" name="Rectangle 368">
              <a:extLst>
                <a:ext uri="{FF2B5EF4-FFF2-40B4-BE49-F238E27FC236}">
                  <a16:creationId xmlns:a16="http://schemas.microsoft.com/office/drawing/2014/main" id="{02C68367-C401-570B-BB60-E006C2FC789A}"/>
                </a:ext>
              </a:extLst>
            </p:cNvPr>
            <p:cNvSpPr/>
            <p:nvPr/>
          </p:nvSpPr>
          <p:spPr>
            <a:xfrm>
              <a:off x="3793098" y="1757236"/>
              <a:ext cx="458197" cy="453227"/>
            </a:xfrm>
            <a:prstGeom prst="rect">
              <a:avLst/>
            </a:prstGeom>
            <a:grpFill/>
            <a:ln w="19050" cap="flat" cmpd="sng" algn="ctr">
              <a:noFill/>
              <a:prstDash val="solid"/>
              <a:miter lim="800000"/>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370" name="Rectangle 369">
              <a:extLst>
                <a:ext uri="{FF2B5EF4-FFF2-40B4-BE49-F238E27FC236}">
                  <a16:creationId xmlns:a16="http://schemas.microsoft.com/office/drawing/2014/main" id="{F7AF6779-1155-D424-1932-5DE87CF83FDD}"/>
                </a:ext>
              </a:extLst>
            </p:cNvPr>
            <p:cNvSpPr/>
            <p:nvPr/>
          </p:nvSpPr>
          <p:spPr>
            <a:xfrm>
              <a:off x="4253942" y="1757236"/>
              <a:ext cx="458197" cy="453227"/>
            </a:xfrm>
            <a:prstGeom prst="rect">
              <a:avLst/>
            </a:prstGeom>
            <a:grpFill/>
            <a:ln w="19050" cap="flat" cmpd="sng" algn="ctr">
              <a:noFill/>
              <a:prstDash val="solid"/>
              <a:miter lim="800000"/>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371" name="Rectangle 370">
              <a:extLst>
                <a:ext uri="{FF2B5EF4-FFF2-40B4-BE49-F238E27FC236}">
                  <a16:creationId xmlns:a16="http://schemas.microsoft.com/office/drawing/2014/main" id="{0EADFF2A-D388-11FF-A750-0FC079154BD7}"/>
                </a:ext>
              </a:extLst>
            </p:cNvPr>
            <p:cNvSpPr/>
            <p:nvPr/>
          </p:nvSpPr>
          <p:spPr>
            <a:xfrm>
              <a:off x="4714786" y="1757236"/>
              <a:ext cx="458197" cy="453227"/>
            </a:xfrm>
            <a:prstGeom prst="rect">
              <a:avLst/>
            </a:prstGeom>
            <a:grpFill/>
            <a:ln w="19050" cap="flat" cmpd="sng" algn="ctr">
              <a:noFill/>
              <a:prstDash val="solid"/>
              <a:miter lim="800000"/>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372" name="Rectangle 371">
              <a:extLst>
                <a:ext uri="{FF2B5EF4-FFF2-40B4-BE49-F238E27FC236}">
                  <a16:creationId xmlns:a16="http://schemas.microsoft.com/office/drawing/2014/main" id="{B3804601-179A-5F01-9FA4-96F60913B18E}"/>
                </a:ext>
              </a:extLst>
            </p:cNvPr>
            <p:cNvSpPr/>
            <p:nvPr/>
          </p:nvSpPr>
          <p:spPr>
            <a:xfrm>
              <a:off x="5175630" y="1757236"/>
              <a:ext cx="458197" cy="453227"/>
            </a:xfrm>
            <a:prstGeom prst="rect">
              <a:avLst/>
            </a:prstGeom>
            <a:grpFill/>
            <a:ln w="19050" cap="flat" cmpd="sng" algn="ctr">
              <a:noFill/>
              <a:prstDash val="solid"/>
              <a:miter lim="800000"/>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373" name="Rectangle 372">
              <a:extLst>
                <a:ext uri="{FF2B5EF4-FFF2-40B4-BE49-F238E27FC236}">
                  <a16:creationId xmlns:a16="http://schemas.microsoft.com/office/drawing/2014/main" id="{45DA6536-58DD-A8F2-22FE-7E7380EF6D95}"/>
                </a:ext>
              </a:extLst>
            </p:cNvPr>
            <p:cNvSpPr/>
            <p:nvPr/>
          </p:nvSpPr>
          <p:spPr>
            <a:xfrm>
              <a:off x="5636474" y="1757236"/>
              <a:ext cx="458197" cy="453227"/>
            </a:xfrm>
            <a:prstGeom prst="rect">
              <a:avLst/>
            </a:prstGeom>
            <a:grpFill/>
            <a:ln w="19050" cap="flat" cmpd="sng" algn="ctr">
              <a:noFill/>
              <a:prstDash val="solid"/>
              <a:miter lim="800000"/>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374" name="Rectangle 373">
              <a:extLst>
                <a:ext uri="{FF2B5EF4-FFF2-40B4-BE49-F238E27FC236}">
                  <a16:creationId xmlns:a16="http://schemas.microsoft.com/office/drawing/2014/main" id="{F242211F-F491-6201-74E2-F3330E8BAF78}"/>
                </a:ext>
              </a:extLst>
            </p:cNvPr>
            <p:cNvSpPr/>
            <p:nvPr/>
          </p:nvSpPr>
          <p:spPr>
            <a:xfrm>
              <a:off x="6097318" y="1757236"/>
              <a:ext cx="458197" cy="453227"/>
            </a:xfrm>
            <a:prstGeom prst="rect">
              <a:avLst/>
            </a:prstGeom>
            <a:grpFill/>
            <a:ln w="19050" cap="flat" cmpd="sng" algn="ctr">
              <a:noFill/>
              <a:prstDash val="solid"/>
              <a:miter lim="800000"/>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375" name="Rectangle 374">
              <a:extLst>
                <a:ext uri="{FF2B5EF4-FFF2-40B4-BE49-F238E27FC236}">
                  <a16:creationId xmlns:a16="http://schemas.microsoft.com/office/drawing/2014/main" id="{6402827C-2FFD-27FF-93E5-7373F2A162C1}"/>
                </a:ext>
              </a:extLst>
            </p:cNvPr>
            <p:cNvSpPr/>
            <p:nvPr/>
          </p:nvSpPr>
          <p:spPr>
            <a:xfrm>
              <a:off x="6558162" y="1757236"/>
              <a:ext cx="458197" cy="453227"/>
            </a:xfrm>
            <a:prstGeom prst="rect">
              <a:avLst/>
            </a:prstGeom>
            <a:grpFill/>
            <a:ln w="19050" cap="flat" cmpd="sng" algn="ctr">
              <a:noFill/>
              <a:prstDash val="solid"/>
              <a:miter lim="800000"/>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376" name="Rectangle 375">
              <a:extLst>
                <a:ext uri="{FF2B5EF4-FFF2-40B4-BE49-F238E27FC236}">
                  <a16:creationId xmlns:a16="http://schemas.microsoft.com/office/drawing/2014/main" id="{0BC8FD51-79A5-431C-A2C5-2FE6C680972D}"/>
                </a:ext>
              </a:extLst>
            </p:cNvPr>
            <p:cNvSpPr/>
            <p:nvPr/>
          </p:nvSpPr>
          <p:spPr>
            <a:xfrm>
              <a:off x="7019006" y="1757236"/>
              <a:ext cx="458197" cy="453227"/>
            </a:xfrm>
            <a:prstGeom prst="rect">
              <a:avLst/>
            </a:prstGeom>
            <a:grpFill/>
            <a:ln w="19050" cap="flat" cmpd="sng" algn="ctr">
              <a:noFill/>
              <a:prstDash val="solid"/>
              <a:miter lim="800000"/>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377" name="Rectangle 376">
              <a:extLst>
                <a:ext uri="{FF2B5EF4-FFF2-40B4-BE49-F238E27FC236}">
                  <a16:creationId xmlns:a16="http://schemas.microsoft.com/office/drawing/2014/main" id="{441B3E47-4EDC-2ED8-08C8-953E9A2A7C21}"/>
                </a:ext>
              </a:extLst>
            </p:cNvPr>
            <p:cNvSpPr/>
            <p:nvPr/>
          </p:nvSpPr>
          <p:spPr>
            <a:xfrm>
              <a:off x="7479850" y="1757236"/>
              <a:ext cx="458197" cy="453227"/>
            </a:xfrm>
            <a:prstGeom prst="rect">
              <a:avLst/>
            </a:prstGeom>
            <a:grpFill/>
            <a:ln w="19050" cap="flat" cmpd="sng" algn="ctr">
              <a:noFill/>
              <a:prstDash val="solid"/>
              <a:miter lim="800000"/>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378" name="Rectangle 377">
              <a:extLst>
                <a:ext uri="{FF2B5EF4-FFF2-40B4-BE49-F238E27FC236}">
                  <a16:creationId xmlns:a16="http://schemas.microsoft.com/office/drawing/2014/main" id="{68B7797B-8840-5F41-8754-795AB6CD2C57}"/>
                </a:ext>
              </a:extLst>
            </p:cNvPr>
            <p:cNvSpPr/>
            <p:nvPr/>
          </p:nvSpPr>
          <p:spPr>
            <a:xfrm>
              <a:off x="7940694" y="1757236"/>
              <a:ext cx="458197" cy="453227"/>
            </a:xfrm>
            <a:prstGeom prst="rect">
              <a:avLst/>
            </a:prstGeom>
            <a:grpFill/>
            <a:ln w="19050" cap="flat" cmpd="sng" algn="ctr">
              <a:noFill/>
              <a:prstDash val="solid"/>
              <a:miter lim="800000"/>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379" name="Rectangle 378">
              <a:extLst>
                <a:ext uri="{FF2B5EF4-FFF2-40B4-BE49-F238E27FC236}">
                  <a16:creationId xmlns:a16="http://schemas.microsoft.com/office/drawing/2014/main" id="{69B0A858-206B-1065-AFFA-B6CB304D34D5}"/>
                </a:ext>
              </a:extLst>
            </p:cNvPr>
            <p:cNvSpPr/>
            <p:nvPr/>
          </p:nvSpPr>
          <p:spPr>
            <a:xfrm>
              <a:off x="8401538" y="1757236"/>
              <a:ext cx="458197" cy="453227"/>
            </a:xfrm>
            <a:prstGeom prst="rect">
              <a:avLst/>
            </a:prstGeom>
            <a:grpFill/>
            <a:ln w="19050" cap="flat" cmpd="sng" algn="ctr">
              <a:noFill/>
              <a:prstDash val="solid"/>
              <a:miter lim="800000"/>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380" name="Rectangle 379">
              <a:extLst>
                <a:ext uri="{FF2B5EF4-FFF2-40B4-BE49-F238E27FC236}">
                  <a16:creationId xmlns:a16="http://schemas.microsoft.com/office/drawing/2014/main" id="{BD132885-20CA-7974-BDAA-510416E08C91}"/>
                </a:ext>
              </a:extLst>
            </p:cNvPr>
            <p:cNvSpPr/>
            <p:nvPr/>
          </p:nvSpPr>
          <p:spPr>
            <a:xfrm>
              <a:off x="8862382" y="1757236"/>
              <a:ext cx="458197" cy="453227"/>
            </a:xfrm>
            <a:prstGeom prst="rect">
              <a:avLst/>
            </a:prstGeom>
            <a:grpFill/>
            <a:ln w="19050" cap="flat" cmpd="sng" algn="ctr">
              <a:noFill/>
              <a:prstDash val="solid"/>
              <a:miter lim="800000"/>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381" name="Rectangle 380">
              <a:extLst>
                <a:ext uri="{FF2B5EF4-FFF2-40B4-BE49-F238E27FC236}">
                  <a16:creationId xmlns:a16="http://schemas.microsoft.com/office/drawing/2014/main" id="{67D8A759-BFB1-A397-706D-9EE87A0AFCFE}"/>
                </a:ext>
              </a:extLst>
            </p:cNvPr>
            <p:cNvSpPr/>
            <p:nvPr/>
          </p:nvSpPr>
          <p:spPr>
            <a:xfrm>
              <a:off x="9323226" y="1757236"/>
              <a:ext cx="458197" cy="453227"/>
            </a:xfrm>
            <a:prstGeom prst="rect">
              <a:avLst/>
            </a:prstGeom>
            <a:grpFill/>
            <a:ln w="19050" cap="flat" cmpd="sng" algn="ctr">
              <a:noFill/>
              <a:prstDash val="solid"/>
              <a:miter lim="800000"/>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382" name="Rectangle 381">
              <a:extLst>
                <a:ext uri="{FF2B5EF4-FFF2-40B4-BE49-F238E27FC236}">
                  <a16:creationId xmlns:a16="http://schemas.microsoft.com/office/drawing/2014/main" id="{70F9F55A-FF8F-0BAE-B593-7D028C0C4855}"/>
                </a:ext>
              </a:extLst>
            </p:cNvPr>
            <p:cNvSpPr/>
            <p:nvPr/>
          </p:nvSpPr>
          <p:spPr>
            <a:xfrm>
              <a:off x="9784070" y="1757236"/>
              <a:ext cx="458197" cy="453227"/>
            </a:xfrm>
            <a:prstGeom prst="rect">
              <a:avLst/>
            </a:prstGeom>
            <a:grpFill/>
            <a:ln w="19050" cap="flat" cmpd="sng" algn="ctr">
              <a:noFill/>
              <a:prstDash val="solid"/>
              <a:miter lim="800000"/>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383" name="Rectangle 382">
              <a:extLst>
                <a:ext uri="{FF2B5EF4-FFF2-40B4-BE49-F238E27FC236}">
                  <a16:creationId xmlns:a16="http://schemas.microsoft.com/office/drawing/2014/main" id="{9C625DFF-FAB9-69DA-76E1-5B9D8B16AFF6}"/>
                </a:ext>
              </a:extLst>
            </p:cNvPr>
            <p:cNvSpPr/>
            <p:nvPr/>
          </p:nvSpPr>
          <p:spPr>
            <a:xfrm>
              <a:off x="10244914" y="1757236"/>
              <a:ext cx="458197" cy="453227"/>
            </a:xfrm>
            <a:prstGeom prst="rect">
              <a:avLst/>
            </a:prstGeom>
            <a:grpFill/>
            <a:ln w="19050" cap="flat" cmpd="sng" algn="ctr">
              <a:noFill/>
              <a:prstDash val="solid"/>
              <a:miter lim="800000"/>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384" name="Rectangle 383">
              <a:extLst>
                <a:ext uri="{FF2B5EF4-FFF2-40B4-BE49-F238E27FC236}">
                  <a16:creationId xmlns:a16="http://schemas.microsoft.com/office/drawing/2014/main" id="{BBBB8F04-DE1A-8DC1-87F4-D9049F8C0C90}"/>
                </a:ext>
              </a:extLst>
            </p:cNvPr>
            <p:cNvSpPr/>
            <p:nvPr/>
          </p:nvSpPr>
          <p:spPr>
            <a:xfrm>
              <a:off x="10705758" y="1757236"/>
              <a:ext cx="458197" cy="453227"/>
            </a:xfrm>
            <a:prstGeom prst="rect">
              <a:avLst/>
            </a:prstGeom>
            <a:grpFill/>
            <a:ln w="19050" cap="flat" cmpd="sng" algn="ctr">
              <a:noFill/>
              <a:prstDash val="solid"/>
              <a:miter lim="800000"/>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385" name="Rectangle 384">
              <a:extLst>
                <a:ext uri="{FF2B5EF4-FFF2-40B4-BE49-F238E27FC236}">
                  <a16:creationId xmlns:a16="http://schemas.microsoft.com/office/drawing/2014/main" id="{D9C15D14-FA52-2A4B-DEFD-686F4418730F}"/>
                </a:ext>
              </a:extLst>
            </p:cNvPr>
            <p:cNvSpPr/>
            <p:nvPr/>
          </p:nvSpPr>
          <p:spPr>
            <a:xfrm>
              <a:off x="11166602" y="1757236"/>
              <a:ext cx="458197" cy="453227"/>
            </a:xfrm>
            <a:prstGeom prst="rect">
              <a:avLst/>
            </a:prstGeom>
            <a:grpFill/>
            <a:ln w="19050" cap="flat" cmpd="sng" algn="ctr">
              <a:noFill/>
              <a:prstDash val="solid"/>
              <a:miter lim="800000"/>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386" name="Rectangle 385">
              <a:extLst>
                <a:ext uri="{FF2B5EF4-FFF2-40B4-BE49-F238E27FC236}">
                  <a16:creationId xmlns:a16="http://schemas.microsoft.com/office/drawing/2014/main" id="{8A78D6C4-122E-5996-35D2-DFCA28F7D6EC}"/>
                </a:ext>
              </a:extLst>
            </p:cNvPr>
            <p:cNvSpPr/>
            <p:nvPr/>
          </p:nvSpPr>
          <p:spPr>
            <a:xfrm>
              <a:off x="11627457" y="1757235"/>
              <a:ext cx="458197" cy="453227"/>
            </a:xfrm>
            <a:prstGeom prst="rect">
              <a:avLst/>
            </a:prstGeom>
            <a:grpFill/>
            <a:ln w="19050" cap="flat" cmpd="sng" algn="ctr">
              <a:noFill/>
              <a:prstDash val="solid"/>
              <a:miter lim="800000"/>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grpSp>
      <p:grpSp>
        <p:nvGrpSpPr>
          <p:cNvPr id="387" name="Group 386">
            <a:extLst>
              <a:ext uri="{FF2B5EF4-FFF2-40B4-BE49-F238E27FC236}">
                <a16:creationId xmlns:a16="http://schemas.microsoft.com/office/drawing/2014/main" id="{226D9B7C-45A2-DD3F-D51F-6D7E55781C5F}"/>
              </a:ext>
            </a:extLst>
          </p:cNvPr>
          <p:cNvGrpSpPr/>
          <p:nvPr/>
        </p:nvGrpSpPr>
        <p:grpSpPr>
          <a:xfrm>
            <a:off x="103699" y="6537537"/>
            <a:ext cx="11979308" cy="453228"/>
            <a:chOff x="103699" y="6358310"/>
            <a:chExt cx="11979308" cy="453228"/>
          </a:xfrm>
          <a:noFill/>
        </p:grpSpPr>
        <p:sp>
          <p:nvSpPr>
            <p:cNvPr id="388" name="Rectangle 387">
              <a:extLst>
                <a:ext uri="{FF2B5EF4-FFF2-40B4-BE49-F238E27FC236}">
                  <a16:creationId xmlns:a16="http://schemas.microsoft.com/office/drawing/2014/main" id="{DCDA2A85-65C1-14EA-75FF-9FBC5583E254}"/>
                </a:ext>
              </a:extLst>
            </p:cNvPr>
            <p:cNvSpPr/>
            <p:nvPr/>
          </p:nvSpPr>
          <p:spPr>
            <a:xfrm>
              <a:off x="103699" y="6358311"/>
              <a:ext cx="458197" cy="453227"/>
            </a:xfrm>
            <a:prstGeom prst="rect">
              <a:avLst/>
            </a:prstGeom>
            <a:grpFill/>
            <a:ln w="19050" cap="flat" cmpd="sng" algn="ctr">
              <a:noFill/>
              <a:prstDash val="solid"/>
              <a:miter lim="800000"/>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389" name="Rectangle 388">
              <a:extLst>
                <a:ext uri="{FF2B5EF4-FFF2-40B4-BE49-F238E27FC236}">
                  <a16:creationId xmlns:a16="http://schemas.microsoft.com/office/drawing/2014/main" id="{D52A94E2-8BC6-1599-68ED-3912E6677888}"/>
                </a:ext>
              </a:extLst>
            </p:cNvPr>
            <p:cNvSpPr/>
            <p:nvPr/>
          </p:nvSpPr>
          <p:spPr>
            <a:xfrm>
              <a:off x="564543" y="6358311"/>
              <a:ext cx="458197" cy="453227"/>
            </a:xfrm>
            <a:prstGeom prst="rect">
              <a:avLst/>
            </a:prstGeom>
            <a:grpFill/>
            <a:ln w="19050" cap="flat" cmpd="sng" algn="ctr">
              <a:noFill/>
              <a:prstDash val="solid"/>
              <a:miter lim="800000"/>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390" name="Rectangle 389">
              <a:extLst>
                <a:ext uri="{FF2B5EF4-FFF2-40B4-BE49-F238E27FC236}">
                  <a16:creationId xmlns:a16="http://schemas.microsoft.com/office/drawing/2014/main" id="{BFE645EA-9965-2F14-F122-5D020DB7C1B8}"/>
                </a:ext>
              </a:extLst>
            </p:cNvPr>
            <p:cNvSpPr/>
            <p:nvPr/>
          </p:nvSpPr>
          <p:spPr>
            <a:xfrm>
              <a:off x="1025387" y="6358311"/>
              <a:ext cx="458197" cy="453227"/>
            </a:xfrm>
            <a:prstGeom prst="rect">
              <a:avLst/>
            </a:prstGeom>
            <a:grpFill/>
            <a:ln w="19050" cap="flat" cmpd="sng" algn="ctr">
              <a:noFill/>
              <a:prstDash val="solid"/>
              <a:miter lim="800000"/>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391" name="Rectangle 390">
              <a:extLst>
                <a:ext uri="{FF2B5EF4-FFF2-40B4-BE49-F238E27FC236}">
                  <a16:creationId xmlns:a16="http://schemas.microsoft.com/office/drawing/2014/main" id="{94DF20AE-1A4D-6874-5D59-2D83EB0BA3D3}"/>
                </a:ext>
              </a:extLst>
            </p:cNvPr>
            <p:cNvSpPr/>
            <p:nvPr/>
          </p:nvSpPr>
          <p:spPr>
            <a:xfrm>
              <a:off x="1486231" y="6358311"/>
              <a:ext cx="458197" cy="453227"/>
            </a:xfrm>
            <a:prstGeom prst="rect">
              <a:avLst/>
            </a:prstGeom>
            <a:grpFill/>
            <a:ln w="19050" cap="flat" cmpd="sng" algn="ctr">
              <a:noFill/>
              <a:prstDash val="solid"/>
              <a:miter lim="800000"/>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392" name="Rectangle 391">
              <a:extLst>
                <a:ext uri="{FF2B5EF4-FFF2-40B4-BE49-F238E27FC236}">
                  <a16:creationId xmlns:a16="http://schemas.microsoft.com/office/drawing/2014/main" id="{86990CD7-C447-25C4-76CA-E9D4ACD23A82}"/>
                </a:ext>
              </a:extLst>
            </p:cNvPr>
            <p:cNvSpPr/>
            <p:nvPr/>
          </p:nvSpPr>
          <p:spPr>
            <a:xfrm>
              <a:off x="1947075" y="6358311"/>
              <a:ext cx="458197" cy="453227"/>
            </a:xfrm>
            <a:prstGeom prst="rect">
              <a:avLst/>
            </a:prstGeom>
            <a:grpFill/>
            <a:ln w="19050" cap="flat" cmpd="sng" algn="ctr">
              <a:noFill/>
              <a:prstDash val="solid"/>
              <a:miter lim="800000"/>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393" name="Rectangle 392">
              <a:extLst>
                <a:ext uri="{FF2B5EF4-FFF2-40B4-BE49-F238E27FC236}">
                  <a16:creationId xmlns:a16="http://schemas.microsoft.com/office/drawing/2014/main" id="{4161B496-BFD4-6262-05DA-5C4787170998}"/>
                </a:ext>
              </a:extLst>
            </p:cNvPr>
            <p:cNvSpPr/>
            <p:nvPr/>
          </p:nvSpPr>
          <p:spPr>
            <a:xfrm>
              <a:off x="2407919" y="6358311"/>
              <a:ext cx="458197" cy="453227"/>
            </a:xfrm>
            <a:prstGeom prst="rect">
              <a:avLst/>
            </a:prstGeom>
            <a:grpFill/>
            <a:ln w="19050" cap="flat" cmpd="sng" algn="ctr">
              <a:noFill/>
              <a:prstDash val="solid"/>
              <a:miter lim="800000"/>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394" name="Rectangle 393">
              <a:extLst>
                <a:ext uri="{FF2B5EF4-FFF2-40B4-BE49-F238E27FC236}">
                  <a16:creationId xmlns:a16="http://schemas.microsoft.com/office/drawing/2014/main" id="{F6CFEFF8-569E-342A-F455-91C712999826}"/>
                </a:ext>
              </a:extLst>
            </p:cNvPr>
            <p:cNvSpPr/>
            <p:nvPr/>
          </p:nvSpPr>
          <p:spPr>
            <a:xfrm>
              <a:off x="2868763" y="6358311"/>
              <a:ext cx="458197" cy="453227"/>
            </a:xfrm>
            <a:prstGeom prst="rect">
              <a:avLst/>
            </a:prstGeom>
            <a:grpFill/>
            <a:ln w="19050" cap="flat" cmpd="sng" algn="ctr">
              <a:noFill/>
              <a:prstDash val="solid"/>
              <a:miter lim="800000"/>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395" name="Rectangle 394">
              <a:extLst>
                <a:ext uri="{FF2B5EF4-FFF2-40B4-BE49-F238E27FC236}">
                  <a16:creationId xmlns:a16="http://schemas.microsoft.com/office/drawing/2014/main" id="{25A3F457-2FC8-79F3-81C0-F0E0B2D89528}"/>
                </a:ext>
              </a:extLst>
            </p:cNvPr>
            <p:cNvSpPr/>
            <p:nvPr/>
          </p:nvSpPr>
          <p:spPr>
            <a:xfrm>
              <a:off x="3329607" y="6358311"/>
              <a:ext cx="458197" cy="453227"/>
            </a:xfrm>
            <a:prstGeom prst="rect">
              <a:avLst/>
            </a:prstGeom>
            <a:grpFill/>
            <a:ln w="19050" cap="flat" cmpd="sng" algn="ctr">
              <a:noFill/>
              <a:prstDash val="solid"/>
              <a:miter lim="800000"/>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396" name="Rectangle 395">
              <a:extLst>
                <a:ext uri="{FF2B5EF4-FFF2-40B4-BE49-F238E27FC236}">
                  <a16:creationId xmlns:a16="http://schemas.microsoft.com/office/drawing/2014/main" id="{D276D2DB-626C-50CD-0DD3-4B6FA28981A6}"/>
                </a:ext>
              </a:extLst>
            </p:cNvPr>
            <p:cNvSpPr/>
            <p:nvPr/>
          </p:nvSpPr>
          <p:spPr>
            <a:xfrm>
              <a:off x="3790451" y="6358311"/>
              <a:ext cx="458197" cy="453227"/>
            </a:xfrm>
            <a:prstGeom prst="rect">
              <a:avLst/>
            </a:prstGeom>
            <a:grpFill/>
            <a:ln w="19050" cap="flat" cmpd="sng" algn="ctr">
              <a:noFill/>
              <a:prstDash val="solid"/>
              <a:miter lim="800000"/>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397" name="Rectangle 396">
              <a:extLst>
                <a:ext uri="{FF2B5EF4-FFF2-40B4-BE49-F238E27FC236}">
                  <a16:creationId xmlns:a16="http://schemas.microsoft.com/office/drawing/2014/main" id="{4FE25DB6-8FE9-9154-1F70-FCDB6C22D97B}"/>
                </a:ext>
              </a:extLst>
            </p:cNvPr>
            <p:cNvSpPr/>
            <p:nvPr/>
          </p:nvSpPr>
          <p:spPr>
            <a:xfrm>
              <a:off x="4251295" y="6358311"/>
              <a:ext cx="458197" cy="453227"/>
            </a:xfrm>
            <a:prstGeom prst="rect">
              <a:avLst/>
            </a:prstGeom>
            <a:grpFill/>
            <a:ln w="19050" cap="flat" cmpd="sng" algn="ctr">
              <a:noFill/>
              <a:prstDash val="solid"/>
              <a:miter lim="800000"/>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398" name="Rectangle 397">
              <a:extLst>
                <a:ext uri="{FF2B5EF4-FFF2-40B4-BE49-F238E27FC236}">
                  <a16:creationId xmlns:a16="http://schemas.microsoft.com/office/drawing/2014/main" id="{933ED432-D0E8-43AB-F085-E19C3C24041F}"/>
                </a:ext>
              </a:extLst>
            </p:cNvPr>
            <p:cNvSpPr/>
            <p:nvPr/>
          </p:nvSpPr>
          <p:spPr>
            <a:xfrm>
              <a:off x="4712139" y="6358311"/>
              <a:ext cx="458197" cy="453227"/>
            </a:xfrm>
            <a:prstGeom prst="rect">
              <a:avLst/>
            </a:prstGeom>
            <a:grpFill/>
            <a:ln w="19050" cap="flat" cmpd="sng" algn="ctr">
              <a:noFill/>
              <a:prstDash val="solid"/>
              <a:miter lim="800000"/>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399" name="Rectangle 398">
              <a:extLst>
                <a:ext uri="{FF2B5EF4-FFF2-40B4-BE49-F238E27FC236}">
                  <a16:creationId xmlns:a16="http://schemas.microsoft.com/office/drawing/2014/main" id="{41F1C68F-AAD6-C843-DA9C-A50D65262E51}"/>
                </a:ext>
              </a:extLst>
            </p:cNvPr>
            <p:cNvSpPr/>
            <p:nvPr/>
          </p:nvSpPr>
          <p:spPr>
            <a:xfrm>
              <a:off x="5172983" y="6358311"/>
              <a:ext cx="458197" cy="453227"/>
            </a:xfrm>
            <a:prstGeom prst="rect">
              <a:avLst/>
            </a:prstGeom>
            <a:grpFill/>
            <a:ln w="19050" cap="flat" cmpd="sng" algn="ctr">
              <a:noFill/>
              <a:prstDash val="solid"/>
              <a:miter lim="800000"/>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400" name="Rectangle 399">
              <a:extLst>
                <a:ext uri="{FF2B5EF4-FFF2-40B4-BE49-F238E27FC236}">
                  <a16:creationId xmlns:a16="http://schemas.microsoft.com/office/drawing/2014/main" id="{5239A46C-A89D-1BF7-ADAE-DB78D5C6CC20}"/>
                </a:ext>
              </a:extLst>
            </p:cNvPr>
            <p:cNvSpPr/>
            <p:nvPr/>
          </p:nvSpPr>
          <p:spPr>
            <a:xfrm>
              <a:off x="5633827" y="6358311"/>
              <a:ext cx="458197" cy="453227"/>
            </a:xfrm>
            <a:prstGeom prst="rect">
              <a:avLst/>
            </a:prstGeom>
            <a:grpFill/>
            <a:ln w="19050" cap="flat" cmpd="sng" algn="ctr">
              <a:noFill/>
              <a:prstDash val="solid"/>
              <a:miter lim="800000"/>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401" name="Rectangle 400">
              <a:extLst>
                <a:ext uri="{FF2B5EF4-FFF2-40B4-BE49-F238E27FC236}">
                  <a16:creationId xmlns:a16="http://schemas.microsoft.com/office/drawing/2014/main" id="{C22954CD-DC38-1313-8B04-D12B7026EBCB}"/>
                </a:ext>
              </a:extLst>
            </p:cNvPr>
            <p:cNvSpPr/>
            <p:nvPr/>
          </p:nvSpPr>
          <p:spPr>
            <a:xfrm>
              <a:off x="6094671" y="6358311"/>
              <a:ext cx="458197" cy="453227"/>
            </a:xfrm>
            <a:prstGeom prst="rect">
              <a:avLst/>
            </a:prstGeom>
            <a:grpFill/>
            <a:ln w="19050" cap="flat" cmpd="sng" algn="ctr">
              <a:noFill/>
              <a:prstDash val="solid"/>
              <a:miter lim="800000"/>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402" name="Rectangle 401">
              <a:extLst>
                <a:ext uri="{FF2B5EF4-FFF2-40B4-BE49-F238E27FC236}">
                  <a16:creationId xmlns:a16="http://schemas.microsoft.com/office/drawing/2014/main" id="{BAA8EA0F-FA14-8DC2-F143-D8F144DF875A}"/>
                </a:ext>
              </a:extLst>
            </p:cNvPr>
            <p:cNvSpPr/>
            <p:nvPr/>
          </p:nvSpPr>
          <p:spPr>
            <a:xfrm>
              <a:off x="6555515" y="6358311"/>
              <a:ext cx="458197" cy="453227"/>
            </a:xfrm>
            <a:prstGeom prst="rect">
              <a:avLst/>
            </a:prstGeom>
            <a:grpFill/>
            <a:ln w="19050" cap="flat" cmpd="sng" algn="ctr">
              <a:noFill/>
              <a:prstDash val="solid"/>
              <a:miter lim="800000"/>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403" name="Rectangle 402">
              <a:extLst>
                <a:ext uri="{FF2B5EF4-FFF2-40B4-BE49-F238E27FC236}">
                  <a16:creationId xmlns:a16="http://schemas.microsoft.com/office/drawing/2014/main" id="{E2447DB7-78B1-E154-C8F2-9D10DECD28CC}"/>
                </a:ext>
              </a:extLst>
            </p:cNvPr>
            <p:cNvSpPr/>
            <p:nvPr/>
          </p:nvSpPr>
          <p:spPr>
            <a:xfrm>
              <a:off x="7016359" y="6358311"/>
              <a:ext cx="458197" cy="453227"/>
            </a:xfrm>
            <a:prstGeom prst="rect">
              <a:avLst/>
            </a:prstGeom>
            <a:grpFill/>
            <a:ln w="19050" cap="flat" cmpd="sng" algn="ctr">
              <a:noFill/>
              <a:prstDash val="solid"/>
              <a:miter lim="800000"/>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404" name="Rectangle 403">
              <a:extLst>
                <a:ext uri="{FF2B5EF4-FFF2-40B4-BE49-F238E27FC236}">
                  <a16:creationId xmlns:a16="http://schemas.microsoft.com/office/drawing/2014/main" id="{23267C98-E232-7FA3-3C88-2116BB4BCB2E}"/>
                </a:ext>
              </a:extLst>
            </p:cNvPr>
            <p:cNvSpPr/>
            <p:nvPr/>
          </p:nvSpPr>
          <p:spPr>
            <a:xfrm>
              <a:off x="7477203" y="6358311"/>
              <a:ext cx="458197" cy="453227"/>
            </a:xfrm>
            <a:prstGeom prst="rect">
              <a:avLst/>
            </a:prstGeom>
            <a:grpFill/>
            <a:ln w="19050" cap="flat" cmpd="sng" algn="ctr">
              <a:noFill/>
              <a:prstDash val="solid"/>
              <a:miter lim="800000"/>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405" name="Rectangle 404">
              <a:extLst>
                <a:ext uri="{FF2B5EF4-FFF2-40B4-BE49-F238E27FC236}">
                  <a16:creationId xmlns:a16="http://schemas.microsoft.com/office/drawing/2014/main" id="{2F6CBAE5-460C-2DBB-6CB6-91D4CFF58D85}"/>
                </a:ext>
              </a:extLst>
            </p:cNvPr>
            <p:cNvSpPr/>
            <p:nvPr/>
          </p:nvSpPr>
          <p:spPr>
            <a:xfrm>
              <a:off x="7938047" y="6358311"/>
              <a:ext cx="458197" cy="453227"/>
            </a:xfrm>
            <a:prstGeom prst="rect">
              <a:avLst/>
            </a:prstGeom>
            <a:grpFill/>
            <a:ln w="19050" cap="flat" cmpd="sng" algn="ctr">
              <a:noFill/>
              <a:prstDash val="solid"/>
              <a:miter lim="800000"/>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406" name="Rectangle 405">
              <a:extLst>
                <a:ext uri="{FF2B5EF4-FFF2-40B4-BE49-F238E27FC236}">
                  <a16:creationId xmlns:a16="http://schemas.microsoft.com/office/drawing/2014/main" id="{1DA0AA07-FFFD-1BDC-F0AE-203168FEFA5E}"/>
                </a:ext>
              </a:extLst>
            </p:cNvPr>
            <p:cNvSpPr/>
            <p:nvPr/>
          </p:nvSpPr>
          <p:spPr>
            <a:xfrm>
              <a:off x="8398891" y="6358311"/>
              <a:ext cx="458197" cy="453227"/>
            </a:xfrm>
            <a:prstGeom prst="rect">
              <a:avLst/>
            </a:prstGeom>
            <a:grpFill/>
            <a:ln w="19050" cap="flat" cmpd="sng" algn="ctr">
              <a:noFill/>
              <a:prstDash val="solid"/>
              <a:miter lim="800000"/>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407" name="Rectangle 406">
              <a:extLst>
                <a:ext uri="{FF2B5EF4-FFF2-40B4-BE49-F238E27FC236}">
                  <a16:creationId xmlns:a16="http://schemas.microsoft.com/office/drawing/2014/main" id="{B755C65A-8828-CCFA-05E7-07F5D8C7ADB6}"/>
                </a:ext>
              </a:extLst>
            </p:cNvPr>
            <p:cNvSpPr/>
            <p:nvPr/>
          </p:nvSpPr>
          <p:spPr>
            <a:xfrm>
              <a:off x="8859735" y="6358311"/>
              <a:ext cx="458197" cy="453227"/>
            </a:xfrm>
            <a:prstGeom prst="rect">
              <a:avLst/>
            </a:prstGeom>
            <a:grpFill/>
            <a:ln w="19050" cap="flat" cmpd="sng" algn="ctr">
              <a:noFill/>
              <a:prstDash val="solid"/>
              <a:miter lim="800000"/>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408" name="Rectangle 407">
              <a:extLst>
                <a:ext uri="{FF2B5EF4-FFF2-40B4-BE49-F238E27FC236}">
                  <a16:creationId xmlns:a16="http://schemas.microsoft.com/office/drawing/2014/main" id="{E3784E7E-C140-58E4-BD2D-6D992340164E}"/>
                </a:ext>
              </a:extLst>
            </p:cNvPr>
            <p:cNvSpPr/>
            <p:nvPr/>
          </p:nvSpPr>
          <p:spPr>
            <a:xfrm>
              <a:off x="9320579" y="6358311"/>
              <a:ext cx="458197" cy="453227"/>
            </a:xfrm>
            <a:prstGeom prst="rect">
              <a:avLst/>
            </a:prstGeom>
            <a:grpFill/>
            <a:ln w="19050" cap="flat" cmpd="sng" algn="ctr">
              <a:noFill/>
              <a:prstDash val="solid"/>
              <a:miter lim="800000"/>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409" name="Rectangle 408">
              <a:extLst>
                <a:ext uri="{FF2B5EF4-FFF2-40B4-BE49-F238E27FC236}">
                  <a16:creationId xmlns:a16="http://schemas.microsoft.com/office/drawing/2014/main" id="{A1CEDF0B-494C-AD8B-5710-8E7E943938C5}"/>
                </a:ext>
              </a:extLst>
            </p:cNvPr>
            <p:cNvSpPr/>
            <p:nvPr/>
          </p:nvSpPr>
          <p:spPr>
            <a:xfrm>
              <a:off x="9781423" y="6358311"/>
              <a:ext cx="458197" cy="453227"/>
            </a:xfrm>
            <a:prstGeom prst="rect">
              <a:avLst/>
            </a:prstGeom>
            <a:grpFill/>
            <a:ln w="19050" cap="flat" cmpd="sng" algn="ctr">
              <a:noFill/>
              <a:prstDash val="solid"/>
              <a:miter lim="800000"/>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410" name="Rectangle 409">
              <a:extLst>
                <a:ext uri="{FF2B5EF4-FFF2-40B4-BE49-F238E27FC236}">
                  <a16:creationId xmlns:a16="http://schemas.microsoft.com/office/drawing/2014/main" id="{D4BB8B65-DF3F-59D1-573B-07AA3E9C9432}"/>
                </a:ext>
              </a:extLst>
            </p:cNvPr>
            <p:cNvSpPr/>
            <p:nvPr/>
          </p:nvSpPr>
          <p:spPr>
            <a:xfrm>
              <a:off x="10242267" y="6358311"/>
              <a:ext cx="458197" cy="453227"/>
            </a:xfrm>
            <a:prstGeom prst="rect">
              <a:avLst/>
            </a:prstGeom>
            <a:grpFill/>
            <a:ln w="19050" cap="flat" cmpd="sng" algn="ctr">
              <a:noFill/>
              <a:prstDash val="solid"/>
              <a:miter lim="800000"/>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411" name="Rectangle 410">
              <a:extLst>
                <a:ext uri="{FF2B5EF4-FFF2-40B4-BE49-F238E27FC236}">
                  <a16:creationId xmlns:a16="http://schemas.microsoft.com/office/drawing/2014/main" id="{296BD1E0-8776-D6D5-7B5F-738C667D045D}"/>
                </a:ext>
              </a:extLst>
            </p:cNvPr>
            <p:cNvSpPr/>
            <p:nvPr/>
          </p:nvSpPr>
          <p:spPr>
            <a:xfrm>
              <a:off x="10703111" y="6358311"/>
              <a:ext cx="458197" cy="453227"/>
            </a:xfrm>
            <a:prstGeom prst="rect">
              <a:avLst/>
            </a:prstGeom>
            <a:grpFill/>
            <a:ln w="19050" cap="flat" cmpd="sng" algn="ctr">
              <a:noFill/>
              <a:prstDash val="solid"/>
              <a:miter lim="800000"/>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412" name="Rectangle 411">
              <a:extLst>
                <a:ext uri="{FF2B5EF4-FFF2-40B4-BE49-F238E27FC236}">
                  <a16:creationId xmlns:a16="http://schemas.microsoft.com/office/drawing/2014/main" id="{80BF75B6-DA50-5E08-026A-78BBA66F7F92}"/>
                </a:ext>
              </a:extLst>
            </p:cNvPr>
            <p:cNvSpPr/>
            <p:nvPr/>
          </p:nvSpPr>
          <p:spPr>
            <a:xfrm>
              <a:off x="11163955" y="6358311"/>
              <a:ext cx="458197" cy="453227"/>
            </a:xfrm>
            <a:prstGeom prst="rect">
              <a:avLst/>
            </a:prstGeom>
            <a:grpFill/>
            <a:ln w="19050" cap="flat" cmpd="sng" algn="ctr">
              <a:noFill/>
              <a:prstDash val="solid"/>
              <a:miter lim="800000"/>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413" name="Rectangle 412">
              <a:extLst>
                <a:ext uri="{FF2B5EF4-FFF2-40B4-BE49-F238E27FC236}">
                  <a16:creationId xmlns:a16="http://schemas.microsoft.com/office/drawing/2014/main" id="{E6FF4BCF-0CF1-E57E-A329-8A3252D675CC}"/>
                </a:ext>
              </a:extLst>
            </p:cNvPr>
            <p:cNvSpPr/>
            <p:nvPr/>
          </p:nvSpPr>
          <p:spPr>
            <a:xfrm>
              <a:off x="11624810" y="6358310"/>
              <a:ext cx="458197" cy="453227"/>
            </a:xfrm>
            <a:prstGeom prst="rect">
              <a:avLst/>
            </a:prstGeom>
            <a:grpFill/>
            <a:ln w="19050" cap="flat" cmpd="sng" algn="ctr">
              <a:noFill/>
              <a:prstDash val="solid"/>
              <a:miter lim="800000"/>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grpSp>
      <p:cxnSp>
        <p:nvCxnSpPr>
          <p:cNvPr id="414" name="Straight Connector 413">
            <a:extLst>
              <a:ext uri="{FF2B5EF4-FFF2-40B4-BE49-F238E27FC236}">
                <a16:creationId xmlns:a16="http://schemas.microsoft.com/office/drawing/2014/main" id="{BD0772BC-6044-AFFE-B66B-C9889EA2AB3C}"/>
              </a:ext>
            </a:extLst>
          </p:cNvPr>
          <p:cNvCxnSpPr>
            <a:cxnSpLocks/>
          </p:cNvCxnSpPr>
          <p:nvPr/>
        </p:nvCxnSpPr>
        <p:spPr>
          <a:xfrm>
            <a:off x="508238" y="1185978"/>
            <a:ext cx="12546" cy="5179573"/>
          </a:xfrm>
          <a:prstGeom prst="line">
            <a:avLst/>
          </a:prstGeom>
          <a:noFill/>
          <a:ln w="19050" cap="flat" cmpd="sng" algn="ctr">
            <a:solidFill>
              <a:srgbClr val="156082"/>
            </a:solidFill>
            <a:prstDash val="sysDot"/>
            <a:miter lim="800000"/>
          </a:ln>
          <a:effectLst/>
        </p:spPr>
      </p:cxnSp>
      <p:cxnSp>
        <p:nvCxnSpPr>
          <p:cNvPr id="415" name="Straight Connector 414">
            <a:extLst>
              <a:ext uri="{FF2B5EF4-FFF2-40B4-BE49-F238E27FC236}">
                <a16:creationId xmlns:a16="http://schemas.microsoft.com/office/drawing/2014/main" id="{75AD233F-78C5-0CED-981E-6796A2C17E6A}"/>
              </a:ext>
            </a:extLst>
          </p:cNvPr>
          <p:cNvCxnSpPr>
            <a:cxnSpLocks/>
          </p:cNvCxnSpPr>
          <p:nvPr/>
        </p:nvCxnSpPr>
        <p:spPr>
          <a:xfrm>
            <a:off x="969082" y="1185978"/>
            <a:ext cx="12546" cy="5179573"/>
          </a:xfrm>
          <a:prstGeom prst="line">
            <a:avLst/>
          </a:prstGeom>
          <a:noFill/>
          <a:ln w="19050" cap="flat" cmpd="sng" algn="ctr">
            <a:solidFill>
              <a:srgbClr val="156082"/>
            </a:solidFill>
            <a:prstDash val="sysDot"/>
            <a:miter lim="800000"/>
          </a:ln>
          <a:effectLst/>
        </p:spPr>
      </p:cxnSp>
      <p:cxnSp>
        <p:nvCxnSpPr>
          <p:cNvPr id="416" name="Straight Connector 415">
            <a:extLst>
              <a:ext uri="{FF2B5EF4-FFF2-40B4-BE49-F238E27FC236}">
                <a16:creationId xmlns:a16="http://schemas.microsoft.com/office/drawing/2014/main" id="{B7EEE995-78A4-23A4-CDE8-4F89A21C0F7C}"/>
              </a:ext>
            </a:extLst>
          </p:cNvPr>
          <p:cNvCxnSpPr>
            <a:cxnSpLocks/>
          </p:cNvCxnSpPr>
          <p:nvPr/>
        </p:nvCxnSpPr>
        <p:spPr>
          <a:xfrm>
            <a:off x="1427279" y="1185978"/>
            <a:ext cx="15193" cy="5179573"/>
          </a:xfrm>
          <a:prstGeom prst="line">
            <a:avLst/>
          </a:prstGeom>
          <a:noFill/>
          <a:ln w="19050" cap="flat" cmpd="sng" algn="ctr">
            <a:solidFill>
              <a:srgbClr val="156082"/>
            </a:solidFill>
            <a:prstDash val="sysDot"/>
            <a:miter lim="800000"/>
          </a:ln>
          <a:effectLst/>
        </p:spPr>
      </p:cxnSp>
      <p:cxnSp>
        <p:nvCxnSpPr>
          <p:cNvPr id="417" name="Straight Connector 416">
            <a:extLst>
              <a:ext uri="{FF2B5EF4-FFF2-40B4-BE49-F238E27FC236}">
                <a16:creationId xmlns:a16="http://schemas.microsoft.com/office/drawing/2014/main" id="{5261DBE5-BD62-9099-0E9D-B13960E5714A}"/>
              </a:ext>
            </a:extLst>
          </p:cNvPr>
          <p:cNvCxnSpPr>
            <a:cxnSpLocks/>
          </p:cNvCxnSpPr>
          <p:nvPr/>
        </p:nvCxnSpPr>
        <p:spPr>
          <a:xfrm flipH="1">
            <a:off x="1887742" y="1185978"/>
            <a:ext cx="3028" cy="5578173"/>
          </a:xfrm>
          <a:prstGeom prst="line">
            <a:avLst/>
          </a:prstGeom>
          <a:noFill/>
          <a:ln w="19050" cap="flat" cmpd="sng" algn="ctr">
            <a:solidFill>
              <a:srgbClr val="156082"/>
            </a:solidFill>
            <a:prstDash val="sysDot"/>
            <a:miter lim="800000"/>
          </a:ln>
          <a:effectLst/>
        </p:spPr>
      </p:cxnSp>
      <p:cxnSp>
        <p:nvCxnSpPr>
          <p:cNvPr id="418" name="Straight Connector 417">
            <a:extLst>
              <a:ext uri="{FF2B5EF4-FFF2-40B4-BE49-F238E27FC236}">
                <a16:creationId xmlns:a16="http://schemas.microsoft.com/office/drawing/2014/main" id="{EEF37283-9899-B382-77BB-AB85577FB067}"/>
              </a:ext>
            </a:extLst>
          </p:cNvPr>
          <p:cNvCxnSpPr>
            <a:cxnSpLocks/>
            <a:endCxn id="393" idx="1"/>
          </p:cNvCxnSpPr>
          <p:nvPr/>
        </p:nvCxnSpPr>
        <p:spPr>
          <a:xfrm>
            <a:off x="2348967" y="1185978"/>
            <a:ext cx="58952" cy="5578174"/>
          </a:xfrm>
          <a:prstGeom prst="line">
            <a:avLst/>
          </a:prstGeom>
          <a:noFill/>
          <a:ln w="19050" cap="flat" cmpd="sng" algn="ctr">
            <a:solidFill>
              <a:srgbClr val="156082"/>
            </a:solidFill>
            <a:prstDash val="sysDot"/>
            <a:miter lim="800000"/>
          </a:ln>
          <a:effectLst/>
        </p:spPr>
      </p:cxnSp>
      <p:cxnSp>
        <p:nvCxnSpPr>
          <p:cNvPr id="419" name="Straight Connector 418">
            <a:extLst>
              <a:ext uri="{FF2B5EF4-FFF2-40B4-BE49-F238E27FC236}">
                <a16:creationId xmlns:a16="http://schemas.microsoft.com/office/drawing/2014/main" id="{179AABA1-223F-E006-3ACB-37C2DBB3BFFE}"/>
              </a:ext>
            </a:extLst>
          </p:cNvPr>
          <p:cNvCxnSpPr>
            <a:cxnSpLocks/>
          </p:cNvCxnSpPr>
          <p:nvPr/>
        </p:nvCxnSpPr>
        <p:spPr>
          <a:xfrm flipH="1">
            <a:off x="2807164" y="1185978"/>
            <a:ext cx="2647" cy="5563962"/>
          </a:xfrm>
          <a:prstGeom prst="line">
            <a:avLst/>
          </a:prstGeom>
          <a:noFill/>
          <a:ln w="19050" cap="flat" cmpd="sng" algn="ctr">
            <a:solidFill>
              <a:srgbClr val="156082"/>
            </a:solidFill>
            <a:prstDash val="sysDot"/>
            <a:miter lim="800000"/>
          </a:ln>
          <a:effectLst/>
        </p:spPr>
      </p:cxnSp>
      <p:cxnSp>
        <p:nvCxnSpPr>
          <p:cNvPr id="420" name="Straight Connector 419">
            <a:extLst>
              <a:ext uri="{FF2B5EF4-FFF2-40B4-BE49-F238E27FC236}">
                <a16:creationId xmlns:a16="http://schemas.microsoft.com/office/drawing/2014/main" id="{A86889E3-6994-59FB-04C9-9FB9C2CD6223}"/>
              </a:ext>
            </a:extLst>
          </p:cNvPr>
          <p:cNvCxnSpPr>
            <a:cxnSpLocks/>
            <a:endCxn id="395" idx="1"/>
          </p:cNvCxnSpPr>
          <p:nvPr/>
        </p:nvCxnSpPr>
        <p:spPr>
          <a:xfrm>
            <a:off x="3273302" y="1185978"/>
            <a:ext cx="56305" cy="5578174"/>
          </a:xfrm>
          <a:prstGeom prst="line">
            <a:avLst/>
          </a:prstGeom>
          <a:noFill/>
          <a:ln w="19050" cap="flat" cmpd="sng" algn="ctr">
            <a:solidFill>
              <a:srgbClr val="156082"/>
            </a:solidFill>
            <a:prstDash val="sysDot"/>
            <a:miter lim="800000"/>
          </a:ln>
          <a:effectLst/>
        </p:spPr>
      </p:cxnSp>
      <p:cxnSp>
        <p:nvCxnSpPr>
          <p:cNvPr id="421" name="Straight Connector 420">
            <a:extLst>
              <a:ext uri="{FF2B5EF4-FFF2-40B4-BE49-F238E27FC236}">
                <a16:creationId xmlns:a16="http://schemas.microsoft.com/office/drawing/2014/main" id="{FAC7E744-4C1C-1B11-B350-941BE7915661}"/>
              </a:ext>
            </a:extLst>
          </p:cNvPr>
          <p:cNvCxnSpPr>
            <a:cxnSpLocks/>
            <a:endCxn id="396" idx="1"/>
          </p:cNvCxnSpPr>
          <p:nvPr/>
        </p:nvCxnSpPr>
        <p:spPr>
          <a:xfrm>
            <a:off x="3734146" y="1185978"/>
            <a:ext cx="56305" cy="5578174"/>
          </a:xfrm>
          <a:prstGeom prst="line">
            <a:avLst/>
          </a:prstGeom>
          <a:noFill/>
          <a:ln w="19050" cap="flat" cmpd="sng" algn="ctr">
            <a:solidFill>
              <a:srgbClr val="156082"/>
            </a:solidFill>
            <a:prstDash val="sysDot"/>
            <a:miter lim="800000"/>
          </a:ln>
          <a:effectLst/>
        </p:spPr>
      </p:cxnSp>
      <p:cxnSp>
        <p:nvCxnSpPr>
          <p:cNvPr id="422" name="Straight Connector 421">
            <a:extLst>
              <a:ext uri="{FF2B5EF4-FFF2-40B4-BE49-F238E27FC236}">
                <a16:creationId xmlns:a16="http://schemas.microsoft.com/office/drawing/2014/main" id="{79B46F92-D2C7-A1B0-8FEA-AED15498E463}"/>
              </a:ext>
            </a:extLst>
          </p:cNvPr>
          <p:cNvCxnSpPr>
            <a:cxnSpLocks/>
            <a:endCxn id="396" idx="3"/>
          </p:cNvCxnSpPr>
          <p:nvPr/>
        </p:nvCxnSpPr>
        <p:spPr>
          <a:xfrm>
            <a:off x="4192343" y="1185978"/>
            <a:ext cx="56305" cy="5578174"/>
          </a:xfrm>
          <a:prstGeom prst="line">
            <a:avLst/>
          </a:prstGeom>
          <a:noFill/>
          <a:ln w="19050" cap="flat" cmpd="sng" algn="ctr">
            <a:solidFill>
              <a:srgbClr val="156082"/>
            </a:solidFill>
            <a:prstDash val="sysDot"/>
            <a:miter lim="800000"/>
          </a:ln>
          <a:effectLst/>
        </p:spPr>
      </p:cxnSp>
      <p:cxnSp>
        <p:nvCxnSpPr>
          <p:cNvPr id="423" name="Straight Connector 422">
            <a:extLst>
              <a:ext uri="{FF2B5EF4-FFF2-40B4-BE49-F238E27FC236}">
                <a16:creationId xmlns:a16="http://schemas.microsoft.com/office/drawing/2014/main" id="{5914AE89-B056-869E-47BB-729BBBB2E858}"/>
              </a:ext>
            </a:extLst>
          </p:cNvPr>
          <p:cNvCxnSpPr>
            <a:cxnSpLocks/>
            <a:endCxn id="398" idx="1"/>
          </p:cNvCxnSpPr>
          <p:nvPr/>
        </p:nvCxnSpPr>
        <p:spPr>
          <a:xfrm>
            <a:off x="4653187" y="1185978"/>
            <a:ext cx="58952" cy="5578174"/>
          </a:xfrm>
          <a:prstGeom prst="line">
            <a:avLst/>
          </a:prstGeom>
          <a:noFill/>
          <a:ln w="19050" cap="flat" cmpd="sng" algn="ctr">
            <a:solidFill>
              <a:srgbClr val="156082"/>
            </a:solidFill>
            <a:prstDash val="sysDot"/>
            <a:miter lim="800000"/>
          </a:ln>
          <a:effectLst/>
        </p:spPr>
      </p:cxnSp>
      <p:cxnSp>
        <p:nvCxnSpPr>
          <p:cNvPr id="424" name="Straight Connector 423">
            <a:extLst>
              <a:ext uri="{FF2B5EF4-FFF2-40B4-BE49-F238E27FC236}">
                <a16:creationId xmlns:a16="http://schemas.microsoft.com/office/drawing/2014/main" id="{A61E61C8-5F77-AC81-4D1C-F74D5F34FA51}"/>
              </a:ext>
            </a:extLst>
          </p:cNvPr>
          <p:cNvCxnSpPr>
            <a:cxnSpLocks/>
            <a:endCxn id="399" idx="1"/>
          </p:cNvCxnSpPr>
          <p:nvPr/>
        </p:nvCxnSpPr>
        <p:spPr>
          <a:xfrm>
            <a:off x="5116678" y="1185978"/>
            <a:ext cx="56305" cy="5578174"/>
          </a:xfrm>
          <a:prstGeom prst="line">
            <a:avLst/>
          </a:prstGeom>
          <a:noFill/>
          <a:ln w="19050" cap="flat" cmpd="sng" algn="ctr">
            <a:solidFill>
              <a:srgbClr val="156082"/>
            </a:solidFill>
            <a:prstDash val="sysDot"/>
            <a:miter lim="800000"/>
          </a:ln>
          <a:effectLst/>
        </p:spPr>
      </p:cxnSp>
      <p:cxnSp>
        <p:nvCxnSpPr>
          <p:cNvPr id="425" name="Straight Connector 424">
            <a:extLst>
              <a:ext uri="{FF2B5EF4-FFF2-40B4-BE49-F238E27FC236}">
                <a16:creationId xmlns:a16="http://schemas.microsoft.com/office/drawing/2014/main" id="{72DBED9F-25BD-2F6B-A297-4EAEC5372380}"/>
              </a:ext>
            </a:extLst>
          </p:cNvPr>
          <p:cNvCxnSpPr>
            <a:cxnSpLocks/>
            <a:endCxn id="400" idx="1"/>
          </p:cNvCxnSpPr>
          <p:nvPr/>
        </p:nvCxnSpPr>
        <p:spPr>
          <a:xfrm>
            <a:off x="5577522" y="1185978"/>
            <a:ext cx="56305" cy="5578174"/>
          </a:xfrm>
          <a:prstGeom prst="line">
            <a:avLst/>
          </a:prstGeom>
          <a:noFill/>
          <a:ln w="19050" cap="flat" cmpd="sng" algn="ctr">
            <a:solidFill>
              <a:srgbClr val="156082"/>
            </a:solidFill>
            <a:prstDash val="sysDot"/>
            <a:miter lim="800000"/>
          </a:ln>
          <a:effectLst/>
        </p:spPr>
      </p:cxnSp>
      <p:cxnSp>
        <p:nvCxnSpPr>
          <p:cNvPr id="426" name="Straight Connector 425">
            <a:extLst>
              <a:ext uri="{FF2B5EF4-FFF2-40B4-BE49-F238E27FC236}">
                <a16:creationId xmlns:a16="http://schemas.microsoft.com/office/drawing/2014/main" id="{A7B3B8DB-512B-0EB2-DCE7-46BA741BC54C}"/>
              </a:ext>
            </a:extLst>
          </p:cNvPr>
          <p:cNvCxnSpPr>
            <a:cxnSpLocks/>
          </p:cNvCxnSpPr>
          <p:nvPr/>
        </p:nvCxnSpPr>
        <p:spPr>
          <a:xfrm>
            <a:off x="6035719" y="1185978"/>
            <a:ext cx="1323" cy="5563962"/>
          </a:xfrm>
          <a:prstGeom prst="line">
            <a:avLst/>
          </a:prstGeom>
          <a:noFill/>
          <a:ln w="19050" cap="flat" cmpd="sng" algn="ctr">
            <a:solidFill>
              <a:srgbClr val="156082"/>
            </a:solidFill>
            <a:prstDash val="sysDot"/>
            <a:miter lim="800000"/>
          </a:ln>
          <a:effectLst/>
        </p:spPr>
      </p:cxnSp>
      <p:cxnSp>
        <p:nvCxnSpPr>
          <p:cNvPr id="427" name="Straight Connector 426">
            <a:extLst>
              <a:ext uri="{FF2B5EF4-FFF2-40B4-BE49-F238E27FC236}">
                <a16:creationId xmlns:a16="http://schemas.microsoft.com/office/drawing/2014/main" id="{DC22D9C0-BE3C-3571-94E8-2B4F2C9380E0}"/>
              </a:ext>
            </a:extLst>
          </p:cNvPr>
          <p:cNvCxnSpPr>
            <a:cxnSpLocks/>
            <a:endCxn id="402" idx="1"/>
          </p:cNvCxnSpPr>
          <p:nvPr/>
        </p:nvCxnSpPr>
        <p:spPr>
          <a:xfrm>
            <a:off x="6499210" y="1185978"/>
            <a:ext cx="56305" cy="5578174"/>
          </a:xfrm>
          <a:prstGeom prst="line">
            <a:avLst/>
          </a:prstGeom>
          <a:noFill/>
          <a:ln w="19050" cap="flat" cmpd="sng" algn="ctr">
            <a:solidFill>
              <a:srgbClr val="156082"/>
            </a:solidFill>
            <a:prstDash val="sysDot"/>
            <a:miter lim="800000"/>
          </a:ln>
          <a:effectLst/>
        </p:spPr>
      </p:cxnSp>
      <p:cxnSp>
        <p:nvCxnSpPr>
          <p:cNvPr id="428" name="Straight Connector 427">
            <a:extLst>
              <a:ext uri="{FF2B5EF4-FFF2-40B4-BE49-F238E27FC236}">
                <a16:creationId xmlns:a16="http://schemas.microsoft.com/office/drawing/2014/main" id="{64E7F3AC-A654-471C-7106-D27EDB8DC384}"/>
              </a:ext>
            </a:extLst>
          </p:cNvPr>
          <p:cNvCxnSpPr>
            <a:cxnSpLocks/>
            <a:endCxn id="403" idx="1"/>
          </p:cNvCxnSpPr>
          <p:nvPr/>
        </p:nvCxnSpPr>
        <p:spPr>
          <a:xfrm>
            <a:off x="6960054" y="1185978"/>
            <a:ext cx="56305" cy="5578174"/>
          </a:xfrm>
          <a:prstGeom prst="line">
            <a:avLst/>
          </a:prstGeom>
          <a:noFill/>
          <a:ln w="19050" cap="flat" cmpd="sng" algn="ctr">
            <a:solidFill>
              <a:srgbClr val="156082"/>
            </a:solidFill>
            <a:prstDash val="sysDot"/>
            <a:miter lim="800000"/>
          </a:ln>
          <a:effectLst/>
        </p:spPr>
      </p:cxnSp>
      <p:cxnSp>
        <p:nvCxnSpPr>
          <p:cNvPr id="429" name="Straight Connector 428">
            <a:extLst>
              <a:ext uri="{FF2B5EF4-FFF2-40B4-BE49-F238E27FC236}">
                <a16:creationId xmlns:a16="http://schemas.microsoft.com/office/drawing/2014/main" id="{3D06200F-CB7B-B635-DEB6-753F3870EBC2}"/>
              </a:ext>
            </a:extLst>
          </p:cNvPr>
          <p:cNvCxnSpPr>
            <a:cxnSpLocks/>
          </p:cNvCxnSpPr>
          <p:nvPr/>
        </p:nvCxnSpPr>
        <p:spPr>
          <a:xfrm>
            <a:off x="7420898" y="1185978"/>
            <a:ext cx="8578" cy="5578173"/>
          </a:xfrm>
          <a:prstGeom prst="line">
            <a:avLst/>
          </a:prstGeom>
          <a:noFill/>
          <a:ln w="19050" cap="flat" cmpd="sng" algn="ctr">
            <a:solidFill>
              <a:srgbClr val="156082"/>
            </a:solidFill>
            <a:prstDash val="sysDot"/>
            <a:miter lim="800000"/>
          </a:ln>
          <a:effectLst/>
        </p:spPr>
      </p:cxnSp>
      <p:cxnSp>
        <p:nvCxnSpPr>
          <p:cNvPr id="430" name="Straight Connector 429">
            <a:extLst>
              <a:ext uri="{FF2B5EF4-FFF2-40B4-BE49-F238E27FC236}">
                <a16:creationId xmlns:a16="http://schemas.microsoft.com/office/drawing/2014/main" id="{2EDC8E8B-3683-A02D-05D0-BE1DB15DB12F}"/>
              </a:ext>
            </a:extLst>
          </p:cNvPr>
          <p:cNvCxnSpPr>
            <a:cxnSpLocks/>
            <a:endCxn id="405" idx="1"/>
          </p:cNvCxnSpPr>
          <p:nvPr/>
        </p:nvCxnSpPr>
        <p:spPr>
          <a:xfrm>
            <a:off x="7881742" y="1185978"/>
            <a:ext cx="56305" cy="5578174"/>
          </a:xfrm>
          <a:prstGeom prst="line">
            <a:avLst/>
          </a:prstGeom>
          <a:noFill/>
          <a:ln w="19050" cap="flat" cmpd="sng" algn="ctr">
            <a:solidFill>
              <a:srgbClr val="156082"/>
            </a:solidFill>
            <a:prstDash val="sysDot"/>
            <a:miter lim="800000"/>
          </a:ln>
          <a:effectLst/>
        </p:spPr>
      </p:cxnSp>
      <p:cxnSp>
        <p:nvCxnSpPr>
          <p:cNvPr id="431" name="Straight Connector 430">
            <a:extLst>
              <a:ext uri="{FF2B5EF4-FFF2-40B4-BE49-F238E27FC236}">
                <a16:creationId xmlns:a16="http://schemas.microsoft.com/office/drawing/2014/main" id="{31AE7870-0EA5-9CA3-E938-C98FC21D617F}"/>
              </a:ext>
            </a:extLst>
          </p:cNvPr>
          <p:cNvCxnSpPr>
            <a:cxnSpLocks/>
            <a:endCxn id="406" idx="1"/>
          </p:cNvCxnSpPr>
          <p:nvPr/>
        </p:nvCxnSpPr>
        <p:spPr>
          <a:xfrm>
            <a:off x="8342586" y="1185978"/>
            <a:ext cx="56305" cy="5578174"/>
          </a:xfrm>
          <a:prstGeom prst="line">
            <a:avLst/>
          </a:prstGeom>
          <a:noFill/>
          <a:ln w="19050" cap="flat" cmpd="sng" algn="ctr">
            <a:solidFill>
              <a:srgbClr val="156082"/>
            </a:solidFill>
            <a:prstDash val="sysDot"/>
            <a:miter lim="800000"/>
          </a:ln>
          <a:effectLst/>
        </p:spPr>
      </p:cxnSp>
      <p:cxnSp>
        <p:nvCxnSpPr>
          <p:cNvPr id="432" name="Straight Connector 431">
            <a:extLst>
              <a:ext uri="{FF2B5EF4-FFF2-40B4-BE49-F238E27FC236}">
                <a16:creationId xmlns:a16="http://schemas.microsoft.com/office/drawing/2014/main" id="{9A1B0B72-2D8D-B8CE-DA86-5C66EC6BB107}"/>
              </a:ext>
            </a:extLst>
          </p:cNvPr>
          <p:cNvCxnSpPr>
            <a:cxnSpLocks/>
            <a:endCxn id="407" idx="1"/>
          </p:cNvCxnSpPr>
          <p:nvPr/>
        </p:nvCxnSpPr>
        <p:spPr>
          <a:xfrm>
            <a:off x="8795252" y="1147039"/>
            <a:ext cx="64483" cy="5617113"/>
          </a:xfrm>
          <a:prstGeom prst="line">
            <a:avLst/>
          </a:prstGeom>
          <a:noFill/>
          <a:ln w="19050" cap="flat" cmpd="sng" algn="ctr">
            <a:solidFill>
              <a:srgbClr val="156082"/>
            </a:solidFill>
            <a:prstDash val="sysDot"/>
            <a:miter lim="800000"/>
          </a:ln>
          <a:effectLst/>
        </p:spPr>
      </p:cxnSp>
      <p:cxnSp>
        <p:nvCxnSpPr>
          <p:cNvPr id="433" name="Straight Connector 432">
            <a:extLst>
              <a:ext uri="{FF2B5EF4-FFF2-40B4-BE49-F238E27FC236}">
                <a16:creationId xmlns:a16="http://schemas.microsoft.com/office/drawing/2014/main" id="{E7DEF3E9-E9A7-F96A-902F-C001BBF8C2B0}"/>
              </a:ext>
            </a:extLst>
          </p:cNvPr>
          <p:cNvCxnSpPr>
            <a:cxnSpLocks/>
            <a:endCxn id="407" idx="3"/>
          </p:cNvCxnSpPr>
          <p:nvPr/>
        </p:nvCxnSpPr>
        <p:spPr>
          <a:xfrm>
            <a:off x="9276820" y="1147039"/>
            <a:ext cx="41112" cy="5617113"/>
          </a:xfrm>
          <a:prstGeom prst="line">
            <a:avLst/>
          </a:prstGeom>
          <a:noFill/>
          <a:ln w="19050" cap="flat" cmpd="sng" algn="ctr">
            <a:solidFill>
              <a:srgbClr val="156082"/>
            </a:solidFill>
            <a:prstDash val="sysDot"/>
            <a:miter lim="800000"/>
          </a:ln>
          <a:effectLst/>
        </p:spPr>
      </p:cxnSp>
      <p:cxnSp>
        <p:nvCxnSpPr>
          <p:cNvPr id="434" name="Straight Connector 433">
            <a:extLst>
              <a:ext uri="{FF2B5EF4-FFF2-40B4-BE49-F238E27FC236}">
                <a16:creationId xmlns:a16="http://schemas.microsoft.com/office/drawing/2014/main" id="{6D564D2A-CFF8-6B3E-B71D-DC895A1D48C1}"/>
              </a:ext>
            </a:extLst>
          </p:cNvPr>
          <p:cNvCxnSpPr>
            <a:cxnSpLocks/>
          </p:cNvCxnSpPr>
          <p:nvPr/>
        </p:nvCxnSpPr>
        <p:spPr>
          <a:xfrm>
            <a:off x="9724658" y="1147039"/>
            <a:ext cx="7057" cy="5602901"/>
          </a:xfrm>
          <a:prstGeom prst="line">
            <a:avLst/>
          </a:prstGeom>
          <a:noFill/>
          <a:ln w="19050" cap="flat" cmpd="sng" algn="ctr">
            <a:solidFill>
              <a:srgbClr val="156082"/>
            </a:solidFill>
            <a:prstDash val="sysDot"/>
            <a:miter lim="800000"/>
          </a:ln>
          <a:effectLst/>
        </p:spPr>
      </p:cxnSp>
      <p:cxnSp>
        <p:nvCxnSpPr>
          <p:cNvPr id="435" name="Straight Connector 434">
            <a:extLst>
              <a:ext uri="{FF2B5EF4-FFF2-40B4-BE49-F238E27FC236}">
                <a16:creationId xmlns:a16="http://schemas.microsoft.com/office/drawing/2014/main" id="{BF857ADA-B051-BDF1-5DEE-985DEEF539AC}"/>
              </a:ext>
            </a:extLst>
          </p:cNvPr>
          <p:cNvCxnSpPr>
            <a:cxnSpLocks/>
          </p:cNvCxnSpPr>
          <p:nvPr/>
        </p:nvCxnSpPr>
        <p:spPr>
          <a:xfrm>
            <a:off x="10177551" y="1147039"/>
            <a:ext cx="5585" cy="5557783"/>
          </a:xfrm>
          <a:prstGeom prst="line">
            <a:avLst/>
          </a:prstGeom>
          <a:noFill/>
          <a:ln w="19050" cap="flat" cmpd="sng" algn="ctr">
            <a:solidFill>
              <a:srgbClr val="156082"/>
            </a:solidFill>
            <a:prstDash val="sysDot"/>
            <a:miter lim="800000"/>
          </a:ln>
          <a:effectLst/>
        </p:spPr>
      </p:cxnSp>
      <p:cxnSp>
        <p:nvCxnSpPr>
          <p:cNvPr id="436" name="Straight Connector 435">
            <a:extLst>
              <a:ext uri="{FF2B5EF4-FFF2-40B4-BE49-F238E27FC236}">
                <a16:creationId xmlns:a16="http://schemas.microsoft.com/office/drawing/2014/main" id="{CF63625D-2DF0-0AF0-D83A-B7939CC8FF24}"/>
              </a:ext>
            </a:extLst>
          </p:cNvPr>
          <p:cNvCxnSpPr>
            <a:cxnSpLocks/>
          </p:cNvCxnSpPr>
          <p:nvPr/>
        </p:nvCxnSpPr>
        <p:spPr>
          <a:xfrm>
            <a:off x="10618572" y="1147039"/>
            <a:ext cx="33265" cy="5602901"/>
          </a:xfrm>
          <a:prstGeom prst="line">
            <a:avLst/>
          </a:prstGeom>
          <a:noFill/>
          <a:ln w="19050" cap="flat" cmpd="sng" algn="ctr">
            <a:solidFill>
              <a:srgbClr val="156082"/>
            </a:solidFill>
            <a:prstDash val="sysDot"/>
            <a:miter lim="800000"/>
          </a:ln>
          <a:effectLst/>
        </p:spPr>
      </p:cxnSp>
      <p:cxnSp>
        <p:nvCxnSpPr>
          <p:cNvPr id="437" name="Straight Connector 436">
            <a:extLst>
              <a:ext uri="{FF2B5EF4-FFF2-40B4-BE49-F238E27FC236}">
                <a16:creationId xmlns:a16="http://schemas.microsoft.com/office/drawing/2014/main" id="{B4809285-8F3C-A04A-5467-86E1C95F2AD4}"/>
              </a:ext>
            </a:extLst>
          </p:cNvPr>
          <p:cNvCxnSpPr>
            <a:cxnSpLocks/>
            <a:endCxn id="412" idx="1"/>
          </p:cNvCxnSpPr>
          <p:nvPr/>
        </p:nvCxnSpPr>
        <p:spPr>
          <a:xfrm>
            <a:off x="11106731" y="1147039"/>
            <a:ext cx="57224" cy="5617113"/>
          </a:xfrm>
          <a:prstGeom prst="line">
            <a:avLst/>
          </a:prstGeom>
          <a:noFill/>
          <a:ln w="19050" cap="flat" cmpd="sng" algn="ctr">
            <a:solidFill>
              <a:srgbClr val="156082"/>
            </a:solidFill>
            <a:prstDash val="sysDot"/>
            <a:miter lim="800000"/>
          </a:ln>
          <a:effectLst/>
        </p:spPr>
      </p:cxnSp>
      <p:cxnSp>
        <p:nvCxnSpPr>
          <p:cNvPr id="438" name="Straight Connector 437">
            <a:extLst>
              <a:ext uri="{FF2B5EF4-FFF2-40B4-BE49-F238E27FC236}">
                <a16:creationId xmlns:a16="http://schemas.microsoft.com/office/drawing/2014/main" id="{7386617B-59B5-BAD4-C259-DB1B08389B31}"/>
              </a:ext>
            </a:extLst>
          </p:cNvPr>
          <p:cNvCxnSpPr>
            <a:cxnSpLocks/>
            <a:endCxn id="413" idx="1"/>
          </p:cNvCxnSpPr>
          <p:nvPr/>
        </p:nvCxnSpPr>
        <p:spPr>
          <a:xfrm>
            <a:off x="11557432" y="1147039"/>
            <a:ext cx="67378" cy="5617112"/>
          </a:xfrm>
          <a:prstGeom prst="line">
            <a:avLst/>
          </a:prstGeom>
          <a:noFill/>
          <a:ln w="19050" cap="flat" cmpd="sng" algn="ctr">
            <a:solidFill>
              <a:srgbClr val="156082"/>
            </a:solidFill>
            <a:prstDash val="sysDot"/>
            <a:miter lim="800000"/>
          </a:ln>
          <a:effectLst/>
        </p:spPr>
      </p:cxnSp>
      <p:cxnSp>
        <p:nvCxnSpPr>
          <p:cNvPr id="439" name="Straight Connector 438">
            <a:extLst>
              <a:ext uri="{FF2B5EF4-FFF2-40B4-BE49-F238E27FC236}">
                <a16:creationId xmlns:a16="http://schemas.microsoft.com/office/drawing/2014/main" id="{463955B3-D80A-8916-621A-4BE5D58BF222}"/>
              </a:ext>
            </a:extLst>
          </p:cNvPr>
          <p:cNvCxnSpPr>
            <a:cxnSpLocks/>
            <a:endCxn id="413" idx="3"/>
          </p:cNvCxnSpPr>
          <p:nvPr/>
        </p:nvCxnSpPr>
        <p:spPr>
          <a:xfrm>
            <a:off x="12018276" y="1147039"/>
            <a:ext cx="64731" cy="5617112"/>
          </a:xfrm>
          <a:prstGeom prst="line">
            <a:avLst/>
          </a:prstGeom>
          <a:noFill/>
          <a:ln w="19050" cap="flat" cmpd="sng" algn="ctr">
            <a:solidFill>
              <a:srgbClr val="156082"/>
            </a:solidFill>
            <a:prstDash val="sysDot"/>
            <a:miter lim="800000"/>
          </a:ln>
          <a:effectLst/>
        </p:spPr>
      </p:cxnSp>
      <p:cxnSp>
        <p:nvCxnSpPr>
          <p:cNvPr id="440" name="Straight Connector 439">
            <a:extLst>
              <a:ext uri="{FF2B5EF4-FFF2-40B4-BE49-F238E27FC236}">
                <a16:creationId xmlns:a16="http://schemas.microsoft.com/office/drawing/2014/main" id="{F41D5C0A-2E55-122C-60F4-74CDE887ED6A}"/>
              </a:ext>
            </a:extLst>
          </p:cNvPr>
          <p:cNvCxnSpPr>
            <a:cxnSpLocks/>
          </p:cNvCxnSpPr>
          <p:nvPr/>
        </p:nvCxnSpPr>
        <p:spPr>
          <a:xfrm>
            <a:off x="256682" y="2099408"/>
            <a:ext cx="12535" cy="4181919"/>
          </a:xfrm>
          <a:prstGeom prst="line">
            <a:avLst/>
          </a:prstGeom>
          <a:noFill/>
          <a:ln w="19050" cap="flat" cmpd="sng" algn="ctr">
            <a:solidFill>
              <a:srgbClr val="E97132"/>
            </a:solidFill>
            <a:prstDash val="sysDot"/>
            <a:miter lim="800000"/>
          </a:ln>
          <a:effectLst/>
        </p:spPr>
      </p:cxnSp>
      <p:cxnSp>
        <p:nvCxnSpPr>
          <p:cNvPr id="441" name="Straight Connector 440">
            <a:extLst>
              <a:ext uri="{FF2B5EF4-FFF2-40B4-BE49-F238E27FC236}">
                <a16:creationId xmlns:a16="http://schemas.microsoft.com/office/drawing/2014/main" id="{D82EC8E9-479F-A3EB-7832-01D73E67CF48}"/>
              </a:ext>
            </a:extLst>
          </p:cNvPr>
          <p:cNvCxnSpPr>
            <a:cxnSpLocks/>
          </p:cNvCxnSpPr>
          <p:nvPr/>
        </p:nvCxnSpPr>
        <p:spPr>
          <a:xfrm flipH="1">
            <a:off x="1178370" y="2092411"/>
            <a:ext cx="18084" cy="4188915"/>
          </a:xfrm>
          <a:prstGeom prst="line">
            <a:avLst/>
          </a:prstGeom>
          <a:noFill/>
          <a:ln w="19050" cap="flat" cmpd="sng" algn="ctr">
            <a:solidFill>
              <a:srgbClr val="E97132"/>
            </a:solidFill>
            <a:prstDash val="sysDot"/>
            <a:miter lim="800000"/>
          </a:ln>
          <a:effectLst/>
        </p:spPr>
      </p:cxnSp>
      <p:cxnSp>
        <p:nvCxnSpPr>
          <p:cNvPr id="442" name="Straight Connector 441">
            <a:extLst>
              <a:ext uri="{FF2B5EF4-FFF2-40B4-BE49-F238E27FC236}">
                <a16:creationId xmlns:a16="http://schemas.microsoft.com/office/drawing/2014/main" id="{436A07EF-61B9-B39E-0CBA-469633DFFF63}"/>
              </a:ext>
            </a:extLst>
          </p:cNvPr>
          <p:cNvCxnSpPr>
            <a:cxnSpLocks/>
          </p:cNvCxnSpPr>
          <p:nvPr/>
        </p:nvCxnSpPr>
        <p:spPr>
          <a:xfrm>
            <a:off x="3079370" y="2452255"/>
            <a:ext cx="0" cy="4331902"/>
          </a:xfrm>
          <a:prstGeom prst="line">
            <a:avLst/>
          </a:prstGeom>
          <a:noFill/>
          <a:ln w="19050" cap="flat" cmpd="sng" algn="ctr">
            <a:solidFill>
              <a:srgbClr val="E97132"/>
            </a:solidFill>
            <a:prstDash val="sysDot"/>
            <a:miter lim="800000"/>
          </a:ln>
          <a:effectLst/>
        </p:spPr>
      </p:cxnSp>
      <p:cxnSp>
        <p:nvCxnSpPr>
          <p:cNvPr id="443" name="Straight Connector 442">
            <a:extLst>
              <a:ext uri="{FF2B5EF4-FFF2-40B4-BE49-F238E27FC236}">
                <a16:creationId xmlns:a16="http://schemas.microsoft.com/office/drawing/2014/main" id="{98179D9C-3FAA-9BF7-7C12-015E1FCE500F}"/>
              </a:ext>
            </a:extLst>
          </p:cNvPr>
          <p:cNvCxnSpPr>
            <a:cxnSpLocks/>
          </p:cNvCxnSpPr>
          <p:nvPr/>
        </p:nvCxnSpPr>
        <p:spPr>
          <a:xfrm>
            <a:off x="4400042" y="2053654"/>
            <a:ext cx="29168" cy="4696286"/>
          </a:xfrm>
          <a:prstGeom prst="line">
            <a:avLst/>
          </a:prstGeom>
          <a:noFill/>
          <a:ln w="19050" cap="flat" cmpd="sng" algn="ctr">
            <a:solidFill>
              <a:srgbClr val="E97132"/>
            </a:solidFill>
            <a:prstDash val="sysDot"/>
            <a:miter lim="800000"/>
          </a:ln>
          <a:effectLst/>
        </p:spPr>
      </p:cxnSp>
      <p:cxnSp>
        <p:nvCxnSpPr>
          <p:cNvPr id="444" name="Straight Connector 443">
            <a:extLst>
              <a:ext uri="{FF2B5EF4-FFF2-40B4-BE49-F238E27FC236}">
                <a16:creationId xmlns:a16="http://schemas.microsoft.com/office/drawing/2014/main" id="{F1F99BCE-4F5C-9C5F-0019-16956389ED53}"/>
              </a:ext>
            </a:extLst>
          </p:cNvPr>
          <p:cNvCxnSpPr>
            <a:cxnSpLocks/>
          </p:cNvCxnSpPr>
          <p:nvPr/>
        </p:nvCxnSpPr>
        <p:spPr>
          <a:xfrm>
            <a:off x="5357966" y="2053654"/>
            <a:ext cx="0" cy="4696286"/>
          </a:xfrm>
          <a:prstGeom prst="line">
            <a:avLst/>
          </a:prstGeom>
          <a:noFill/>
          <a:ln w="19050" cap="flat" cmpd="sng" algn="ctr">
            <a:solidFill>
              <a:srgbClr val="E97132"/>
            </a:solidFill>
            <a:prstDash val="sysDot"/>
            <a:miter lim="800000"/>
          </a:ln>
          <a:effectLst/>
        </p:spPr>
      </p:cxnSp>
      <p:cxnSp>
        <p:nvCxnSpPr>
          <p:cNvPr id="445" name="Straight Connector 444">
            <a:extLst>
              <a:ext uri="{FF2B5EF4-FFF2-40B4-BE49-F238E27FC236}">
                <a16:creationId xmlns:a16="http://schemas.microsoft.com/office/drawing/2014/main" id="{F3D12A28-E66B-4A68-3FA0-EF9B7EBAE367}"/>
              </a:ext>
            </a:extLst>
          </p:cNvPr>
          <p:cNvCxnSpPr>
            <a:cxnSpLocks/>
          </p:cNvCxnSpPr>
          <p:nvPr/>
        </p:nvCxnSpPr>
        <p:spPr>
          <a:xfrm>
            <a:off x="5796719" y="2053654"/>
            <a:ext cx="11203" cy="4696286"/>
          </a:xfrm>
          <a:prstGeom prst="line">
            <a:avLst/>
          </a:prstGeom>
          <a:noFill/>
          <a:ln w="19050" cap="flat" cmpd="sng" algn="ctr">
            <a:solidFill>
              <a:srgbClr val="E97132"/>
            </a:solidFill>
            <a:prstDash val="sysDot"/>
            <a:miter lim="800000"/>
          </a:ln>
          <a:effectLst/>
        </p:spPr>
      </p:cxnSp>
      <p:cxnSp>
        <p:nvCxnSpPr>
          <p:cNvPr id="446" name="Straight Connector 445">
            <a:extLst>
              <a:ext uri="{FF2B5EF4-FFF2-40B4-BE49-F238E27FC236}">
                <a16:creationId xmlns:a16="http://schemas.microsoft.com/office/drawing/2014/main" id="{2F71F1EE-BA0B-9334-5A0B-8B67ED915DB5}"/>
              </a:ext>
            </a:extLst>
          </p:cNvPr>
          <p:cNvCxnSpPr>
            <a:cxnSpLocks/>
          </p:cNvCxnSpPr>
          <p:nvPr/>
        </p:nvCxnSpPr>
        <p:spPr>
          <a:xfrm>
            <a:off x="7192286" y="2053654"/>
            <a:ext cx="0" cy="4651168"/>
          </a:xfrm>
          <a:prstGeom prst="line">
            <a:avLst/>
          </a:prstGeom>
          <a:noFill/>
          <a:ln w="19050" cap="flat" cmpd="sng" algn="ctr">
            <a:solidFill>
              <a:srgbClr val="E97132"/>
            </a:solidFill>
            <a:prstDash val="sysDot"/>
            <a:miter lim="800000"/>
          </a:ln>
          <a:effectLst/>
        </p:spPr>
      </p:cxnSp>
      <p:cxnSp>
        <p:nvCxnSpPr>
          <p:cNvPr id="447" name="Straight Connector 446">
            <a:extLst>
              <a:ext uri="{FF2B5EF4-FFF2-40B4-BE49-F238E27FC236}">
                <a16:creationId xmlns:a16="http://schemas.microsoft.com/office/drawing/2014/main" id="{0FEB9113-5E54-52B7-D577-1ECC40F03A75}"/>
              </a:ext>
            </a:extLst>
          </p:cNvPr>
          <p:cNvCxnSpPr>
            <a:cxnSpLocks/>
          </p:cNvCxnSpPr>
          <p:nvPr/>
        </p:nvCxnSpPr>
        <p:spPr>
          <a:xfrm>
            <a:off x="8060739" y="2053654"/>
            <a:ext cx="4612" cy="4651168"/>
          </a:xfrm>
          <a:prstGeom prst="line">
            <a:avLst/>
          </a:prstGeom>
          <a:noFill/>
          <a:ln w="19050" cap="flat" cmpd="sng" algn="ctr">
            <a:solidFill>
              <a:srgbClr val="E97132"/>
            </a:solidFill>
            <a:prstDash val="sysDot"/>
            <a:miter lim="800000"/>
          </a:ln>
          <a:effectLst/>
        </p:spPr>
      </p:cxnSp>
      <p:cxnSp>
        <p:nvCxnSpPr>
          <p:cNvPr id="448" name="Straight Connector 447">
            <a:extLst>
              <a:ext uri="{FF2B5EF4-FFF2-40B4-BE49-F238E27FC236}">
                <a16:creationId xmlns:a16="http://schemas.microsoft.com/office/drawing/2014/main" id="{67768A69-E251-D2A8-A337-EBD3A6E1FEA9}"/>
              </a:ext>
            </a:extLst>
          </p:cNvPr>
          <p:cNvCxnSpPr>
            <a:cxnSpLocks/>
          </p:cNvCxnSpPr>
          <p:nvPr/>
        </p:nvCxnSpPr>
        <p:spPr>
          <a:xfrm>
            <a:off x="8549244" y="2053654"/>
            <a:ext cx="39531" cy="4696286"/>
          </a:xfrm>
          <a:prstGeom prst="line">
            <a:avLst/>
          </a:prstGeom>
          <a:noFill/>
          <a:ln w="19050" cap="flat" cmpd="sng" algn="ctr">
            <a:solidFill>
              <a:srgbClr val="E97132"/>
            </a:solidFill>
            <a:prstDash val="sysDot"/>
            <a:miter lim="800000"/>
          </a:ln>
          <a:effectLst/>
        </p:spPr>
      </p:cxnSp>
      <p:cxnSp>
        <p:nvCxnSpPr>
          <p:cNvPr id="449" name="Straight Connector 448">
            <a:extLst>
              <a:ext uri="{FF2B5EF4-FFF2-40B4-BE49-F238E27FC236}">
                <a16:creationId xmlns:a16="http://schemas.microsoft.com/office/drawing/2014/main" id="{90FC0C8C-7A2A-F82C-1E89-32CEBD597917}"/>
              </a:ext>
            </a:extLst>
          </p:cNvPr>
          <p:cNvCxnSpPr>
            <a:cxnSpLocks/>
          </p:cNvCxnSpPr>
          <p:nvPr/>
        </p:nvCxnSpPr>
        <p:spPr>
          <a:xfrm>
            <a:off x="9935737" y="1995177"/>
            <a:ext cx="7314" cy="4709645"/>
          </a:xfrm>
          <a:prstGeom prst="line">
            <a:avLst/>
          </a:prstGeom>
          <a:noFill/>
          <a:ln w="19050" cap="flat" cmpd="sng" algn="ctr">
            <a:solidFill>
              <a:srgbClr val="E97132"/>
            </a:solidFill>
            <a:prstDash val="sysDot"/>
            <a:miter lim="800000"/>
          </a:ln>
          <a:effectLst/>
        </p:spPr>
      </p:cxnSp>
      <p:cxnSp>
        <p:nvCxnSpPr>
          <p:cNvPr id="450" name="Straight Connector 449">
            <a:extLst>
              <a:ext uri="{FF2B5EF4-FFF2-40B4-BE49-F238E27FC236}">
                <a16:creationId xmlns:a16="http://schemas.microsoft.com/office/drawing/2014/main" id="{0FE5085A-4416-41EF-FB81-E34EBD01060C}"/>
              </a:ext>
            </a:extLst>
          </p:cNvPr>
          <p:cNvCxnSpPr>
            <a:cxnSpLocks/>
          </p:cNvCxnSpPr>
          <p:nvPr/>
        </p:nvCxnSpPr>
        <p:spPr>
          <a:xfrm flipH="1">
            <a:off x="10892995" y="2002174"/>
            <a:ext cx="1397" cy="4702648"/>
          </a:xfrm>
          <a:prstGeom prst="line">
            <a:avLst/>
          </a:prstGeom>
          <a:noFill/>
          <a:ln w="19050" cap="flat" cmpd="sng" algn="ctr">
            <a:solidFill>
              <a:srgbClr val="E97132"/>
            </a:solidFill>
            <a:prstDash val="sysDot"/>
            <a:miter lim="800000"/>
          </a:ln>
          <a:effectLst/>
        </p:spPr>
      </p:cxnSp>
      <p:cxnSp>
        <p:nvCxnSpPr>
          <p:cNvPr id="451" name="Straight Connector 450">
            <a:extLst>
              <a:ext uri="{FF2B5EF4-FFF2-40B4-BE49-F238E27FC236}">
                <a16:creationId xmlns:a16="http://schemas.microsoft.com/office/drawing/2014/main" id="{AB38F94D-D76F-2E33-970F-FE0A682316F0}"/>
              </a:ext>
            </a:extLst>
          </p:cNvPr>
          <p:cNvCxnSpPr>
            <a:cxnSpLocks/>
          </p:cNvCxnSpPr>
          <p:nvPr/>
        </p:nvCxnSpPr>
        <p:spPr>
          <a:xfrm>
            <a:off x="11333454" y="2002174"/>
            <a:ext cx="0" cy="4747766"/>
          </a:xfrm>
          <a:prstGeom prst="line">
            <a:avLst/>
          </a:prstGeom>
          <a:noFill/>
          <a:ln w="19050" cap="flat" cmpd="sng" algn="ctr">
            <a:solidFill>
              <a:srgbClr val="E97132"/>
            </a:solidFill>
            <a:prstDash val="sysDot"/>
            <a:miter lim="800000"/>
          </a:ln>
          <a:effectLst/>
        </p:spPr>
      </p:cxnSp>
      <p:sp>
        <p:nvSpPr>
          <p:cNvPr id="452" name="Arrow: Pentagon 451">
            <a:extLst>
              <a:ext uri="{FF2B5EF4-FFF2-40B4-BE49-F238E27FC236}">
                <a16:creationId xmlns:a16="http://schemas.microsoft.com/office/drawing/2014/main" id="{DF169286-B0AE-00EF-4524-41D483AF96DF}"/>
              </a:ext>
            </a:extLst>
          </p:cNvPr>
          <p:cNvSpPr/>
          <p:nvPr/>
        </p:nvSpPr>
        <p:spPr>
          <a:xfrm>
            <a:off x="256998" y="2223972"/>
            <a:ext cx="916417" cy="280906"/>
          </a:xfrm>
          <a:prstGeom prst="homePlate">
            <a:avLst/>
          </a:prstGeom>
          <a:solidFill>
            <a:srgbClr val="156082"/>
          </a:solidFill>
          <a:ln w="19050" cap="flat" cmpd="sng" algn="ctr">
            <a:solidFill>
              <a:srgbClr val="156082">
                <a:shade val="15000"/>
              </a:srgbClr>
            </a:solidFill>
            <a:prstDash val="solid"/>
            <a:miter lim="800000"/>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white"/>
                </a:solidFill>
                <a:effectLst/>
                <a:uLnTx/>
                <a:uFillTx/>
                <a:latin typeface="Aptos" panose="02110004020202020204"/>
                <a:ea typeface="+mn-ea"/>
                <a:cs typeface="+mn-cs"/>
              </a:rPr>
              <a:t>SID</a:t>
            </a:r>
          </a:p>
        </p:txBody>
      </p:sp>
      <p:sp>
        <p:nvSpPr>
          <p:cNvPr id="453" name="Arrow: Pentagon 452">
            <a:extLst>
              <a:ext uri="{FF2B5EF4-FFF2-40B4-BE49-F238E27FC236}">
                <a16:creationId xmlns:a16="http://schemas.microsoft.com/office/drawing/2014/main" id="{77DA11F7-898C-C7B4-18AD-2A359B807497}"/>
              </a:ext>
            </a:extLst>
          </p:cNvPr>
          <p:cNvSpPr/>
          <p:nvPr/>
        </p:nvSpPr>
        <p:spPr>
          <a:xfrm>
            <a:off x="1885476" y="2224440"/>
            <a:ext cx="8078817" cy="280907"/>
          </a:xfrm>
          <a:prstGeom prst="homePlate">
            <a:avLst/>
          </a:prstGeom>
          <a:solidFill>
            <a:srgbClr val="E97132"/>
          </a:solidFill>
          <a:ln w="19050" cap="flat" cmpd="sng" algn="ctr">
            <a:solidFill>
              <a:srgbClr val="E97132">
                <a:shade val="15000"/>
              </a:srgbClr>
            </a:solidFill>
            <a:prstDash val="solid"/>
            <a:miter lim="800000"/>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white"/>
                </a:solidFill>
                <a:effectLst/>
                <a:uLnTx/>
                <a:uFillTx/>
                <a:latin typeface="Aptos" panose="02110004020202020204"/>
                <a:ea typeface="+mn-ea"/>
                <a:cs typeface="+mn-cs"/>
              </a:rPr>
              <a:t>FS_3DGS-MED</a:t>
            </a:r>
          </a:p>
        </p:txBody>
      </p:sp>
      <p:sp>
        <p:nvSpPr>
          <p:cNvPr id="454" name="Arrow: Pentagon 453">
            <a:extLst>
              <a:ext uri="{FF2B5EF4-FFF2-40B4-BE49-F238E27FC236}">
                <a16:creationId xmlns:a16="http://schemas.microsoft.com/office/drawing/2014/main" id="{F2AA0AE8-3718-4596-FAEB-4B426AE30079}"/>
              </a:ext>
            </a:extLst>
          </p:cNvPr>
          <p:cNvSpPr/>
          <p:nvPr/>
        </p:nvSpPr>
        <p:spPr>
          <a:xfrm>
            <a:off x="1892109" y="2769686"/>
            <a:ext cx="2494385" cy="274320"/>
          </a:xfrm>
          <a:prstGeom prst="homePlate">
            <a:avLst/>
          </a:prstGeom>
          <a:solidFill>
            <a:srgbClr val="4EA72E"/>
          </a:solidFill>
          <a:ln w="19050" cap="flat" cmpd="sng" algn="ctr">
            <a:solidFill>
              <a:srgbClr val="4EA72E">
                <a:shade val="15000"/>
              </a:srgbClr>
            </a:solidFill>
            <a:prstDash val="solid"/>
            <a:miter lim="800000"/>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white"/>
                </a:solidFill>
                <a:effectLst/>
                <a:uLnTx/>
                <a:uFillTx/>
                <a:latin typeface="Aptos" panose="02110004020202020204"/>
                <a:ea typeface="+mn-ea"/>
                <a:cs typeface="+mn-cs"/>
              </a:rPr>
              <a:t>Use cases</a:t>
            </a:r>
          </a:p>
        </p:txBody>
      </p:sp>
      <p:sp>
        <p:nvSpPr>
          <p:cNvPr id="455" name="Arrow: Pentagon 454">
            <a:extLst>
              <a:ext uri="{FF2B5EF4-FFF2-40B4-BE49-F238E27FC236}">
                <a16:creationId xmlns:a16="http://schemas.microsoft.com/office/drawing/2014/main" id="{D64DE3B5-DAA6-0AF5-4E30-9E766D9D9AB5}"/>
              </a:ext>
            </a:extLst>
          </p:cNvPr>
          <p:cNvSpPr/>
          <p:nvPr/>
        </p:nvSpPr>
        <p:spPr>
          <a:xfrm>
            <a:off x="1885476" y="6358769"/>
            <a:ext cx="3422186" cy="274320"/>
          </a:xfrm>
          <a:prstGeom prst="homePlate">
            <a:avLst/>
          </a:prstGeom>
          <a:solidFill>
            <a:srgbClr val="A02B93"/>
          </a:solidFill>
          <a:ln w="19050" cap="flat" cmpd="sng" algn="ctr">
            <a:solidFill>
              <a:srgbClr val="A02B93">
                <a:shade val="15000"/>
              </a:srgbClr>
            </a:solidFill>
            <a:prstDash val="solid"/>
            <a:miter lim="800000"/>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white"/>
                </a:solidFill>
                <a:effectLst/>
                <a:uLnTx/>
                <a:uFillTx/>
                <a:latin typeface="Aptos" panose="02110004020202020204"/>
                <a:ea typeface="+mn-ea"/>
                <a:cs typeface="+mn-cs"/>
              </a:rPr>
              <a:t> Mobile player</a:t>
            </a:r>
          </a:p>
        </p:txBody>
      </p:sp>
      <p:sp>
        <p:nvSpPr>
          <p:cNvPr id="456" name="Arrow: Pentagon 455">
            <a:extLst>
              <a:ext uri="{FF2B5EF4-FFF2-40B4-BE49-F238E27FC236}">
                <a16:creationId xmlns:a16="http://schemas.microsoft.com/office/drawing/2014/main" id="{8485945B-BA0F-5528-57A1-E2794479D85F}"/>
              </a:ext>
            </a:extLst>
          </p:cNvPr>
          <p:cNvSpPr/>
          <p:nvPr/>
        </p:nvSpPr>
        <p:spPr>
          <a:xfrm>
            <a:off x="5139878" y="4233108"/>
            <a:ext cx="2072477" cy="274320"/>
          </a:xfrm>
          <a:prstGeom prst="homePlate">
            <a:avLst/>
          </a:prstGeom>
          <a:solidFill>
            <a:srgbClr val="0F9ED5"/>
          </a:solidFill>
          <a:ln w="19050" cap="flat" cmpd="sng" algn="ctr">
            <a:solidFill>
              <a:srgbClr val="0F9ED5">
                <a:shade val="15000"/>
              </a:srgbClr>
            </a:solidFill>
            <a:prstDash val="solid"/>
            <a:miter lim="800000"/>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white"/>
                </a:solidFill>
                <a:effectLst/>
                <a:uLnTx/>
                <a:uFillTx/>
                <a:latin typeface="Aptos" panose="02110004020202020204"/>
                <a:ea typeface="+mn-ea"/>
                <a:cs typeface="+mn-cs"/>
              </a:rPr>
              <a:t>Rendering</a:t>
            </a:r>
          </a:p>
        </p:txBody>
      </p:sp>
      <p:sp>
        <p:nvSpPr>
          <p:cNvPr id="457" name="Arrow: Pentagon 456">
            <a:extLst>
              <a:ext uri="{FF2B5EF4-FFF2-40B4-BE49-F238E27FC236}">
                <a16:creationId xmlns:a16="http://schemas.microsoft.com/office/drawing/2014/main" id="{A8A0B67A-D725-A415-8E96-7EA67C973C4F}"/>
              </a:ext>
            </a:extLst>
          </p:cNvPr>
          <p:cNvSpPr/>
          <p:nvPr/>
        </p:nvSpPr>
        <p:spPr>
          <a:xfrm>
            <a:off x="5156775" y="3717474"/>
            <a:ext cx="2046405" cy="274320"/>
          </a:xfrm>
          <a:prstGeom prst="homePlate">
            <a:avLst/>
          </a:prstGeom>
          <a:solidFill>
            <a:srgbClr val="156082"/>
          </a:solidFill>
          <a:ln w="19050" cap="flat" cmpd="sng" algn="ctr">
            <a:solidFill>
              <a:srgbClr val="156082">
                <a:shade val="15000"/>
              </a:srgbClr>
            </a:solidFill>
            <a:prstDash val="solid"/>
            <a:miter lim="800000"/>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white"/>
                </a:solidFill>
                <a:effectLst/>
                <a:uLnTx/>
                <a:uFillTx/>
                <a:latin typeface="Aptos" panose="02110004020202020204"/>
                <a:ea typeface="+mn-ea"/>
                <a:cs typeface="+mn-cs"/>
              </a:rPr>
              <a:t>Content generation</a:t>
            </a:r>
          </a:p>
        </p:txBody>
      </p:sp>
      <p:sp>
        <p:nvSpPr>
          <p:cNvPr id="458" name="Arrow: Pentagon 457">
            <a:extLst>
              <a:ext uri="{FF2B5EF4-FFF2-40B4-BE49-F238E27FC236}">
                <a16:creationId xmlns:a16="http://schemas.microsoft.com/office/drawing/2014/main" id="{32FA7D6A-336F-0FB7-B18C-366F8213780A}"/>
              </a:ext>
            </a:extLst>
          </p:cNvPr>
          <p:cNvSpPr/>
          <p:nvPr/>
        </p:nvSpPr>
        <p:spPr>
          <a:xfrm>
            <a:off x="7612349" y="5271864"/>
            <a:ext cx="2333033" cy="274320"/>
          </a:xfrm>
          <a:prstGeom prst="homePlate">
            <a:avLst/>
          </a:prstGeom>
          <a:solidFill>
            <a:srgbClr val="196B24"/>
          </a:solidFill>
          <a:ln w="19050" cap="flat" cmpd="sng" algn="ctr">
            <a:solidFill>
              <a:srgbClr val="196B24">
                <a:shade val="15000"/>
              </a:srgbClr>
            </a:solidFill>
            <a:prstDash val="solid"/>
            <a:miter lim="800000"/>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white"/>
                </a:solidFill>
                <a:effectLst/>
                <a:uLnTx/>
                <a:uFillTx/>
                <a:latin typeface="Aptos" panose="02110004020202020204"/>
                <a:ea typeface="+mn-ea"/>
                <a:cs typeface="+mn-cs"/>
              </a:rPr>
              <a:t>Traffic characteristics</a:t>
            </a:r>
          </a:p>
        </p:txBody>
      </p:sp>
      <p:sp>
        <p:nvSpPr>
          <p:cNvPr id="459" name="Arrow: Pentagon 458">
            <a:extLst>
              <a:ext uri="{FF2B5EF4-FFF2-40B4-BE49-F238E27FC236}">
                <a16:creationId xmlns:a16="http://schemas.microsoft.com/office/drawing/2014/main" id="{52F14073-976F-29EC-AAC9-91C98E4DA89E}"/>
              </a:ext>
            </a:extLst>
          </p:cNvPr>
          <p:cNvSpPr/>
          <p:nvPr/>
        </p:nvSpPr>
        <p:spPr>
          <a:xfrm>
            <a:off x="1901457" y="3397583"/>
            <a:ext cx="3431767" cy="274320"/>
          </a:xfrm>
          <a:prstGeom prst="homePlate">
            <a:avLst/>
          </a:prstGeom>
          <a:solidFill>
            <a:srgbClr val="002060"/>
          </a:solidFill>
          <a:ln w="19050" cap="flat" cmpd="sng" algn="ctr">
            <a:solidFill>
              <a:srgbClr val="4EA72E">
                <a:shade val="15000"/>
              </a:srgbClr>
            </a:solidFill>
            <a:prstDash val="solid"/>
            <a:miter lim="800000"/>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white"/>
                </a:solidFill>
                <a:effectLst/>
                <a:uLnTx/>
                <a:uFillTx/>
                <a:latin typeface="Aptos" panose="02110004020202020204"/>
                <a:ea typeface="+mn-ea"/>
                <a:cs typeface="+mn-cs"/>
              </a:rPr>
              <a:t>Representation format</a:t>
            </a:r>
          </a:p>
        </p:txBody>
      </p:sp>
      <p:sp>
        <p:nvSpPr>
          <p:cNvPr id="460" name="Arrow: Pentagon 459">
            <a:extLst>
              <a:ext uri="{FF2B5EF4-FFF2-40B4-BE49-F238E27FC236}">
                <a16:creationId xmlns:a16="http://schemas.microsoft.com/office/drawing/2014/main" id="{A917FD44-6E72-905F-EF62-4CF4832A2B25}"/>
              </a:ext>
            </a:extLst>
          </p:cNvPr>
          <p:cNvSpPr/>
          <p:nvPr/>
        </p:nvSpPr>
        <p:spPr>
          <a:xfrm>
            <a:off x="8079130" y="6358769"/>
            <a:ext cx="1831045" cy="274320"/>
          </a:xfrm>
          <a:prstGeom prst="homePlate">
            <a:avLst/>
          </a:prstGeom>
          <a:solidFill>
            <a:srgbClr val="A02B93"/>
          </a:solidFill>
          <a:ln w="19050" cap="flat" cmpd="sng" algn="ctr">
            <a:solidFill>
              <a:srgbClr val="A02B93">
                <a:shade val="15000"/>
              </a:srgbClr>
            </a:solidFill>
            <a:prstDash val="solid"/>
            <a:miter lim="800000"/>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white"/>
                </a:solidFill>
                <a:effectLst/>
                <a:uLnTx/>
                <a:uFillTx/>
                <a:latin typeface="Aptos" panose="02110004020202020204"/>
                <a:ea typeface="+mn-ea"/>
                <a:cs typeface="+mn-cs"/>
              </a:rPr>
              <a:t>System integration </a:t>
            </a:r>
          </a:p>
        </p:txBody>
      </p:sp>
      <p:sp>
        <p:nvSpPr>
          <p:cNvPr id="461" name="Arrow: Pentagon 460">
            <a:extLst>
              <a:ext uri="{FF2B5EF4-FFF2-40B4-BE49-F238E27FC236}">
                <a16:creationId xmlns:a16="http://schemas.microsoft.com/office/drawing/2014/main" id="{5EE1F3EC-1E56-2F5A-14A6-A675EAF36AFA}"/>
              </a:ext>
            </a:extLst>
          </p:cNvPr>
          <p:cNvSpPr/>
          <p:nvPr/>
        </p:nvSpPr>
        <p:spPr>
          <a:xfrm>
            <a:off x="5336230" y="6358769"/>
            <a:ext cx="2714063" cy="274320"/>
          </a:xfrm>
          <a:prstGeom prst="homePlate">
            <a:avLst/>
          </a:prstGeom>
          <a:solidFill>
            <a:srgbClr val="A02B93"/>
          </a:solidFill>
          <a:ln w="19050" cap="flat" cmpd="sng" algn="ctr">
            <a:solidFill>
              <a:srgbClr val="A02B93">
                <a:shade val="15000"/>
              </a:srgbClr>
            </a:solidFill>
            <a:prstDash val="solid"/>
            <a:miter lim="800000"/>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white"/>
                </a:solidFill>
                <a:effectLst/>
                <a:uLnTx/>
                <a:uFillTx/>
                <a:latin typeface="Aptos" panose="02110004020202020204"/>
                <a:ea typeface="+mn-ea"/>
                <a:cs typeface="+mn-cs"/>
              </a:rPr>
              <a:t>Capture</a:t>
            </a:r>
          </a:p>
        </p:txBody>
      </p:sp>
      <p:cxnSp>
        <p:nvCxnSpPr>
          <p:cNvPr id="462" name="Straight Connector 461">
            <a:extLst>
              <a:ext uri="{FF2B5EF4-FFF2-40B4-BE49-F238E27FC236}">
                <a16:creationId xmlns:a16="http://schemas.microsoft.com/office/drawing/2014/main" id="{290391C9-BEE8-B8D1-1148-80BA9A2B8688}"/>
              </a:ext>
            </a:extLst>
          </p:cNvPr>
          <p:cNvCxnSpPr>
            <a:cxnSpLocks/>
          </p:cNvCxnSpPr>
          <p:nvPr/>
        </p:nvCxnSpPr>
        <p:spPr>
          <a:xfrm flipV="1">
            <a:off x="57271" y="2528630"/>
            <a:ext cx="11981977" cy="90237"/>
          </a:xfrm>
          <a:prstGeom prst="line">
            <a:avLst/>
          </a:prstGeom>
          <a:noFill/>
          <a:ln w="12700" cap="flat" cmpd="sng" algn="ctr">
            <a:solidFill>
              <a:sysClr val="windowText" lastClr="000000"/>
            </a:solidFill>
            <a:prstDash val="sysDot"/>
            <a:miter lim="800000"/>
          </a:ln>
          <a:effectLst/>
        </p:spPr>
      </p:cxnSp>
      <p:sp>
        <p:nvSpPr>
          <p:cNvPr id="463" name="Arrow: Pentagon 462">
            <a:extLst>
              <a:ext uri="{FF2B5EF4-FFF2-40B4-BE49-F238E27FC236}">
                <a16:creationId xmlns:a16="http://schemas.microsoft.com/office/drawing/2014/main" id="{FEC17039-F6C1-780B-E153-A74E51B15096}"/>
              </a:ext>
            </a:extLst>
          </p:cNvPr>
          <p:cNvSpPr/>
          <p:nvPr/>
        </p:nvSpPr>
        <p:spPr>
          <a:xfrm>
            <a:off x="38589" y="3142559"/>
            <a:ext cx="1614652" cy="472007"/>
          </a:xfrm>
          <a:prstGeom prst="homePlate">
            <a:avLst>
              <a:gd name="adj" fmla="val 0"/>
            </a:avLst>
          </a:prstGeom>
          <a:solidFill>
            <a:srgbClr val="002060"/>
          </a:solidFill>
          <a:ln w="19050" cap="flat" cmpd="sng" algn="ctr">
            <a:solidFill>
              <a:srgbClr val="4EA72E">
                <a:shade val="15000"/>
              </a:srgbClr>
            </a:solidFill>
            <a:prstDash val="solid"/>
            <a:miter lim="800000"/>
          </a:ln>
          <a:effectLst/>
        </p:spPr>
        <p:txBody>
          <a:bodyPr rtlCol="0" anchor="ctr"/>
          <a:lstStyle/>
          <a:p>
            <a:pPr marL="0" marR="0" lvl="0" indent="0" algn="l" defTabSz="91440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white"/>
                </a:solidFill>
                <a:effectLst/>
                <a:uLnTx/>
                <a:uFillTx/>
                <a:latin typeface="Aptos" panose="02110004020202020204"/>
                <a:ea typeface="+mn-ea"/>
                <a:cs typeface="+mn-cs"/>
              </a:rPr>
              <a:t>2. Representation</a:t>
            </a:r>
          </a:p>
          <a:p>
            <a:pPr marL="0" marR="0" lvl="0" indent="0" algn="l" defTabSz="91440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white"/>
                </a:solidFill>
                <a:effectLst/>
                <a:uLnTx/>
                <a:uFillTx/>
                <a:latin typeface="Aptos" panose="02110004020202020204"/>
                <a:ea typeface="+mn-ea"/>
                <a:cs typeface="+mn-cs"/>
              </a:rPr>
              <a:t>format</a:t>
            </a:r>
          </a:p>
        </p:txBody>
      </p:sp>
      <p:sp>
        <p:nvSpPr>
          <p:cNvPr id="464" name="Arrow: Pentagon 463">
            <a:extLst>
              <a:ext uri="{FF2B5EF4-FFF2-40B4-BE49-F238E27FC236}">
                <a16:creationId xmlns:a16="http://schemas.microsoft.com/office/drawing/2014/main" id="{B7E9800E-8FFE-A786-2B69-22EDDA702457}"/>
              </a:ext>
            </a:extLst>
          </p:cNvPr>
          <p:cNvSpPr/>
          <p:nvPr/>
        </p:nvSpPr>
        <p:spPr>
          <a:xfrm>
            <a:off x="38589" y="2619997"/>
            <a:ext cx="1636814" cy="472007"/>
          </a:xfrm>
          <a:prstGeom prst="homePlate">
            <a:avLst>
              <a:gd name="adj" fmla="val 0"/>
            </a:avLst>
          </a:prstGeom>
          <a:solidFill>
            <a:srgbClr val="4EA72E"/>
          </a:solidFill>
          <a:ln w="19050" cap="flat" cmpd="sng" algn="ctr">
            <a:solidFill>
              <a:srgbClr val="4EA72E">
                <a:shade val="15000"/>
              </a:srgbClr>
            </a:solidFill>
            <a:prstDash val="solid"/>
            <a:miter lim="800000"/>
          </a:ln>
          <a:effectLst/>
        </p:spPr>
        <p:txBody>
          <a:bodyPr rtlCol="0" anchor="ctr"/>
          <a:lstStyle/>
          <a:p>
            <a:pPr marL="0" marR="0" lvl="0" indent="0" algn="l" defTabSz="91440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white"/>
                </a:solidFill>
                <a:effectLst/>
                <a:uLnTx/>
                <a:uFillTx/>
                <a:latin typeface="Aptos" panose="02110004020202020204"/>
                <a:ea typeface="+mn-ea"/>
                <a:cs typeface="+mn-cs"/>
              </a:rPr>
              <a:t>1. Use cases</a:t>
            </a:r>
          </a:p>
        </p:txBody>
      </p:sp>
      <p:sp>
        <p:nvSpPr>
          <p:cNvPr id="465" name="Arrow: Pentagon 464">
            <a:extLst>
              <a:ext uri="{FF2B5EF4-FFF2-40B4-BE49-F238E27FC236}">
                <a16:creationId xmlns:a16="http://schemas.microsoft.com/office/drawing/2014/main" id="{F66548AB-F674-80EA-0D99-4BEA576EF29B}"/>
              </a:ext>
            </a:extLst>
          </p:cNvPr>
          <p:cNvSpPr/>
          <p:nvPr/>
        </p:nvSpPr>
        <p:spPr>
          <a:xfrm>
            <a:off x="38588" y="3665121"/>
            <a:ext cx="1614653" cy="472007"/>
          </a:xfrm>
          <a:prstGeom prst="homePlate">
            <a:avLst>
              <a:gd name="adj" fmla="val 0"/>
            </a:avLst>
          </a:prstGeom>
          <a:solidFill>
            <a:srgbClr val="156082"/>
          </a:solidFill>
          <a:ln w="19050" cap="flat" cmpd="sng" algn="ctr">
            <a:solidFill>
              <a:srgbClr val="156082">
                <a:shade val="15000"/>
              </a:srgbClr>
            </a:solidFill>
            <a:prstDash val="solid"/>
            <a:miter lim="800000"/>
          </a:ln>
          <a:effectLst/>
        </p:spPr>
        <p:txBody>
          <a:bodyPr rtlCol="0" anchor="ctr"/>
          <a:lstStyle/>
          <a:p>
            <a:pPr marL="0" marR="0" lvl="0" indent="0" algn="l" defTabSz="91440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white"/>
                </a:solidFill>
                <a:effectLst/>
                <a:uLnTx/>
                <a:uFillTx/>
                <a:latin typeface="Aptos" panose="02110004020202020204"/>
                <a:ea typeface="+mn-ea"/>
                <a:cs typeface="+mn-cs"/>
              </a:rPr>
              <a:t>3. Content generation</a:t>
            </a:r>
          </a:p>
        </p:txBody>
      </p:sp>
      <p:sp>
        <p:nvSpPr>
          <p:cNvPr id="466" name="Arrow: Pentagon 465">
            <a:extLst>
              <a:ext uri="{FF2B5EF4-FFF2-40B4-BE49-F238E27FC236}">
                <a16:creationId xmlns:a16="http://schemas.microsoft.com/office/drawing/2014/main" id="{4F8CA485-7D3E-EABA-3D6F-71FA23D0187C}"/>
              </a:ext>
            </a:extLst>
          </p:cNvPr>
          <p:cNvSpPr/>
          <p:nvPr/>
        </p:nvSpPr>
        <p:spPr>
          <a:xfrm>
            <a:off x="38589" y="4187683"/>
            <a:ext cx="1614653" cy="472007"/>
          </a:xfrm>
          <a:prstGeom prst="homePlate">
            <a:avLst>
              <a:gd name="adj" fmla="val 0"/>
            </a:avLst>
          </a:prstGeom>
          <a:solidFill>
            <a:srgbClr val="0F9ED5"/>
          </a:solidFill>
          <a:ln w="19050" cap="flat" cmpd="sng" algn="ctr">
            <a:solidFill>
              <a:srgbClr val="0F9ED5">
                <a:shade val="15000"/>
              </a:srgbClr>
            </a:solidFill>
            <a:prstDash val="solid"/>
            <a:miter lim="800000"/>
          </a:ln>
          <a:effectLst/>
        </p:spPr>
        <p:txBody>
          <a:bodyPr rtlCol="0" anchor="ctr"/>
          <a:lstStyle/>
          <a:p>
            <a:pPr marL="0" marR="0" lvl="0" indent="0" algn="l" defTabSz="91440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white"/>
                </a:solidFill>
                <a:effectLst/>
                <a:uLnTx/>
                <a:uFillTx/>
                <a:latin typeface="Aptos" panose="02110004020202020204"/>
                <a:ea typeface="+mn-ea"/>
                <a:cs typeface="+mn-cs"/>
              </a:rPr>
              <a:t>4. Rendering workflow </a:t>
            </a:r>
          </a:p>
        </p:txBody>
      </p:sp>
      <p:sp>
        <p:nvSpPr>
          <p:cNvPr id="467" name="Arrow: Pentagon 466">
            <a:extLst>
              <a:ext uri="{FF2B5EF4-FFF2-40B4-BE49-F238E27FC236}">
                <a16:creationId xmlns:a16="http://schemas.microsoft.com/office/drawing/2014/main" id="{1E07AE6F-616B-8B4D-A0D7-5F1F21479F6A}"/>
              </a:ext>
            </a:extLst>
          </p:cNvPr>
          <p:cNvSpPr/>
          <p:nvPr/>
        </p:nvSpPr>
        <p:spPr>
          <a:xfrm>
            <a:off x="38589" y="4710245"/>
            <a:ext cx="1636814" cy="472007"/>
          </a:xfrm>
          <a:prstGeom prst="homePlate">
            <a:avLst>
              <a:gd name="adj" fmla="val 0"/>
            </a:avLst>
          </a:prstGeom>
          <a:solidFill>
            <a:schemeClr val="accent6">
              <a:lumMod val="60000"/>
              <a:lumOff val="40000"/>
            </a:schemeClr>
          </a:solidFill>
          <a:ln w="19050" cap="flat" cmpd="sng" algn="ctr">
            <a:solidFill>
              <a:srgbClr val="196B24">
                <a:shade val="15000"/>
              </a:srgbClr>
            </a:solidFill>
            <a:prstDash val="solid"/>
            <a:miter lim="800000"/>
          </a:ln>
          <a:effectLst/>
        </p:spPr>
        <p:txBody>
          <a:bodyPr rtlCol="0" anchor="ctr"/>
          <a:lstStyle/>
          <a:p>
            <a:pPr lvl="0" algn="l" defTabSz="914400" hangingPunct="1">
              <a:defRPr/>
            </a:pPr>
            <a:r>
              <a:rPr kumimoji="0" lang="en-US" sz="1400" b="0" i="0" u="none" strike="noStrike" kern="1200" cap="none" spc="0" normalizeH="0" baseline="0" noProof="0" dirty="0">
                <a:ln>
                  <a:noFill/>
                </a:ln>
                <a:solidFill>
                  <a:prstClr val="white"/>
                </a:solidFill>
                <a:effectLst/>
                <a:uLnTx/>
                <a:uFillTx/>
                <a:latin typeface="Aptos" panose="02110004020202020204"/>
                <a:ea typeface="+mn-ea"/>
                <a:cs typeface="+mn-cs"/>
              </a:rPr>
              <a:t>5. </a:t>
            </a:r>
            <a:r>
              <a:rPr lang="en-US" sz="1400" kern="1200" dirty="0">
                <a:solidFill>
                  <a:prstClr val="white"/>
                </a:solidFill>
                <a:latin typeface="Aptos" panose="02110004020202020204"/>
              </a:rPr>
              <a:t>Workflow and 3GPP service</a:t>
            </a:r>
            <a:endParaRPr kumimoji="0" lang="en-US" sz="1400" b="0" i="0" u="none" strike="noStrike" kern="1200" cap="none" spc="0" normalizeH="0" baseline="0" noProof="0" dirty="0">
              <a:ln>
                <a:noFill/>
              </a:ln>
              <a:solidFill>
                <a:prstClr val="white"/>
              </a:solidFill>
              <a:effectLst/>
              <a:uLnTx/>
              <a:uFillTx/>
              <a:latin typeface="Aptos" panose="02110004020202020204"/>
              <a:ea typeface="+mn-ea"/>
              <a:cs typeface="+mn-cs"/>
            </a:endParaRPr>
          </a:p>
        </p:txBody>
      </p:sp>
      <p:sp>
        <p:nvSpPr>
          <p:cNvPr id="468" name="Arrow: Pentagon 467">
            <a:extLst>
              <a:ext uri="{FF2B5EF4-FFF2-40B4-BE49-F238E27FC236}">
                <a16:creationId xmlns:a16="http://schemas.microsoft.com/office/drawing/2014/main" id="{0BF1053B-F564-C180-28D6-8D7042ABA31D}"/>
              </a:ext>
            </a:extLst>
          </p:cNvPr>
          <p:cNvSpPr/>
          <p:nvPr/>
        </p:nvSpPr>
        <p:spPr>
          <a:xfrm>
            <a:off x="38589" y="6277933"/>
            <a:ext cx="1627332" cy="472007"/>
          </a:xfrm>
          <a:prstGeom prst="homePlate">
            <a:avLst>
              <a:gd name="adj" fmla="val 0"/>
            </a:avLst>
          </a:prstGeom>
          <a:solidFill>
            <a:srgbClr val="A02B93"/>
          </a:solidFill>
          <a:ln w="19050" cap="flat" cmpd="sng" algn="ctr">
            <a:solidFill>
              <a:srgbClr val="A02B93">
                <a:shade val="15000"/>
              </a:srgbClr>
            </a:solidFill>
            <a:prstDash val="solid"/>
            <a:miter lim="800000"/>
          </a:ln>
          <a:effectLst/>
        </p:spPr>
        <p:txBody>
          <a:bodyPr rtlCol="0" anchor="ctr"/>
          <a:lstStyle/>
          <a:p>
            <a:pPr marL="0" marR="0" lvl="0" indent="0" algn="l" defTabSz="914400" eaLnBrk="1" fontAlgn="auto" latinLnBrk="0" hangingPunct="1">
              <a:lnSpc>
                <a:spcPct val="100000"/>
              </a:lnSpc>
              <a:spcBef>
                <a:spcPts val="0"/>
              </a:spcBef>
              <a:spcAft>
                <a:spcPts val="0"/>
              </a:spcAft>
              <a:buClrTx/>
              <a:buSzTx/>
              <a:buFontTx/>
              <a:buNone/>
              <a:tabLst/>
              <a:defRPr/>
            </a:pPr>
            <a:r>
              <a:rPr lang="en-US" sz="1400" kern="1200" dirty="0">
                <a:solidFill>
                  <a:prstClr val="white"/>
                </a:solidFill>
                <a:latin typeface="Aptos" panose="02110004020202020204"/>
                <a:ea typeface="+mn-ea"/>
                <a:cs typeface="+mn-cs"/>
              </a:rPr>
              <a:t>8</a:t>
            </a:r>
            <a:r>
              <a:rPr kumimoji="0" lang="en-US" sz="1400" b="0" i="0" u="none" strike="noStrike" kern="1200" cap="none" spc="0" normalizeH="0" baseline="0" noProof="0" dirty="0">
                <a:ln>
                  <a:noFill/>
                </a:ln>
                <a:solidFill>
                  <a:prstClr val="white"/>
                </a:solidFill>
                <a:effectLst/>
                <a:uLnTx/>
                <a:uFillTx/>
                <a:latin typeface="Aptos" panose="02110004020202020204"/>
                <a:ea typeface="+mn-ea"/>
                <a:cs typeface="+mn-cs"/>
              </a:rPr>
              <a:t>. Reference implementation</a:t>
            </a:r>
          </a:p>
        </p:txBody>
      </p:sp>
      <p:cxnSp>
        <p:nvCxnSpPr>
          <p:cNvPr id="469" name="Straight Connector 468">
            <a:extLst>
              <a:ext uri="{FF2B5EF4-FFF2-40B4-BE49-F238E27FC236}">
                <a16:creationId xmlns:a16="http://schemas.microsoft.com/office/drawing/2014/main" id="{1FBEF24E-59DB-4EE7-A49D-ABFC89E7EEE1}"/>
              </a:ext>
            </a:extLst>
          </p:cNvPr>
          <p:cNvCxnSpPr>
            <a:cxnSpLocks/>
          </p:cNvCxnSpPr>
          <p:nvPr/>
        </p:nvCxnSpPr>
        <p:spPr>
          <a:xfrm flipV="1">
            <a:off x="70818" y="3050654"/>
            <a:ext cx="11981977" cy="90237"/>
          </a:xfrm>
          <a:prstGeom prst="line">
            <a:avLst/>
          </a:prstGeom>
          <a:noFill/>
          <a:ln w="12700" cap="flat" cmpd="sng" algn="ctr">
            <a:solidFill>
              <a:sysClr val="windowText" lastClr="000000"/>
            </a:solidFill>
            <a:prstDash val="sysDot"/>
            <a:miter lim="800000"/>
          </a:ln>
          <a:effectLst/>
        </p:spPr>
      </p:cxnSp>
      <p:cxnSp>
        <p:nvCxnSpPr>
          <p:cNvPr id="470" name="Straight Connector 469">
            <a:extLst>
              <a:ext uri="{FF2B5EF4-FFF2-40B4-BE49-F238E27FC236}">
                <a16:creationId xmlns:a16="http://schemas.microsoft.com/office/drawing/2014/main" id="{75E533A4-72BC-4F94-8066-F5B65F7614A3}"/>
              </a:ext>
            </a:extLst>
          </p:cNvPr>
          <p:cNvCxnSpPr>
            <a:cxnSpLocks/>
          </p:cNvCxnSpPr>
          <p:nvPr/>
        </p:nvCxnSpPr>
        <p:spPr>
          <a:xfrm flipV="1">
            <a:off x="52325" y="3572678"/>
            <a:ext cx="11981977" cy="90237"/>
          </a:xfrm>
          <a:prstGeom prst="line">
            <a:avLst/>
          </a:prstGeom>
          <a:noFill/>
          <a:ln w="12700" cap="flat" cmpd="sng" algn="ctr">
            <a:solidFill>
              <a:sysClr val="windowText" lastClr="000000"/>
            </a:solidFill>
            <a:prstDash val="sysDot"/>
            <a:miter lim="800000"/>
          </a:ln>
          <a:effectLst/>
        </p:spPr>
      </p:cxnSp>
      <p:cxnSp>
        <p:nvCxnSpPr>
          <p:cNvPr id="471" name="Straight Connector 470">
            <a:extLst>
              <a:ext uri="{FF2B5EF4-FFF2-40B4-BE49-F238E27FC236}">
                <a16:creationId xmlns:a16="http://schemas.microsoft.com/office/drawing/2014/main" id="{FAC9A35C-4E2B-F017-606B-09FECFC06AC7}"/>
              </a:ext>
            </a:extLst>
          </p:cNvPr>
          <p:cNvCxnSpPr>
            <a:cxnSpLocks/>
          </p:cNvCxnSpPr>
          <p:nvPr/>
        </p:nvCxnSpPr>
        <p:spPr>
          <a:xfrm flipV="1">
            <a:off x="36299" y="4094702"/>
            <a:ext cx="11981977" cy="90237"/>
          </a:xfrm>
          <a:prstGeom prst="line">
            <a:avLst/>
          </a:prstGeom>
          <a:noFill/>
          <a:ln w="12700" cap="flat" cmpd="sng" algn="ctr">
            <a:solidFill>
              <a:sysClr val="windowText" lastClr="000000"/>
            </a:solidFill>
            <a:prstDash val="sysDot"/>
            <a:miter lim="800000"/>
          </a:ln>
          <a:effectLst/>
        </p:spPr>
      </p:cxnSp>
      <p:cxnSp>
        <p:nvCxnSpPr>
          <p:cNvPr id="472" name="Straight Connector 471">
            <a:extLst>
              <a:ext uri="{FF2B5EF4-FFF2-40B4-BE49-F238E27FC236}">
                <a16:creationId xmlns:a16="http://schemas.microsoft.com/office/drawing/2014/main" id="{4271FCFE-90CD-67C0-7560-17CCD72D2005}"/>
              </a:ext>
            </a:extLst>
          </p:cNvPr>
          <p:cNvCxnSpPr>
            <a:cxnSpLocks/>
          </p:cNvCxnSpPr>
          <p:nvPr/>
        </p:nvCxnSpPr>
        <p:spPr>
          <a:xfrm flipV="1">
            <a:off x="83342" y="4616726"/>
            <a:ext cx="11981977" cy="90237"/>
          </a:xfrm>
          <a:prstGeom prst="line">
            <a:avLst/>
          </a:prstGeom>
          <a:noFill/>
          <a:ln w="12700" cap="flat" cmpd="sng" algn="ctr">
            <a:solidFill>
              <a:sysClr val="windowText" lastClr="000000"/>
            </a:solidFill>
            <a:prstDash val="sysDot"/>
            <a:miter lim="800000"/>
          </a:ln>
          <a:effectLst/>
        </p:spPr>
      </p:cxnSp>
      <p:cxnSp>
        <p:nvCxnSpPr>
          <p:cNvPr id="473" name="Straight Connector 472">
            <a:extLst>
              <a:ext uri="{FF2B5EF4-FFF2-40B4-BE49-F238E27FC236}">
                <a16:creationId xmlns:a16="http://schemas.microsoft.com/office/drawing/2014/main" id="{83753350-D9FD-1568-9938-81C29A83849D}"/>
              </a:ext>
            </a:extLst>
          </p:cNvPr>
          <p:cNvCxnSpPr>
            <a:cxnSpLocks/>
          </p:cNvCxnSpPr>
          <p:nvPr/>
        </p:nvCxnSpPr>
        <p:spPr>
          <a:xfrm flipV="1">
            <a:off x="22752" y="5138750"/>
            <a:ext cx="11981977" cy="90237"/>
          </a:xfrm>
          <a:prstGeom prst="line">
            <a:avLst/>
          </a:prstGeom>
          <a:noFill/>
          <a:ln w="12700" cap="flat" cmpd="sng" algn="ctr">
            <a:solidFill>
              <a:sysClr val="windowText" lastClr="000000"/>
            </a:solidFill>
            <a:prstDash val="sysDot"/>
            <a:miter lim="800000"/>
          </a:ln>
          <a:effectLst/>
        </p:spPr>
      </p:cxnSp>
      <p:cxnSp>
        <p:nvCxnSpPr>
          <p:cNvPr id="474" name="Straight Connector 473">
            <a:extLst>
              <a:ext uri="{FF2B5EF4-FFF2-40B4-BE49-F238E27FC236}">
                <a16:creationId xmlns:a16="http://schemas.microsoft.com/office/drawing/2014/main" id="{B64F27FD-D7C9-8C05-B2D7-24B04C5F2CDD}"/>
              </a:ext>
            </a:extLst>
          </p:cNvPr>
          <p:cNvCxnSpPr>
            <a:cxnSpLocks/>
          </p:cNvCxnSpPr>
          <p:nvPr/>
        </p:nvCxnSpPr>
        <p:spPr>
          <a:xfrm flipV="1">
            <a:off x="52326" y="6182798"/>
            <a:ext cx="11981977" cy="90237"/>
          </a:xfrm>
          <a:prstGeom prst="line">
            <a:avLst/>
          </a:prstGeom>
          <a:noFill/>
          <a:ln w="12700" cap="flat" cmpd="sng" algn="ctr">
            <a:solidFill>
              <a:sysClr val="windowText" lastClr="000000"/>
            </a:solidFill>
            <a:prstDash val="sysDot"/>
            <a:miter lim="800000"/>
          </a:ln>
          <a:effectLst/>
        </p:spPr>
      </p:cxnSp>
      <p:cxnSp>
        <p:nvCxnSpPr>
          <p:cNvPr id="2" name="Straight Connector 472">
            <a:extLst>
              <a:ext uri="{FF2B5EF4-FFF2-40B4-BE49-F238E27FC236}">
                <a16:creationId xmlns:a16="http://schemas.microsoft.com/office/drawing/2014/main" id="{DCF95AFE-A8E4-7A55-DB6D-4F613A364A5E}"/>
              </a:ext>
            </a:extLst>
          </p:cNvPr>
          <p:cNvCxnSpPr>
            <a:cxnSpLocks/>
          </p:cNvCxnSpPr>
          <p:nvPr/>
        </p:nvCxnSpPr>
        <p:spPr>
          <a:xfrm flipV="1">
            <a:off x="-46659" y="5660774"/>
            <a:ext cx="11981977" cy="90237"/>
          </a:xfrm>
          <a:prstGeom prst="line">
            <a:avLst/>
          </a:prstGeom>
          <a:noFill/>
          <a:ln w="12700" cap="flat" cmpd="sng" algn="ctr">
            <a:solidFill>
              <a:sysClr val="windowText" lastClr="000000"/>
            </a:solidFill>
            <a:prstDash val="sysDot"/>
            <a:miter lim="800000"/>
          </a:ln>
          <a:effectLst/>
        </p:spPr>
      </p:cxnSp>
      <p:cxnSp>
        <p:nvCxnSpPr>
          <p:cNvPr id="4" name="Straight Connector 472">
            <a:extLst>
              <a:ext uri="{FF2B5EF4-FFF2-40B4-BE49-F238E27FC236}">
                <a16:creationId xmlns:a16="http://schemas.microsoft.com/office/drawing/2014/main" id="{52940030-93C2-520B-1427-38CBBBD979C1}"/>
              </a:ext>
            </a:extLst>
          </p:cNvPr>
          <p:cNvCxnSpPr>
            <a:cxnSpLocks/>
          </p:cNvCxnSpPr>
          <p:nvPr/>
        </p:nvCxnSpPr>
        <p:spPr>
          <a:xfrm flipV="1">
            <a:off x="53667" y="6704822"/>
            <a:ext cx="11981977" cy="90237"/>
          </a:xfrm>
          <a:prstGeom prst="line">
            <a:avLst/>
          </a:prstGeom>
          <a:noFill/>
          <a:ln w="12700" cap="flat" cmpd="sng" algn="ctr">
            <a:solidFill>
              <a:sysClr val="windowText" lastClr="000000"/>
            </a:solidFill>
            <a:prstDash val="sysDot"/>
            <a:miter lim="800000"/>
          </a:ln>
          <a:effectLst/>
        </p:spPr>
      </p:cxnSp>
      <p:sp>
        <p:nvSpPr>
          <p:cNvPr id="38" name="Arrow: Pentagon 466">
            <a:extLst>
              <a:ext uri="{FF2B5EF4-FFF2-40B4-BE49-F238E27FC236}">
                <a16:creationId xmlns:a16="http://schemas.microsoft.com/office/drawing/2014/main" id="{55284164-9E45-9F1F-3434-339E1F9F5433}"/>
              </a:ext>
            </a:extLst>
          </p:cNvPr>
          <p:cNvSpPr/>
          <p:nvPr/>
        </p:nvSpPr>
        <p:spPr>
          <a:xfrm>
            <a:off x="38589" y="5232807"/>
            <a:ext cx="1629598" cy="472007"/>
          </a:xfrm>
          <a:prstGeom prst="homePlate">
            <a:avLst>
              <a:gd name="adj" fmla="val 0"/>
            </a:avLst>
          </a:prstGeom>
          <a:solidFill>
            <a:srgbClr val="196B24"/>
          </a:solidFill>
          <a:ln w="19050" cap="flat" cmpd="sng" algn="ctr">
            <a:solidFill>
              <a:srgbClr val="196B24">
                <a:shade val="15000"/>
              </a:srgbClr>
            </a:solidFill>
            <a:prstDash val="solid"/>
            <a:miter lim="800000"/>
          </a:ln>
          <a:effectLst/>
        </p:spPr>
        <p:txBody>
          <a:bodyPr rtlCol="0" anchor="ctr"/>
          <a:lstStyle/>
          <a:p>
            <a:pPr marL="0" marR="0" lvl="0" indent="0" algn="l" defTabSz="91440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white"/>
                </a:solidFill>
                <a:effectLst/>
                <a:uLnTx/>
                <a:uFillTx/>
                <a:latin typeface="Aptos" panose="02110004020202020204"/>
                <a:ea typeface="+mn-ea"/>
                <a:cs typeface="+mn-cs"/>
              </a:rPr>
              <a:t>5. Traffic characteristics </a:t>
            </a:r>
          </a:p>
        </p:txBody>
      </p:sp>
      <p:sp>
        <p:nvSpPr>
          <p:cNvPr id="39" name="Arrow: Pentagon 466">
            <a:extLst>
              <a:ext uri="{FF2B5EF4-FFF2-40B4-BE49-F238E27FC236}">
                <a16:creationId xmlns:a16="http://schemas.microsoft.com/office/drawing/2014/main" id="{77CA511C-0953-2BCF-A999-56C6F55F08F2}"/>
              </a:ext>
            </a:extLst>
          </p:cNvPr>
          <p:cNvSpPr/>
          <p:nvPr/>
        </p:nvSpPr>
        <p:spPr>
          <a:xfrm>
            <a:off x="38588" y="5755369"/>
            <a:ext cx="1645131" cy="472007"/>
          </a:xfrm>
          <a:prstGeom prst="homePlate">
            <a:avLst>
              <a:gd name="adj" fmla="val 0"/>
            </a:avLst>
          </a:prstGeom>
          <a:solidFill>
            <a:schemeClr val="accent5">
              <a:lumMod val="60000"/>
              <a:lumOff val="40000"/>
            </a:schemeClr>
          </a:solidFill>
          <a:ln w="19050" cap="flat" cmpd="sng" algn="ctr">
            <a:solidFill>
              <a:srgbClr val="196B24">
                <a:shade val="15000"/>
              </a:srgbClr>
            </a:solidFill>
            <a:prstDash val="solid"/>
            <a:miter lim="800000"/>
          </a:ln>
          <a:effectLst/>
        </p:spPr>
        <p:txBody>
          <a:bodyPr rtlCol="0" anchor="ctr"/>
          <a:lstStyle/>
          <a:p>
            <a:pPr algn="l" defTabSz="914400" hangingPunct="1">
              <a:defRPr/>
            </a:pPr>
            <a:r>
              <a:rPr kumimoji="0" lang="en-US" sz="1400" b="0" i="0" u="none" strike="noStrike" kern="1200" cap="none" spc="0" normalizeH="0" baseline="0" noProof="0" dirty="0">
                <a:ln>
                  <a:noFill/>
                </a:ln>
                <a:solidFill>
                  <a:prstClr val="white"/>
                </a:solidFill>
                <a:effectLst/>
                <a:uLnTx/>
                <a:uFillTx/>
                <a:latin typeface="Aptos" panose="02110004020202020204"/>
                <a:ea typeface="+mn-ea"/>
                <a:cs typeface="+mn-cs"/>
              </a:rPr>
              <a:t>7. Standardization process</a:t>
            </a:r>
          </a:p>
        </p:txBody>
      </p:sp>
      <p:sp>
        <p:nvSpPr>
          <p:cNvPr id="40" name="Arrow: Pentagon 457">
            <a:extLst>
              <a:ext uri="{FF2B5EF4-FFF2-40B4-BE49-F238E27FC236}">
                <a16:creationId xmlns:a16="http://schemas.microsoft.com/office/drawing/2014/main" id="{FDB1B7C3-EE60-149B-624C-D134C2E4314E}"/>
              </a:ext>
            </a:extLst>
          </p:cNvPr>
          <p:cNvSpPr/>
          <p:nvPr/>
        </p:nvSpPr>
        <p:spPr>
          <a:xfrm>
            <a:off x="8412438" y="5762806"/>
            <a:ext cx="1541136" cy="274320"/>
          </a:xfrm>
          <a:prstGeom prst="homePlate">
            <a:avLst/>
          </a:prstGeom>
          <a:solidFill>
            <a:schemeClr val="accent5">
              <a:lumMod val="60000"/>
              <a:lumOff val="40000"/>
            </a:schemeClr>
          </a:solidFill>
          <a:ln w="19050" cap="flat" cmpd="sng" algn="ctr">
            <a:solidFill>
              <a:srgbClr val="196B24">
                <a:shade val="15000"/>
              </a:srgbClr>
            </a:solidFill>
            <a:prstDash val="solid"/>
            <a:miter lim="800000"/>
          </a:ln>
          <a:effectLst/>
        </p:spPr>
        <p:txBody>
          <a:bodyPr rtlCol="0" anchor="ctr"/>
          <a:lstStyle/>
          <a:p>
            <a:pPr defTabSz="914400" hangingPunct="1">
              <a:defRPr/>
            </a:pPr>
            <a:r>
              <a:rPr kumimoji="0" lang="en-US" sz="1400" b="0" i="0" u="none" strike="noStrike" kern="1200" cap="none" spc="0" normalizeH="0" baseline="0" noProof="0" dirty="0">
                <a:ln>
                  <a:noFill/>
                </a:ln>
                <a:solidFill>
                  <a:prstClr val="white"/>
                </a:solidFill>
                <a:effectLst/>
                <a:uLnTx/>
                <a:uFillTx/>
                <a:latin typeface="Aptos" panose="02110004020202020204"/>
                <a:ea typeface="+mn-ea"/>
                <a:cs typeface="+mn-cs"/>
              </a:rPr>
              <a:t>Standardization</a:t>
            </a:r>
          </a:p>
        </p:txBody>
      </p:sp>
      <p:sp>
        <p:nvSpPr>
          <p:cNvPr id="41" name="Arrow: Pentagon 457">
            <a:extLst>
              <a:ext uri="{FF2B5EF4-FFF2-40B4-BE49-F238E27FC236}">
                <a16:creationId xmlns:a16="http://schemas.microsoft.com/office/drawing/2014/main" id="{B2DA9B04-8945-5DB6-1976-CECAA6699108}"/>
              </a:ext>
            </a:extLst>
          </p:cNvPr>
          <p:cNvSpPr/>
          <p:nvPr/>
        </p:nvSpPr>
        <p:spPr>
          <a:xfrm>
            <a:off x="6759537" y="4768705"/>
            <a:ext cx="2571645" cy="274320"/>
          </a:xfrm>
          <a:prstGeom prst="homePlate">
            <a:avLst/>
          </a:prstGeom>
          <a:solidFill>
            <a:schemeClr val="accent6">
              <a:lumMod val="60000"/>
              <a:lumOff val="40000"/>
            </a:schemeClr>
          </a:solidFill>
          <a:ln w="19050" cap="flat" cmpd="sng" algn="ctr">
            <a:solidFill>
              <a:srgbClr val="196B24">
                <a:shade val="15000"/>
              </a:srgbClr>
            </a:solidFill>
            <a:prstDash val="solid"/>
            <a:miter lim="800000"/>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r>
              <a:rPr lang="en-US" sz="1400" kern="1200" dirty="0">
                <a:solidFill>
                  <a:prstClr val="white"/>
                </a:solidFill>
                <a:latin typeface="Aptos" panose="02110004020202020204"/>
                <a:ea typeface="+mn-ea"/>
                <a:cs typeface="+mn-cs"/>
              </a:rPr>
              <a:t>3GPP services</a:t>
            </a:r>
            <a:endParaRPr kumimoji="0" lang="en-US" sz="1400" b="0" i="0" u="none" strike="noStrike" kern="1200" cap="none" spc="0" normalizeH="0" baseline="0" noProof="0" dirty="0">
              <a:ln>
                <a:noFill/>
              </a:ln>
              <a:solidFill>
                <a:prstClr val="white"/>
              </a:solidFill>
              <a:effectLst/>
              <a:uLnTx/>
              <a:uFillTx/>
              <a:latin typeface="Aptos" panose="02110004020202020204"/>
              <a:ea typeface="+mn-ea"/>
              <a:cs typeface="+mn-cs"/>
            </a:endParaRPr>
          </a:p>
        </p:txBody>
      </p:sp>
    </p:spTree>
    <p:extLst>
      <p:ext uri="{BB962C8B-B14F-4D97-AF65-F5344CB8AC3E}">
        <p14:creationId xmlns:p14="http://schemas.microsoft.com/office/powerpoint/2010/main" val="1016589268"/>
      </p:ext>
    </p:extLst>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3">
            <a:extLst>
              <a:ext uri="{FF2B5EF4-FFF2-40B4-BE49-F238E27FC236}">
                <a16:creationId xmlns:a16="http://schemas.microsoft.com/office/drawing/2014/main" id="{5AD56776-8D9E-43AF-92DB-29D16D1495BC}"/>
              </a:ext>
            </a:extLst>
          </p:cNvPr>
          <p:cNvSpPr>
            <a:spLocks noGrp="1"/>
          </p:cNvSpPr>
          <p:nvPr>
            <p:ph type="body" sz="quarter" idx="13"/>
          </p:nvPr>
        </p:nvSpPr>
        <p:spPr>
          <a:xfrm>
            <a:off x="1868080" y="5560930"/>
            <a:ext cx="8455841" cy="557204"/>
          </a:xfrm>
        </p:spPr>
        <p:txBody>
          <a:bodyPr wrap="none">
            <a:normAutofit/>
          </a:bodyPr>
          <a:lstStyle/>
          <a:p>
            <a:pPr marL="0" indent="0" algn="ctr">
              <a:buNone/>
            </a:pPr>
            <a:r>
              <a:rPr lang="en-US" sz="2800" dirty="0">
                <a:solidFill>
                  <a:srgbClr val="FFFFFF">
                    <a:alpha val="70052"/>
                  </a:srgbClr>
                </a:solidFill>
              </a:rPr>
              <a:t>Julien Ricard</a:t>
            </a:r>
          </a:p>
        </p:txBody>
      </p:sp>
      <p:sp>
        <p:nvSpPr>
          <p:cNvPr id="2" name="Titre 1">
            <a:extLst>
              <a:ext uri="{FF2B5EF4-FFF2-40B4-BE49-F238E27FC236}">
                <a16:creationId xmlns:a16="http://schemas.microsoft.com/office/drawing/2014/main" id="{6FBC42D1-25B9-0F40-9325-A436995D5CD1}"/>
              </a:ext>
            </a:extLst>
          </p:cNvPr>
          <p:cNvSpPr>
            <a:spLocks noGrp="1"/>
          </p:cNvSpPr>
          <p:nvPr>
            <p:ph type="title"/>
          </p:nvPr>
        </p:nvSpPr>
        <p:spPr>
          <a:xfrm>
            <a:off x="943107" y="681517"/>
            <a:ext cx="10305786" cy="3200037"/>
          </a:xfrm>
        </p:spPr>
        <p:txBody>
          <a:bodyPr anchor="b">
            <a:normAutofit/>
          </a:bodyPr>
          <a:lstStyle/>
          <a:p>
            <a:r>
              <a:rPr lang="en-US" dirty="0"/>
              <a:t>Thank you</a:t>
            </a:r>
          </a:p>
        </p:txBody>
      </p:sp>
    </p:spTree>
    <p:extLst>
      <p:ext uri="{BB962C8B-B14F-4D97-AF65-F5344CB8AC3E}">
        <p14:creationId xmlns:p14="http://schemas.microsoft.com/office/powerpoint/2010/main" val="4294011232"/>
      </p:ext>
    </p:extLst>
  </p:cSld>
  <p:clrMapOvr>
    <a:masterClrMapping/>
  </p:clrMapOvr>
  <p:transition spd="med"/>
</p:sld>
</file>

<file path=ppt/theme/theme1.xml><?xml version="1.0" encoding="utf-8"?>
<a:theme xmlns:a="http://schemas.openxmlformats.org/drawingml/2006/main" name="Tencent">
  <a:themeElements>
    <a:clrScheme name="Gradient">
      <a:dk1>
        <a:srgbClr val="53585F"/>
      </a:dk1>
      <a:lt1>
        <a:srgbClr val="5F3E0C"/>
      </a:lt1>
      <a:dk2>
        <a:srgbClr val="53585F"/>
      </a:dk2>
      <a:lt2>
        <a:srgbClr val="DCDEE0"/>
      </a:lt2>
      <a:accent1>
        <a:srgbClr val="0065C1"/>
      </a:accent1>
      <a:accent2>
        <a:srgbClr val="189B1A"/>
      </a:accent2>
      <a:accent3>
        <a:srgbClr val="008C91"/>
      </a:accent3>
      <a:accent4>
        <a:srgbClr val="5747C1"/>
      </a:accent4>
      <a:accent5>
        <a:srgbClr val="971817"/>
      </a:accent5>
      <a:accent6>
        <a:srgbClr val="BC8027"/>
      </a:accent6>
      <a:hlink>
        <a:srgbClr val="0000FF"/>
      </a:hlink>
      <a:folHlink>
        <a:srgbClr val="FF00FF"/>
      </a:folHlink>
    </a:clrScheme>
    <a:fontScheme name="Gradient">
      <a:majorFont>
        <a:latin typeface="TTTGBMedium"/>
        <a:ea typeface="TTTGBMedium"/>
        <a:cs typeface="TTTGBMedium"/>
      </a:majorFont>
      <a:minorFont>
        <a:latin typeface="TTTGBMedium"/>
        <a:ea typeface="TTTGBMedium"/>
        <a:cs typeface="TTTGBMedium"/>
      </a:minorFont>
    </a:fontScheme>
    <a:fmtScheme name="Gradient">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252D8"/>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FFFFFF"/>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chemeClr val="accent6">
                <a:hueOff val="10811956"/>
                <a:satOff val="-58544"/>
                <a:lumOff val="-9736"/>
              </a:schemeClr>
            </a:solidFill>
            <a:effectLst/>
            <a:uFillTx/>
            <a:latin typeface="Helvetica"/>
            <a:ea typeface="Helvetica"/>
            <a:cs typeface="Helvetica"/>
            <a:sym typeface="Helvetica"/>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extLst>
    <a:ext uri="{05A4C25C-085E-4340-85A3-A5531E510DB2}">
      <thm15:themeFamily xmlns:thm15="http://schemas.microsoft.com/office/thememl/2012/main" name="Tencent" id="{A87ADD4B-A292-174B-B3F4-F16887311D19}" vid="{A9536F2F-FB94-AF4C-9488-24C0D0011980}"/>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27</TotalTime>
  <Words>881</Words>
  <Application>Microsoft Macintosh PowerPoint</Application>
  <PresentationFormat>Grand écran</PresentationFormat>
  <Paragraphs>144</Paragraphs>
  <Slides>9</Slides>
  <Notes>6</Notes>
  <HiddenSlides>0</HiddenSlides>
  <MMClips>0</MMClips>
  <ScaleCrop>false</ScaleCrop>
  <HeadingPairs>
    <vt:vector size="6" baseType="variant">
      <vt:variant>
        <vt:lpstr>Polices utilisées</vt:lpstr>
      </vt:variant>
      <vt:variant>
        <vt:i4>11</vt:i4>
      </vt:variant>
      <vt:variant>
        <vt:lpstr>Thème</vt:lpstr>
      </vt:variant>
      <vt:variant>
        <vt:i4>1</vt:i4>
      </vt:variant>
      <vt:variant>
        <vt:lpstr>Titres des diapositives</vt:lpstr>
      </vt:variant>
      <vt:variant>
        <vt:i4>9</vt:i4>
      </vt:variant>
    </vt:vector>
  </HeadingPairs>
  <TitlesOfParts>
    <vt:vector size="21" baseType="lpstr">
      <vt:lpstr>Aptos</vt:lpstr>
      <vt:lpstr>Aptos Display</vt:lpstr>
      <vt:lpstr>Aptos Narrow</vt:lpstr>
      <vt:lpstr>Arial</vt:lpstr>
      <vt:lpstr>Calibri</vt:lpstr>
      <vt:lpstr>Cambria Math</vt:lpstr>
      <vt:lpstr>Helvetica</vt:lpstr>
      <vt:lpstr>Helvetica Light</vt:lpstr>
      <vt:lpstr>Helvetica Neue Medium</vt:lpstr>
      <vt:lpstr>TTTGBMedium</vt:lpstr>
      <vt:lpstr>腾讯体 W7</vt:lpstr>
      <vt:lpstr>Tencent</vt:lpstr>
      <vt:lpstr>Proposed new study on  3D Gaussian Splatting on 6G (FS_3DGS_6G_MED)</vt:lpstr>
      <vt:lpstr>Overview of 3D Gaussian Splats</vt:lpstr>
      <vt:lpstr>Why 3DGS matters</vt:lpstr>
      <vt:lpstr>The study objectives (1/3)</vt:lpstr>
      <vt:lpstr>The study objectives (2/3)</vt:lpstr>
      <vt:lpstr>The study objectives (2/3)</vt:lpstr>
      <vt:lpstr>Additional information</vt:lpstr>
      <vt:lpstr>Preliminary work plan</vt:lpstr>
      <vt:lpstr>Thank you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Tencent vision on release 18 priorities</dc:title>
  <dc:creator>H100619</dc:creator>
  <cp:lastModifiedBy>Julien Ricard</cp:lastModifiedBy>
  <cp:revision>32</cp:revision>
  <dcterms:created xsi:type="dcterms:W3CDTF">2021-07-19T14:25:20Z</dcterms:created>
  <dcterms:modified xsi:type="dcterms:W3CDTF">2025-07-24T21:22:35Z</dcterms:modified>
</cp:coreProperties>
</file>