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341" r:id="rId5"/>
    <p:sldId id="363" r:id="rId6"/>
    <p:sldId id="364" r:id="rId7"/>
    <p:sldId id="368" r:id="rId8"/>
    <p:sldId id="366" r:id="rId9"/>
    <p:sldId id="365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63" d="100"/>
          <a:sy n="63" d="100"/>
        </p:scale>
        <p:origin x="704" y="2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2024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sz="4800" dirty="0"/>
              <a:t>[5G_RTP_Ph2] Minutes from offline on ETI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Saba Ahsan (Nokia)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Participants: Saba Ahsan (Nokia), Razvan Andrei Stoica (Lenovo), Liangping Ma (Qualcomm), Rufael Mekuria [Huawei], Srinivas Gudumasu (Interdigital), Qi Pan--Huawei (Unverified), Gazi Illahi (Nokia), Yoshihiro Inoue (NTT), Imed Bouazizi (Qualcomm), Igor Curcio (Nokia), Serhan Guel (Nokia)</a:t>
            </a:r>
          </a:p>
          <a:p>
            <a:r>
              <a:rPr lang="en-US" altLang="en-US" dirty="0"/>
              <a:t> Input documents: 440, 441, 511, 512, 513, 510, 611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User Plane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User Plane: </a:t>
            </a:r>
          </a:p>
          <a:p>
            <a:pPr lvl="1"/>
            <a:r>
              <a:rPr lang="en-US" altLang="en-US" sz="1400" dirty="0"/>
              <a:t>Send ETI as part of a RTP HE</a:t>
            </a:r>
          </a:p>
          <a:p>
            <a:pPr lvl="2"/>
            <a:r>
              <a:rPr lang="en-US" altLang="en-US" sz="1200" dirty="0"/>
              <a:t>1-bit flag – Needs to be sent at least with every packet that has to be upgraded (i.e., ETI=T flag must be set for each relevant packet)</a:t>
            </a:r>
          </a:p>
          <a:p>
            <a:pPr lvl="2"/>
            <a:r>
              <a:rPr lang="en-US" altLang="en-US" sz="1200" dirty="0" err="1"/>
              <a:t>Signalling</a:t>
            </a:r>
            <a:r>
              <a:rPr lang="en-US" altLang="en-US" sz="1200" dirty="0"/>
              <a:t> options: </a:t>
            </a:r>
          </a:p>
          <a:p>
            <a:pPr lvl="3"/>
            <a:r>
              <a:rPr lang="en-US" altLang="en-US" sz="1100" dirty="0"/>
              <a:t>How it’s sent </a:t>
            </a:r>
          </a:p>
          <a:p>
            <a:pPr lvl="4"/>
            <a:r>
              <a:rPr lang="en-US" altLang="en-US" sz="1100" dirty="0"/>
              <a:t>Use a reserved bit in one of the existing HE</a:t>
            </a:r>
          </a:p>
          <a:p>
            <a:pPr lvl="4"/>
            <a:r>
              <a:rPr lang="en-US" altLang="en-US" sz="1100" dirty="0">
                <a:solidFill>
                  <a:srgbClr val="FF0000"/>
                </a:solidFill>
              </a:rPr>
              <a:t>Have a new HE? (currently not a proposal) </a:t>
            </a:r>
          </a:p>
          <a:p>
            <a:pPr lvl="5"/>
            <a:r>
              <a:rPr lang="en-US" altLang="en-US" sz="1100" dirty="0">
                <a:solidFill>
                  <a:srgbClr val="FF0000"/>
                </a:solidFill>
              </a:rPr>
              <a:t>At least 3 bytes need to be sent </a:t>
            </a:r>
          </a:p>
          <a:p>
            <a:pPr lvl="3"/>
            <a:r>
              <a:rPr lang="en-US" altLang="en-US" sz="1100" dirty="0"/>
              <a:t>How often it is sent</a:t>
            </a:r>
          </a:p>
          <a:p>
            <a:pPr lvl="4"/>
            <a:r>
              <a:rPr lang="en-US" altLang="en-US" sz="1100" dirty="0" err="1"/>
              <a:t>Signalled</a:t>
            </a:r>
            <a:r>
              <a:rPr lang="en-US" altLang="en-US" sz="1100" dirty="0"/>
              <a:t> with every PDU</a:t>
            </a:r>
          </a:p>
          <a:p>
            <a:pPr lvl="5"/>
            <a:r>
              <a:rPr lang="en-US" altLang="en-US" sz="1100" dirty="0"/>
              <a:t>Since PDU set HE is </a:t>
            </a:r>
            <a:r>
              <a:rPr lang="en-US" altLang="en-US" sz="1100" dirty="0" err="1"/>
              <a:t>signalled</a:t>
            </a:r>
            <a:r>
              <a:rPr lang="en-US" altLang="en-US" sz="1100" dirty="0"/>
              <a:t> with every packet; a reserved bit from PDU set HE can be used. </a:t>
            </a:r>
          </a:p>
          <a:p>
            <a:pPr lvl="4"/>
            <a:r>
              <a:rPr lang="en-US" altLang="en-US" sz="1100" dirty="0" err="1"/>
              <a:t>Signalled</a:t>
            </a:r>
            <a:r>
              <a:rPr lang="en-US" altLang="en-US" sz="1100" dirty="0"/>
              <a:t> only when needed</a:t>
            </a:r>
          </a:p>
          <a:p>
            <a:pPr lvl="5"/>
            <a:r>
              <a:rPr lang="en-US" altLang="en-US" sz="1100" dirty="0">
                <a:highlight>
                  <a:srgbClr val="00FF00"/>
                </a:highlight>
              </a:rPr>
              <a:t>2 PDR rules are needed. If ETI=T it goes to 1st QoS-flow, if ETI is false it goes to 2nd QoS Flow</a:t>
            </a:r>
          </a:p>
          <a:p>
            <a:pPr lvl="6"/>
            <a:r>
              <a:rPr lang="en-US" altLang="en-US" sz="1100" dirty="0">
                <a:highlight>
                  <a:srgbClr val="00FF00"/>
                </a:highlight>
              </a:rPr>
              <a:t>If RTP HE is present and ETI=T, then boosting is True; </a:t>
            </a:r>
          </a:p>
          <a:p>
            <a:pPr lvl="6"/>
            <a:r>
              <a:rPr lang="en-US" altLang="en-US" sz="1100" dirty="0">
                <a:highlight>
                  <a:srgbClr val="00FF00"/>
                </a:highlight>
              </a:rPr>
              <a:t>If RTP HE is absent or RTP HE is present but ETI=F, then boosting is False;</a:t>
            </a:r>
          </a:p>
          <a:p>
            <a:pPr lvl="6"/>
            <a:r>
              <a:rPr lang="en-US" altLang="en-US" sz="1100" dirty="0">
                <a:highlight>
                  <a:srgbClr val="00FF00"/>
                </a:highlight>
              </a:rPr>
              <a:t>Caveat: We may need to check with SA2 if they have any reservations about this. </a:t>
            </a:r>
          </a:p>
          <a:p>
            <a:pPr lvl="5"/>
            <a:r>
              <a:rPr lang="en-US" altLang="en-US" sz="1100" dirty="0"/>
              <a:t>Since dynamic traffic characteristics is </a:t>
            </a:r>
            <a:r>
              <a:rPr lang="en-US" altLang="en-US" sz="1100" dirty="0" err="1"/>
              <a:t>signalled</a:t>
            </a:r>
            <a:r>
              <a:rPr lang="en-US" altLang="en-US" sz="1100" dirty="0"/>
              <a:t> only when needed; a reserved bit from </a:t>
            </a:r>
            <a:r>
              <a:rPr lang="en-US" altLang="en-US" sz="1100" dirty="0" err="1"/>
              <a:t>dyn</a:t>
            </a:r>
            <a:r>
              <a:rPr lang="en-US" altLang="en-US" sz="1100" dirty="0"/>
              <a:t>. </a:t>
            </a:r>
            <a:r>
              <a:rPr lang="en-US" altLang="en-US" sz="1100" dirty="0" err="1"/>
              <a:t>tra</a:t>
            </a:r>
            <a:r>
              <a:rPr lang="en-US" altLang="en-US" sz="1100" dirty="0"/>
              <a:t>. char. can be used. We can have:  </a:t>
            </a:r>
          </a:p>
          <a:p>
            <a:pPr lvl="6"/>
            <a:r>
              <a:rPr lang="en-US" altLang="en-US" sz="1100" dirty="0"/>
              <a:t>Fixed fields in the </a:t>
            </a:r>
            <a:r>
              <a:rPr lang="en-US" altLang="en-US" sz="1100" dirty="0" err="1"/>
              <a:t>dyn</a:t>
            </a:r>
            <a:r>
              <a:rPr lang="en-US" altLang="en-US" sz="1100" dirty="0"/>
              <a:t>. </a:t>
            </a:r>
            <a:r>
              <a:rPr lang="en-US" altLang="en-US" sz="1100" dirty="0" err="1"/>
              <a:t>Traf.char</a:t>
            </a:r>
            <a:r>
              <a:rPr lang="en-US" altLang="en-US" sz="1100" dirty="0"/>
              <a:t>. HE; can create more overhead when not all fields are needed but simpler solution (less complexity for the UPF). </a:t>
            </a:r>
          </a:p>
          <a:p>
            <a:pPr lvl="6"/>
            <a:r>
              <a:rPr lang="en-US" altLang="en-US" sz="1100" dirty="0"/>
              <a:t>Dynamic fields can reduce overhead but creates complexity. 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CB994-E83C-40BE-1065-B67DF6A50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Plane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9D8E3-57A8-505E-4142-5731027BD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ETI can be enabled on the control plane: </a:t>
            </a:r>
          </a:p>
          <a:p>
            <a:pPr lvl="1"/>
            <a:r>
              <a:rPr lang="en-US" dirty="0"/>
              <a:t>If sent as part of </a:t>
            </a:r>
            <a:r>
              <a:rPr lang="en-US" dirty="0" err="1"/>
              <a:t>dyn</a:t>
            </a:r>
            <a:r>
              <a:rPr lang="en-US" dirty="0"/>
              <a:t>. traffic characteristics RTP HE then</a:t>
            </a:r>
          </a:p>
          <a:p>
            <a:pPr lvl="2"/>
            <a:r>
              <a:rPr lang="en-US" dirty="0"/>
              <a:t>Collectively as part of the dynamic traffic characteristics RTP HE </a:t>
            </a:r>
          </a:p>
          <a:p>
            <a:pPr lvl="2"/>
            <a:r>
              <a:rPr lang="en-US" dirty="0"/>
              <a:t>Individually for each field in the dynamic traffic characteristics. 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47446212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82F64-C9CE-A8EF-16DF-DCA56C054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Text from SA2 specs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72AAF-86B9-E63E-B8CF-FABF59078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23.501: "</a:t>
            </a:r>
            <a:r>
              <a:rPr lang="en-US" dirty="0">
                <a:effectLst/>
              </a:rPr>
              <a:t>If UPF receives the PDRs with the Expedited Transfer Indication, it shall also detect "Expedited Transfer Indication" in the downlink packets "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571891223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We should also study further how ETI is applicable to RTP streams. The text for this can be a CR to TR 26.822. </a:t>
            </a:r>
          </a:p>
          <a:p>
            <a:r>
              <a:rPr lang="en-US" altLang="en-US" dirty="0"/>
              <a:t>The text in green on slide 3 is generally agreeable, but there are concerns that we need to check with SA2. The only opportunity for that is in Fukuoka. </a:t>
            </a:r>
          </a:p>
          <a:p>
            <a:r>
              <a:rPr lang="en-US" altLang="en-US" dirty="0"/>
              <a:t>If </a:t>
            </a:r>
            <a:r>
              <a:rPr lang="en-US" altLang="en-US" dirty="0" err="1"/>
              <a:t>dyn</a:t>
            </a:r>
            <a:r>
              <a:rPr lang="en-US" altLang="en-US" dirty="0"/>
              <a:t>. </a:t>
            </a:r>
            <a:r>
              <a:rPr lang="en-US" altLang="en-US" dirty="0" err="1"/>
              <a:t>traf</a:t>
            </a:r>
            <a:r>
              <a:rPr lang="en-US" altLang="en-US" dirty="0"/>
              <a:t>. char. header is used for ETI, the question to use fixed header size vs. dynamic fields is still not agreeable. </a:t>
            </a:r>
          </a:p>
          <a:p>
            <a:r>
              <a:rPr lang="en-US" altLang="en-US" dirty="0"/>
              <a:t>We still need to finalize the control plane </a:t>
            </a:r>
            <a:r>
              <a:rPr lang="en-US" altLang="en-US" dirty="0" err="1"/>
              <a:t>signalling</a:t>
            </a:r>
            <a:r>
              <a:rPr lang="en-US" altLang="en-US" dirty="0"/>
              <a:t> but it may be dependent on our decision for the UP. 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5463</TotalTime>
  <Words>542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</vt:lpstr>
      <vt:lpstr>Calibri</vt:lpstr>
      <vt:lpstr>Calibri Light</vt:lpstr>
      <vt:lpstr>Times New Roman</vt:lpstr>
      <vt:lpstr>Office Theme</vt:lpstr>
      <vt:lpstr>[5G_RTP_Ph2] Minutes from offline on ETI</vt:lpstr>
      <vt:lpstr>Outline</vt:lpstr>
      <vt:lpstr>User Plane</vt:lpstr>
      <vt:lpstr>Control Plane</vt:lpstr>
      <vt:lpstr>Supporting Text from SA2 specs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Saba Ahsan (Nokia)</cp:lastModifiedBy>
  <cp:revision>600</cp:revision>
  <dcterms:created xsi:type="dcterms:W3CDTF">2010-02-05T13:52:04Z</dcterms:created>
  <dcterms:modified xsi:type="dcterms:W3CDTF">2025-04-16T13:37:29Z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